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84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9/7/2016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9/7/2016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9/7/2016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9/7/2016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9/7/2016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9/7/2016</a:t>
            </a:fld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9/7/2016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9/7/2016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9/7/2016</a:t>
            </a:fld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9/7/2016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9/7/2016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9/7/2016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innovacion tecnologic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57549"/>
            <a:ext cx="8820150" cy="360045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9672" y="-171400"/>
            <a:ext cx="7056784" cy="3600400"/>
          </a:xfrm>
        </p:spPr>
        <p:txBody>
          <a:bodyPr>
            <a:noAutofit/>
          </a:bodyPr>
          <a:lstStyle/>
          <a:p>
            <a:r>
              <a:rPr lang="es-MX" sz="2000" cap="none" dirty="0" smtClean="0">
                <a:solidFill>
                  <a:schemeClr val="tx1"/>
                </a:solidFill>
              </a:rPr>
              <a:t>Se deberá presentar la idea de una innovación tecnológica a problemas regionales (Caso SINALOA), lo mas claramente posible, puede presentar 2 o 3 propuestas para adaptarlas y escoger la mas viable a realizar, el trabajo podrá ser presentado en equipos de 2 o 3 personas, mañana jueves comentaremos de la visita del Encargado de MEXICO CONECTADO y refinaremos los proyectos a presentar </a:t>
            </a:r>
            <a:r>
              <a:rPr lang="es-MX" sz="2000" cap="none" dirty="0" smtClean="0">
                <a:solidFill>
                  <a:schemeClr val="tx1"/>
                </a:solidFill>
              </a:rPr>
              <a:t/>
            </a:r>
            <a:br>
              <a:rPr lang="es-MX" sz="2000" cap="none" dirty="0" smtClean="0">
                <a:solidFill>
                  <a:schemeClr val="tx1"/>
                </a:solidFill>
              </a:rPr>
            </a:br>
            <a:endParaRPr lang="es-MX" sz="2000" cap="none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5661248"/>
            <a:ext cx="6172200" cy="1371600"/>
          </a:xfrm>
        </p:spPr>
        <p:txBody>
          <a:bodyPr/>
          <a:lstStyle/>
          <a:p>
            <a:pPr algn="r"/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Mañana se contara doble asistencia y esta será tomada como su primer tarea, muy importante llegar a tiempo</a:t>
            </a:r>
            <a:endParaRPr lang="es-MX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s-MX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0602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baconsulting.cl/wp-content/uploads/2015/09/01-innov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4037076"/>
            <a:ext cx="590550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Casos de oportunidad (ejemplos) 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424506" y="1124744"/>
            <a:ext cx="7467600" cy="4873752"/>
          </a:xfrm>
        </p:spPr>
        <p:txBody>
          <a:bodyPr/>
          <a:lstStyle/>
          <a:p>
            <a:pPr lvl="1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Agroindustria</a:t>
            </a:r>
          </a:p>
          <a:p>
            <a:pPr lvl="1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Ganadería</a:t>
            </a:r>
          </a:p>
          <a:p>
            <a:pPr lvl="1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Sectores productivos en general</a:t>
            </a:r>
          </a:p>
          <a:p>
            <a:pPr lvl="1"/>
            <a:r>
              <a:rPr lang="es-MX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Bulling</a:t>
            </a:r>
            <a:endParaRPr lang="es-MX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</a:t>
            </a:r>
          </a:p>
          <a:p>
            <a:pPr lvl="1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Desarrollo urbano</a:t>
            </a:r>
          </a:p>
          <a:p>
            <a:pPr lvl="1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Facturación electrónica</a:t>
            </a:r>
          </a:p>
          <a:p>
            <a:pPr lvl="1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Comercio electrónico </a:t>
            </a:r>
          </a:p>
          <a:p>
            <a:pPr lvl="1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Aplicación de Nuevas tecnologías</a:t>
            </a:r>
          </a:p>
          <a:p>
            <a:pPr lvl="1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cielo es el limite  . . . . .</a:t>
            </a:r>
          </a:p>
          <a:p>
            <a:pPr lvl="1"/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3442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68</TotalTime>
  <Words>121</Words>
  <Application>Microsoft Office PowerPoint</Application>
  <PresentationFormat>Presentación en pantalla (4:3)</PresentationFormat>
  <Paragraphs>13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Century Schoolbook</vt:lpstr>
      <vt:lpstr>Wingdings</vt:lpstr>
      <vt:lpstr>Wingdings 2</vt:lpstr>
      <vt:lpstr>Mirador</vt:lpstr>
      <vt:lpstr>Se deberá presentar la idea de una innovación tecnológica a problemas regionales (Caso SINALOA), lo mas claramente posible, puede presentar 2 o 3 propuestas para adaptarlas y escoger la mas viable a realizar, el trabajo podrá ser presentado en equipos de 2 o 3 personas, mañana jueves comentaremos de la visita del Encargado de MEXICO CONECTADO y refinaremos los proyectos a presentar  </vt:lpstr>
      <vt:lpstr>Casos de oportunidad (ejemplos)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TAREA A ENVIAR</dc:title>
  <dc:creator>Roberto-pc</dc:creator>
  <cp:lastModifiedBy>Roberto</cp:lastModifiedBy>
  <cp:revision>5</cp:revision>
  <dcterms:created xsi:type="dcterms:W3CDTF">2016-02-05T14:40:33Z</dcterms:created>
  <dcterms:modified xsi:type="dcterms:W3CDTF">2016-09-07T14:16:16Z</dcterms:modified>
</cp:coreProperties>
</file>