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WYosaJ_2ZGY&amp;nohtml5=Fal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lickcomputacion.com.mx/admin/materia/maquetacion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065638"/>
            <a:ext cx="3387145" cy="282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994" y="4650233"/>
            <a:ext cx="3757411" cy="205174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73487" y="579550"/>
            <a:ext cx="9710157" cy="1673573"/>
          </a:xfrm>
        </p:spPr>
        <p:txBody>
          <a:bodyPr/>
          <a:lstStyle/>
          <a:p>
            <a:r>
              <a:rPr lang="es-MX" sz="4800" dirty="0" smtClean="0"/>
              <a:t>Practica de maquetación en Photoshop, día miércoles 06 de abril </a:t>
            </a:r>
            <a:endParaRPr lang="es-MX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3487" y="2472061"/>
            <a:ext cx="10650828" cy="3439341"/>
          </a:xfrm>
        </p:spPr>
        <p:txBody>
          <a:bodyPr>
            <a:normAutofit/>
          </a:bodyPr>
          <a:lstStyle/>
          <a:p>
            <a:r>
              <a:rPr lang="es-MX" dirty="0"/>
              <a:t>Realizar el diseño de pagina web que se describe en el siguiente </a:t>
            </a:r>
            <a:r>
              <a:rPr lang="es-MX" dirty="0"/>
              <a:t>material: como hacer una portada de pagina web en </a:t>
            </a:r>
            <a:r>
              <a:rPr lang="es-MX" dirty="0" err="1"/>
              <a:t>photoshop</a:t>
            </a:r>
            <a:r>
              <a:rPr lang="es-MX" dirty="0"/>
              <a:t> cs6</a:t>
            </a:r>
            <a:endParaRPr lang="es-MX" dirty="0"/>
          </a:p>
          <a:p>
            <a:r>
              <a:rPr lang="es-MX" dirty="0" smtClean="0">
                <a:hlinkClick r:id="rId4"/>
              </a:rPr>
              <a:t>https</a:t>
            </a:r>
            <a:r>
              <a:rPr lang="es-MX" dirty="0">
                <a:hlinkClick r:id="rId4"/>
              </a:rPr>
              <a:t>://</a:t>
            </a:r>
            <a:r>
              <a:rPr lang="es-MX" dirty="0">
                <a:hlinkClick r:id="rId4"/>
              </a:rPr>
              <a:t>www.youtube.com/watch?v=WYosaJ_2ZGY&amp;nohtml5=False</a:t>
            </a:r>
            <a:r>
              <a:rPr lang="es-MX" dirty="0"/>
              <a:t> </a:t>
            </a:r>
          </a:p>
          <a:p>
            <a:r>
              <a:rPr lang="es-MX" dirty="0" smtClean="0"/>
              <a:t>*</a:t>
            </a:r>
            <a:r>
              <a:rPr lang="es-MX" dirty="0"/>
              <a:t>las dudas serán resueltas en la clase siguiente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365619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</TotalTime>
  <Words>47</Words>
  <Application>Microsoft Office PowerPoint</Application>
  <PresentationFormat>Panorámica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Ion</vt:lpstr>
      <vt:lpstr>Practica de maquetación en Photoshop, día miércoles 06 de abril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 de maquetación en Photoshop, día miércoles 06 de abril</dc:title>
  <dc:creator>UAS-INF</dc:creator>
  <cp:lastModifiedBy>UAS-INF</cp:lastModifiedBy>
  <cp:revision>3</cp:revision>
  <dcterms:created xsi:type="dcterms:W3CDTF">2016-04-06T20:35:13Z</dcterms:created>
  <dcterms:modified xsi:type="dcterms:W3CDTF">2016-04-06T20:48:54Z</dcterms:modified>
</cp:coreProperties>
</file>