
<file path=[Content_Types].xml><?xml version="1.0" encoding="utf-8"?>
<Types xmlns="http://schemas.openxmlformats.org/package/2006/content-types">
  <Default Extension="png" ContentType="image/png"/>
  <Default Extension="com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2" r:id="rId4"/>
    <p:sldId id="258" r:id="rId5"/>
    <p:sldId id="259" r:id="rId6"/>
    <p:sldId id="263" r:id="rId7"/>
    <p:sldId id="260" r:id="rId8"/>
    <p:sldId id="261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6" autoAdjust="0"/>
    <p:restoredTop sz="55621" autoAdjust="0"/>
  </p:normalViewPr>
  <p:slideViewPr>
    <p:cSldViewPr snapToGrid="0">
      <p:cViewPr varScale="1">
        <p:scale>
          <a:sx n="63" d="100"/>
          <a:sy n="63" d="100"/>
        </p:scale>
        <p:origin x="22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5EFD7-21D1-4601-BAE1-A2C9E9FE914E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4A0A1-236C-4F79-9572-AF8B184FB0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414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Que es un hosting</a:t>
            </a:r>
          </a:p>
          <a:p>
            <a:endParaRPr lang="es-MX" dirty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4A0A1-236C-4F79-9572-AF8B184FB098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114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3258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8165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79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2542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38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7586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798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029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5405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802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68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C8DFE-2767-4B1C-B0E3-5DF5DFF59418}" type="datetimeFigureOut">
              <a:rPr lang="es-MX" smtClean="0"/>
              <a:t>11/05/2016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FB9C8-0CAB-4C2C-91CD-0490B75B1B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116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com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digitalconexion.com/newsite/Lista-de-Sistemas-Manejadores-de-Contenidos-CMS.html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4008" y="2193818"/>
            <a:ext cx="7783983" cy="2470364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s-MX" sz="11500" dirty="0">
                <a:ln w="0"/>
                <a:effectLst>
                  <a:outerShdw dist="50800" dir="3600000" sx="101000" sy="101000" algn="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Franklin Gothic Demi" panose="020B0703020102020204" pitchFamily="34" charset="0"/>
              </a:rPr>
              <a:t>HOSTING</a:t>
            </a:r>
          </a:p>
        </p:txBody>
      </p:sp>
    </p:spTree>
    <p:extLst>
      <p:ext uri="{BB962C8B-B14F-4D97-AF65-F5344CB8AC3E}">
        <p14:creationId xmlns:p14="http://schemas.microsoft.com/office/powerpoint/2010/main" val="1879394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961" y="4216482"/>
            <a:ext cx="3970620" cy="18981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43" y="2094185"/>
            <a:ext cx="4285414" cy="20307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73" b="31120"/>
          <a:stretch/>
        </p:blipFill>
        <p:spPr>
          <a:xfrm>
            <a:off x="6542364" y="2207260"/>
            <a:ext cx="4762500" cy="221488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43" y="4536440"/>
            <a:ext cx="1776608" cy="177660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617" y="1025271"/>
            <a:ext cx="3242997" cy="87376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591" y="4124960"/>
            <a:ext cx="3870960" cy="258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8274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606" y="381000"/>
            <a:ext cx="6157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6527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4008" y="2193818"/>
            <a:ext cx="7783983" cy="2470364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s-MX" sz="11500" dirty="0">
                <a:ln w="0"/>
                <a:effectLst>
                  <a:outerShdw dist="50800" dir="3600000" sx="101000" sy="101000" algn="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Franklin Gothic Demi" panose="020B0703020102020204" pitchFamily="34" charset="0"/>
              </a:rPr>
              <a:t>DOMINIO</a:t>
            </a:r>
          </a:p>
        </p:txBody>
      </p:sp>
    </p:spTree>
    <p:extLst>
      <p:ext uri="{BB962C8B-B14F-4D97-AF65-F5344CB8AC3E}">
        <p14:creationId xmlns:p14="http://schemas.microsoft.com/office/powerpoint/2010/main" val="4214088350"/>
      </p:ext>
    </p:extLst>
  </p:cSld>
  <p:clrMapOvr>
    <a:masterClrMapping/>
  </p:clrMapOvr>
  <p:transition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3788832"/>
            <a:ext cx="4127500" cy="27516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29" y="1006492"/>
            <a:ext cx="3579532" cy="7842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211" y="2105659"/>
            <a:ext cx="4315977" cy="117348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3073652"/>
            <a:ext cx="3217861" cy="293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46745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108" y="1358900"/>
            <a:ext cx="9323025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9878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4008" y="2193818"/>
            <a:ext cx="7783983" cy="2470364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s-MX" sz="11500" dirty="0">
                <a:ln w="0"/>
                <a:effectLst>
                  <a:outerShdw dist="50800" dir="3600000" sx="101000" sy="101000" algn="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Franklin Gothic Demi" panose="020B0703020102020204" pitchFamily="34" charset="0"/>
              </a:rPr>
              <a:t>BLOG</a:t>
            </a:r>
          </a:p>
        </p:txBody>
      </p:sp>
    </p:spTree>
    <p:extLst>
      <p:ext uri="{BB962C8B-B14F-4D97-AF65-F5344CB8AC3E}">
        <p14:creationId xmlns:p14="http://schemas.microsoft.com/office/powerpoint/2010/main" val="161784849"/>
      </p:ext>
    </p:extLst>
  </p:cSld>
  <p:clrMapOvr>
    <a:masterClrMapping/>
  </p:clrMapOvr>
  <p:transition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985837"/>
            <a:ext cx="4743450" cy="10763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888" y="1524000"/>
            <a:ext cx="3030749" cy="227306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86" y="3467100"/>
            <a:ext cx="5560026" cy="1603089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958262" y="5892800"/>
            <a:ext cx="1459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hlinkClick r:id="rId6"/>
              </a:rPr>
              <a:t>Lista de CMS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9817105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11</Words>
  <Application>Microsoft Office PowerPoint</Application>
  <PresentationFormat>Panorámica</PresentationFormat>
  <Paragraphs>6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Franklin Gothic Demi</vt:lpstr>
      <vt:lpstr>Tema de Office</vt:lpstr>
      <vt:lpstr>HOSTING</vt:lpstr>
      <vt:lpstr>Presentación de PowerPoint</vt:lpstr>
      <vt:lpstr>Presentación de PowerPoint</vt:lpstr>
      <vt:lpstr>DOMINIO</vt:lpstr>
      <vt:lpstr>Presentación de PowerPoint</vt:lpstr>
      <vt:lpstr>Presentación de PowerPoint</vt:lpstr>
      <vt:lpstr>BLOG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HOSTING</dc:title>
  <dc:creator>el canan</dc:creator>
  <cp:lastModifiedBy>el canan</cp:lastModifiedBy>
  <cp:revision>9</cp:revision>
  <dcterms:created xsi:type="dcterms:W3CDTF">2016-05-11T02:46:25Z</dcterms:created>
  <dcterms:modified xsi:type="dcterms:W3CDTF">2016-05-11T12:34:52Z</dcterms:modified>
</cp:coreProperties>
</file>