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E29762-C3D3-4227-AE98-C30F9859719E}" v="2" dt="2020-10-15T02:10:40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o Bernal Guadiana" userId="f49bb3a9e4754843" providerId="LiveId" clId="{93E29762-C3D3-4227-AE98-C30F9859719E}"/>
    <pc:docChg chg="custSel modSld">
      <pc:chgData name="Roberto Bernal Guadiana" userId="f49bb3a9e4754843" providerId="LiveId" clId="{93E29762-C3D3-4227-AE98-C30F9859719E}" dt="2020-10-15T02:12:10.066" v="44" actId="20577"/>
      <pc:docMkLst>
        <pc:docMk/>
      </pc:docMkLst>
      <pc:sldChg chg="modSp mod">
        <pc:chgData name="Roberto Bernal Guadiana" userId="f49bb3a9e4754843" providerId="LiveId" clId="{93E29762-C3D3-4227-AE98-C30F9859719E}" dt="2020-10-15T02:12:10.066" v="44" actId="20577"/>
        <pc:sldMkLst>
          <pc:docMk/>
          <pc:sldMk cId="1044187274" sldId="256"/>
        </pc:sldMkLst>
        <pc:spChg chg="mod">
          <ac:chgData name="Roberto Bernal Guadiana" userId="f49bb3a9e4754843" providerId="LiveId" clId="{93E29762-C3D3-4227-AE98-C30F9859719E}" dt="2020-10-15T02:10:26.272" v="0" actId="1076"/>
          <ac:spMkLst>
            <pc:docMk/>
            <pc:sldMk cId="1044187274" sldId="256"/>
            <ac:spMk id="2" creationId="{6360125B-C674-4419-A2A2-65D0A23A5713}"/>
          </ac:spMkLst>
        </pc:spChg>
        <pc:spChg chg="mod">
          <ac:chgData name="Roberto Bernal Guadiana" userId="f49bb3a9e4754843" providerId="LiveId" clId="{93E29762-C3D3-4227-AE98-C30F9859719E}" dt="2020-10-15T02:12:10.066" v="44" actId="20577"/>
          <ac:spMkLst>
            <pc:docMk/>
            <pc:sldMk cId="1044187274" sldId="256"/>
            <ac:spMk id="3" creationId="{F7B54748-43F8-45F4-B0BE-E159C7516AF5}"/>
          </ac:spMkLst>
        </pc:spChg>
        <pc:picChg chg="mod">
          <ac:chgData name="Roberto Bernal Guadiana" userId="f49bb3a9e4754843" providerId="LiveId" clId="{93E29762-C3D3-4227-AE98-C30F9859719E}" dt="2020-10-15T02:10:40.242" v="3" actId="1076"/>
          <ac:picMkLst>
            <pc:docMk/>
            <pc:sldMk cId="1044187274" sldId="256"/>
            <ac:picMk id="1028" creationId="{F1525AE4-E407-479A-8981-8D81C38B637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ibreta.com.mx/rbg/" TargetMode="External"/><Relationship Id="rId2" Type="http://schemas.openxmlformats.org/officeDocument/2006/relationships/hyperlink" Target="mailto:robertoguadianamx@gmail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0125B-C674-4419-A2A2-65D0A23A57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3779" y="716672"/>
            <a:ext cx="9448800" cy="1825096"/>
          </a:xfrm>
        </p:spPr>
        <p:txBody>
          <a:bodyPr>
            <a:normAutofit fontScale="90000"/>
          </a:bodyPr>
          <a:lstStyle/>
          <a:p>
            <a:r>
              <a:rPr lang="es-MX" dirty="0"/>
              <a:t>Tecnologías de la información y la comunicación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B54748-43F8-45F4-B0BE-E159C7516A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541767"/>
            <a:ext cx="12086543" cy="3154109"/>
          </a:xfrm>
        </p:spPr>
        <p:txBody>
          <a:bodyPr>
            <a:normAutofit/>
          </a:bodyPr>
          <a:lstStyle/>
          <a:p>
            <a:pPr algn="r"/>
            <a:r>
              <a:rPr lang="es-MX" sz="2800" dirty="0"/>
              <a:t>Dr. Roberto Bernal Guadiana</a:t>
            </a:r>
          </a:p>
          <a:p>
            <a:pPr algn="r"/>
            <a:r>
              <a:rPr lang="es-MX" sz="2800" dirty="0"/>
              <a:t>Mail: </a:t>
            </a:r>
            <a:r>
              <a:rPr lang="es-MX" sz="2800" dirty="0">
                <a:hlinkClick r:id="rId2"/>
              </a:rPr>
              <a:t>robertoguadianamx@gmail.com</a:t>
            </a:r>
            <a:endParaRPr lang="es-MX" sz="2800" dirty="0"/>
          </a:p>
          <a:p>
            <a:pPr algn="r"/>
            <a:r>
              <a:rPr lang="es-MX" sz="2800" dirty="0"/>
              <a:t>WEB: </a:t>
            </a:r>
            <a:r>
              <a:rPr lang="es-MX" sz="2800" dirty="0">
                <a:hlinkClick r:id="rId3"/>
              </a:rPr>
              <a:t>http://www.milibreta.com.mx/rbg/</a:t>
            </a:r>
            <a:endParaRPr lang="es-MX" sz="2800" dirty="0"/>
          </a:p>
          <a:p>
            <a:pPr algn="r"/>
            <a:r>
              <a:rPr lang="es-MX" sz="2800" dirty="0"/>
              <a:t>WhatsApp: 6672070180</a:t>
            </a:r>
          </a:p>
          <a:p>
            <a:pPr algn="r"/>
            <a:r>
              <a:rPr lang="es-ES" sz="2400" b="0" i="0" dirty="0">
                <a:effectLst/>
                <a:latin typeface="-apple-system"/>
              </a:rPr>
              <a:t>Enviarme WhatsApp FECATIC1720 &lt;nombre Completo&gt; se creará el grupo y van a poner su nombre completo en mayúsculas empezando por apellidos.</a:t>
            </a:r>
            <a:endParaRPr lang="es-MX" sz="28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1525AE4-E407-479A-8981-8D81C38B6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753" y="4154207"/>
            <a:ext cx="414337" cy="42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CA | FCA">
            <a:extLst>
              <a:ext uri="{FF2B5EF4-FFF2-40B4-BE49-F238E27FC236}">
                <a16:creationId xmlns:a16="http://schemas.microsoft.com/office/drawing/2014/main" id="{423922A5-9404-4CC5-A9EB-B20E62A02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515" y="5695877"/>
            <a:ext cx="6589486" cy="116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187274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63</TotalTime>
  <Words>60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-apple-system</vt:lpstr>
      <vt:lpstr>Arial</vt:lpstr>
      <vt:lpstr>Century Gothic</vt:lpstr>
      <vt:lpstr>Estela de condensación</vt:lpstr>
      <vt:lpstr>Tecnologías de la información y la comunicación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Tecnologías de la información y la comunicación </dc:title>
  <dc:creator>Roberto Bernal Guadiana</dc:creator>
  <cp:lastModifiedBy>Roberto Bernal Guadiana</cp:lastModifiedBy>
  <cp:revision>2</cp:revision>
  <dcterms:created xsi:type="dcterms:W3CDTF">2020-10-15T01:08:59Z</dcterms:created>
  <dcterms:modified xsi:type="dcterms:W3CDTF">2020-10-15T02:12:14Z</dcterms:modified>
</cp:coreProperties>
</file>