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328A8-0AD2-438F-97EC-51C40C6E194E}" type="datetimeFigureOut">
              <a:rPr lang="es-ES" smtClean="0"/>
              <a:t>19/11/2019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67C35-9E6D-49D3-A7FC-4DDE1EFB1F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8543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328A8-0AD2-438F-97EC-51C40C6E194E}" type="datetimeFigureOut">
              <a:rPr lang="es-ES" smtClean="0"/>
              <a:t>19/11/2019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67C35-9E6D-49D3-A7FC-4DDE1EFB1F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0049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328A8-0AD2-438F-97EC-51C40C6E194E}" type="datetimeFigureOut">
              <a:rPr lang="es-ES" smtClean="0"/>
              <a:t>19/11/2019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67C35-9E6D-49D3-A7FC-4DDE1EFB1F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56885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328A8-0AD2-438F-97EC-51C40C6E194E}" type="datetimeFigureOut">
              <a:rPr lang="es-ES" smtClean="0"/>
              <a:t>19/11/2019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67C35-9E6D-49D3-A7FC-4DDE1EFB1F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02416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328A8-0AD2-438F-97EC-51C40C6E194E}" type="datetimeFigureOut">
              <a:rPr lang="es-ES" smtClean="0"/>
              <a:t>19/11/2019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67C35-9E6D-49D3-A7FC-4DDE1EFB1F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9972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328A8-0AD2-438F-97EC-51C40C6E194E}" type="datetimeFigureOut">
              <a:rPr lang="es-ES" smtClean="0"/>
              <a:t>19/11/2019</a:t>
            </a:fld>
            <a:endParaRPr lang="es-E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67C35-9E6D-49D3-A7FC-4DDE1EFB1F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09833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328A8-0AD2-438F-97EC-51C40C6E194E}" type="datetimeFigureOut">
              <a:rPr lang="es-ES" smtClean="0"/>
              <a:t>19/11/2019</a:t>
            </a:fld>
            <a:endParaRPr lang="es-E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67C35-9E6D-49D3-A7FC-4DDE1EFB1F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8767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328A8-0AD2-438F-97EC-51C40C6E194E}" type="datetimeFigureOut">
              <a:rPr lang="es-ES" smtClean="0"/>
              <a:t>19/11/2019</a:t>
            </a:fld>
            <a:endParaRPr lang="es-E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67C35-9E6D-49D3-A7FC-4DDE1EFB1F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8490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328A8-0AD2-438F-97EC-51C40C6E194E}" type="datetimeFigureOut">
              <a:rPr lang="es-ES" smtClean="0"/>
              <a:t>19/11/2019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67C35-9E6D-49D3-A7FC-4DDE1EFB1F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8486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328A8-0AD2-438F-97EC-51C40C6E194E}" type="datetimeFigureOut">
              <a:rPr lang="es-ES" smtClean="0"/>
              <a:t>19/11/2019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67C35-9E6D-49D3-A7FC-4DDE1EFB1F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94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328A8-0AD2-438F-97EC-51C40C6E194E}" type="datetimeFigureOut">
              <a:rPr lang="es-ES" smtClean="0"/>
              <a:t>19/11/2019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67C35-9E6D-49D3-A7FC-4DDE1EFB1F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77072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328A8-0AD2-438F-97EC-51C40C6E194E}" type="datetimeFigureOut">
              <a:rPr lang="es-ES" smtClean="0"/>
              <a:t>19/11/2019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67C35-9E6D-49D3-A7FC-4DDE1EFB1F03}" type="slidenum">
              <a:rPr lang="es-ES" smtClean="0"/>
              <a:t>‹Nº›</a:t>
            </a:fld>
            <a:endParaRPr lang="es-E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235097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328A8-0AD2-438F-97EC-51C40C6E194E}" type="datetimeFigureOut">
              <a:rPr lang="es-ES" smtClean="0"/>
              <a:t>19/11/2019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67C35-9E6D-49D3-A7FC-4DDE1EFB1F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004868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328A8-0AD2-438F-97EC-51C40C6E194E}" type="datetimeFigureOut">
              <a:rPr lang="es-ES" smtClean="0"/>
              <a:t>19/11/2019</a:t>
            </a:fld>
            <a:endParaRPr lang="es-E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67C35-9E6D-49D3-A7FC-4DDE1EFB1F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44172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328A8-0AD2-438F-97EC-51C40C6E194E}" type="datetimeFigureOut">
              <a:rPr lang="es-ES" smtClean="0"/>
              <a:t>19/11/2019</a:t>
            </a:fld>
            <a:endParaRPr lang="es-E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67C35-9E6D-49D3-A7FC-4DDE1EFB1F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788285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328A8-0AD2-438F-97EC-51C40C6E194E}" type="datetimeFigureOut">
              <a:rPr lang="es-ES" smtClean="0"/>
              <a:t>19/11/2019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67C35-9E6D-49D3-A7FC-4DDE1EFB1F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15319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328A8-0AD2-438F-97EC-51C40C6E194E}" type="datetimeFigureOut">
              <a:rPr lang="es-ES" smtClean="0"/>
              <a:t>19/11/2019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67C35-9E6D-49D3-A7FC-4DDE1EFB1F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4032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01B328A8-0AD2-438F-97EC-51C40C6E194E}" type="datetimeFigureOut">
              <a:rPr lang="es-ES" smtClean="0"/>
              <a:t>19/11/2019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067C35-9E6D-49D3-A7FC-4DDE1EFB1F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300965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09005" y="-106680"/>
            <a:ext cx="11682549" cy="1491343"/>
          </a:xfrm>
        </p:spPr>
        <p:txBody>
          <a:bodyPr anchor="t"/>
          <a:lstStyle/>
          <a:p>
            <a:r>
              <a:rPr lang="es-MX" sz="6600" dirty="0" smtClean="0"/>
              <a:t>Presentación de proyectos</a:t>
            </a:r>
            <a:endParaRPr lang="es-ES" sz="66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0" y="1136468"/>
            <a:ext cx="12096205" cy="5590903"/>
          </a:xfrm>
        </p:spPr>
        <p:txBody>
          <a:bodyPr>
            <a:noAutofit/>
          </a:bodyPr>
          <a:lstStyle/>
          <a:p>
            <a:r>
              <a:rPr lang="es-MX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equipos harán una presentación de preparación de sus proyectos, la cual será parte de la evaluación final de estos.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dirty="0" smtClean="0"/>
              <a:t>El encargado de registran el equipo deberá enviar esta semana </a:t>
            </a:r>
            <a:r>
              <a:rPr lang="es-MX" sz="2400" dirty="0" smtClean="0"/>
              <a:t>(a partir de hoy)un </a:t>
            </a:r>
            <a:r>
              <a:rPr lang="es-MX" sz="2400" dirty="0" smtClean="0"/>
              <a:t>mensaje al maestro con el tema e integrantes que serán parte de la exposición, el orden será inverso </a:t>
            </a:r>
            <a:r>
              <a:rPr lang="es-MX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(los primeros que envíen, serán últimos en orden de exposición).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dirty="0" smtClean="0"/>
              <a:t>La presentación se realizara por todos los integrantes de equipo, con participaciones iguales en cuanto a tiempo.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dirty="0" smtClean="0"/>
              <a:t>La presentación tendrá una duración mínima de 12 minutos y máxima de 20, con una participación individual de 4 minutos y 7 como máximo(mínimo 4 diapositivas por integrante),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dirty="0" smtClean="0"/>
              <a:t>Podrán usar diapositivas, ejemplos, programas, referencias, procurando que este material sea solo de apoyo y el expositor sea quien presida el manejo del tema.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33068696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33049" y="1384663"/>
            <a:ext cx="11358654" cy="5473337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MX" sz="2400" cap="small" dirty="0"/>
              <a:t>Todo el equipo permanecerá al frente de la exposición para responder preguntas.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2400" cap="small" dirty="0"/>
              <a:t>las exposiciones se realizaran a partir </a:t>
            </a:r>
            <a:r>
              <a:rPr lang="es-MX" sz="2400" cap="small"/>
              <a:t>del </a:t>
            </a:r>
            <a:r>
              <a:rPr lang="es-MX" sz="2400" cap="small" smtClean="0"/>
              <a:t>Martes 26 </a:t>
            </a:r>
            <a:r>
              <a:rPr lang="es-MX" sz="2400" cap="small" dirty="0"/>
              <a:t>de  nov. Pueden exponer los números de equipos que el tiempo lo permita, (es decir si el equipo1 termina continua el equipo2</a:t>
            </a:r>
            <a:r>
              <a:rPr lang="es-MX" sz="2400" cap="small" dirty="0" smtClean="0"/>
              <a:t>).</a:t>
            </a:r>
            <a:endParaRPr lang="es-MX" sz="2400" cap="small" dirty="0"/>
          </a:p>
          <a:p>
            <a:pPr>
              <a:buFont typeface="Arial" panose="020B0604020202020204" pitchFamily="34" charset="0"/>
              <a:buChar char="•"/>
            </a:pPr>
            <a:r>
              <a:rPr lang="es-MX" sz="2400" cap="small" dirty="0" smtClean="0"/>
              <a:t>*Todas las dudas serán resueltas mediante el representante del equipo en clase o por mensaje, la organización del equipo es interna.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2400" cap="small" dirty="0" smtClean="0"/>
              <a:t>** Los equipos que no presenten el </a:t>
            </a:r>
            <a:r>
              <a:rPr lang="es-MX" sz="2400" cap="small" dirty="0" smtClean="0"/>
              <a:t>día </a:t>
            </a:r>
            <a:r>
              <a:rPr lang="es-MX" sz="2400" cap="small" dirty="0" smtClean="0"/>
              <a:t>asignado quedan fuera del roll de </a:t>
            </a:r>
            <a:r>
              <a:rPr lang="es-MX" sz="2400" cap="small" dirty="0" smtClean="0"/>
              <a:t>exposiciones(su calificación del proyecto será base8), </a:t>
            </a:r>
            <a:r>
              <a:rPr lang="es-MX" sz="2400" cap="small" dirty="0" smtClean="0"/>
              <a:t>continuando con el siguiente equipo.</a:t>
            </a:r>
            <a:endParaRPr lang="es-MX" sz="2400" cap="small" dirty="0"/>
          </a:p>
          <a:p>
            <a:endParaRPr lang="es-ES" sz="2400" dirty="0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209005" y="-106680"/>
            <a:ext cx="11682549" cy="149134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MX" sz="6600" dirty="0" smtClean="0"/>
              <a:t>Presentación de proyectos</a:t>
            </a:r>
            <a:endParaRPr lang="es-ES" sz="6600" dirty="0"/>
          </a:p>
        </p:txBody>
      </p:sp>
    </p:spTree>
    <p:extLst>
      <p:ext uri="{BB962C8B-B14F-4D97-AF65-F5344CB8AC3E}">
        <p14:creationId xmlns:p14="http://schemas.microsoft.com/office/powerpoint/2010/main" val="41849355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1462</TotalTime>
  <Words>252</Words>
  <Application>Microsoft Office PowerPoint</Application>
  <PresentationFormat>Panorámica</PresentationFormat>
  <Paragraphs>11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Century Gothic</vt:lpstr>
      <vt:lpstr>Wingdings 3</vt:lpstr>
      <vt:lpstr>Ion</vt:lpstr>
      <vt:lpstr>Presentación de proyectos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proyectos</dc:title>
  <dc:creator>Roberto Bernal Guadiana</dc:creator>
  <cp:lastModifiedBy>Roberto Bernal Guadiana</cp:lastModifiedBy>
  <cp:revision>8</cp:revision>
  <dcterms:created xsi:type="dcterms:W3CDTF">2017-11-13T18:26:15Z</dcterms:created>
  <dcterms:modified xsi:type="dcterms:W3CDTF">2019-11-20T22:27:49Z</dcterms:modified>
</cp:coreProperties>
</file>