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9"/>
  </p:notesMasterIdLst>
  <p:sldIdLst>
    <p:sldId id="256" r:id="rId4"/>
    <p:sldId id="263" r:id="rId5"/>
    <p:sldId id="262" r:id="rId6"/>
    <p:sldId id="266" r:id="rId7"/>
    <p:sldId id="261" r:id="rId8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2844C7B-F08C-40BB-82DD-E8B2912D9D87}" type="datetimeFigureOut">
              <a:rPr lang="es-MX"/>
              <a:pPr>
                <a:defRPr/>
              </a:pPr>
              <a:t>01/10/2025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6F0903B-7BA1-48C6-A581-746BE2FAE9E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  <p:sp>
        <p:nvSpPr>
          <p:cNvPr id="5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EE156AB-C251-41D4-A3C7-6A0DFF6FD8C6}" type="slidenum">
              <a:rPr lang="es-MX" altLang="es-MX"/>
              <a:pPr/>
              <a:t>2</a:t>
            </a:fld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0B28F-2AC2-480D-B17D-B3CD8D39BC83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91392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17DB8-09D7-477E-ABE5-8DD1CDE1B577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319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4FE89-A659-47AA-8739-2AC2E64800AE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0028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3C6EB-9CFE-45D3-941A-71DD66A45FE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9859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7F2BC-21B5-4779-979A-2CBEB908CF6B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3843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F0DE7-F277-4D83-8BDC-986DFC64E94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45027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A4297-C3DC-4A5B-B1E2-8EEF1616F46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1798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4F760-02A2-472C-B8C7-6E3CEB056E4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61839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0433-7CE6-4A23-925A-0A031AE8B1BC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45829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3F328-D2C4-4A22-8F46-8C410B4A8E1B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2528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742FD-D7B4-46E5-9548-CE462EF137BD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44508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A4E18C-FEF4-43E1-8ED3-E32031008E7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estrosdelweb.com/editorial/cuanto-cobrar-por-un-post-o-articulo-en-internet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maestrosdelweb.com/editorial/optimiza-el-feedback-de-tu-blo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aestrosdelweb.com/actualidad/2721/" TargetMode="External"/><Relationship Id="rId11" Type="http://schemas.openxmlformats.org/officeDocument/2006/relationships/hyperlink" Target="http://www.maestrosdelweb.com/actualidad/2513/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://www.maestrosdelweb.com/editorial/videonline/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://www.maestrosdelweb.com/editorial/galeria-curiosidades-hechas-con-hojas-estilo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1692275" y="476250"/>
            <a:ext cx="6561138" cy="1079500"/>
          </a:xfrm>
        </p:spPr>
        <p:txBody>
          <a:bodyPr/>
          <a:lstStyle/>
          <a:p>
            <a:pPr eaLnBrk="1" hangingPunct="1"/>
            <a:r>
              <a:rPr lang="es-UY" altLang="es-MX" sz="4000" smtClean="0">
                <a:solidFill>
                  <a:schemeClr val="tx1"/>
                </a:solidFill>
                <a:latin typeface="Aharoni" pitchFamily="2" charset="0"/>
              </a:rPr>
              <a:t>PROYECTO FINAL</a:t>
            </a:r>
            <a:endParaRPr lang="es-ES" altLang="es-MX" sz="4000" smtClean="0">
              <a:solidFill>
                <a:schemeClr val="tx1"/>
              </a:solidFill>
              <a:latin typeface="Aharoni" pitchFamily="2" charset="0"/>
            </a:endParaRPr>
          </a:p>
        </p:txBody>
      </p:sp>
      <p:pic>
        <p:nvPicPr>
          <p:cNvPr id="3075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2830513"/>
            <a:ext cx="4557713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6"/>
          <p:cNvSpPr txBox="1">
            <a:spLocks noChangeArrowheads="1"/>
          </p:cNvSpPr>
          <p:nvPr/>
        </p:nvSpPr>
        <p:spPr bwMode="auto">
          <a:xfrm>
            <a:off x="1979613" y="1589088"/>
            <a:ext cx="8496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s-UY" sz="3200" kern="0" dirty="0" smtClean="0">
                <a:latin typeface="AR CHRISTY" pitchFamily="2" charset="0"/>
                <a:ea typeface="+mj-ea"/>
                <a:cs typeface="Aharoni" pitchFamily="2" charset="-79"/>
              </a:rPr>
              <a:t>Introducción a la Informática</a:t>
            </a:r>
          </a:p>
          <a:p>
            <a:pPr algn="ctr" eaLnBrk="1" hangingPunct="1">
              <a:defRPr/>
            </a:pPr>
            <a:r>
              <a:rPr lang="es-UY" sz="3200" kern="0" dirty="0" smtClean="0">
                <a:latin typeface="AR CHRISTY" pitchFamily="2" charset="0"/>
                <a:ea typeface="+mj-ea"/>
                <a:cs typeface="Aharoni" pitchFamily="2" charset="-79"/>
              </a:rPr>
              <a:t> </a:t>
            </a:r>
            <a:r>
              <a:rPr lang="es-UY" sz="1600" kern="0" dirty="0" smtClean="0">
                <a:latin typeface="AR CHRISTY" pitchFamily="2" charset="0"/>
                <a:ea typeface="+mj-ea"/>
                <a:cs typeface="Aharoni" pitchFamily="2" charset="-79"/>
              </a:rPr>
              <a:t>Creatividad </a:t>
            </a:r>
            <a:r>
              <a:rPr lang="es-UY" sz="1600" kern="0" dirty="0">
                <a:latin typeface="AR CHRISTY" pitchFamily="2" charset="0"/>
                <a:ea typeface="+mj-ea"/>
                <a:cs typeface="Aharoni" pitchFamily="2" charset="-79"/>
              </a:rPr>
              <a:t>e Innovación </a:t>
            </a:r>
            <a:endParaRPr lang="es-ES" sz="1600" kern="0" dirty="0">
              <a:latin typeface="AR CHRISTY" pitchFamily="2" charset="0"/>
              <a:ea typeface="+mj-ea"/>
              <a:cs typeface="Aharoni" pitchFamily="2" charset="-79"/>
            </a:endParaRPr>
          </a:p>
        </p:txBody>
      </p:sp>
      <p:pic>
        <p:nvPicPr>
          <p:cNvPr id="3077" name="Imagen 2" descr="Logotipo&#10;&#10;Descripción generada automáticamen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38" y="260350"/>
            <a:ext cx="182880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133350"/>
            <a:ext cx="25241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697413"/>
            <a:ext cx="180022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1763713" y="0"/>
            <a:ext cx="6561137" cy="1079500"/>
          </a:xfrm>
        </p:spPr>
        <p:txBody>
          <a:bodyPr/>
          <a:lstStyle/>
          <a:p>
            <a:pPr eaLnBrk="1" hangingPunct="1"/>
            <a:r>
              <a:rPr lang="es-UY" altLang="es-MX" sz="4000" smtClean="0">
                <a:solidFill>
                  <a:schemeClr val="tx1"/>
                </a:solidFill>
                <a:latin typeface="Aharoni" pitchFamily="2" charset="0"/>
              </a:rPr>
              <a:t>BLOGS</a:t>
            </a:r>
            <a:endParaRPr lang="es-ES" altLang="es-MX" sz="4000" smtClean="0">
              <a:solidFill>
                <a:schemeClr val="tx1"/>
              </a:solidFill>
              <a:latin typeface="Aharoni" pitchFamily="2" charset="0"/>
            </a:endParaRPr>
          </a:p>
        </p:txBody>
      </p:sp>
      <p:pic>
        <p:nvPicPr>
          <p:cNvPr id="4100" name="Picture 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88" y="4292600"/>
            <a:ext cx="290512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79388" y="836613"/>
            <a:ext cx="84597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Cada día hay más formas de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6"/>
              </a:rPr>
              <a:t>comunicarse en la Red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el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7"/>
              </a:rPr>
              <a:t>blog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es una de las más populares en el último tiempo. Se trata de una página donde el </a:t>
            </a:r>
            <a:r>
              <a:rPr lang="es-MX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blogger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publica un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8"/>
              </a:rPr>
              <a:t>artículo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con cierta frecuencia, a menudo puede ir también acompañada de una imagen.</a:t>
            </a:r>
          </a:p>
          <a:p>
            <a:pPr eaLnBrk="1" hangingPunct="1">
              <a:defRPr/>
            </a:pP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Lo habitual es que se pueda actualizar una vez al día pero pocos son los usuarios que renuevan tan asiduamente. Algunos </a:t>
            </a:r>
            <a:r>
              <a:rPr lang="es-MX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bloggers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explican su día a día, otros publican artículos especializados referentes a profesiones o aficiones, otros dedican su espacio a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9"/>
              </a:rPr>
              <a:t>curiosidades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o temas como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10"/>
              </a:rPr>
              <a:t>cine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11"/>
              </a:rPr>
              <a:t>literatura</a:t>
            </a:r>
            <a:r>
              <a:rPr lang="es-MX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o gastronomía.</a:t>
            </a:r>
          </a:p>
          <a:p>
            <a:pPr eaLnBrk="1" hangingPunct="1">
              <a:defRPr/>
            </a:pPr>
            <a:endParaRPr lang="es-MX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4678363"/>
            <a:ext cx="247015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5 CuadroTexto"/>
          <p:cNvSpPr txBox="1">
            <a:spLocks noChangeArrowheads="1"/>
          </p:cNvSpPr>
          <p:nvPr/>
        </p:nvSpPr>
        <p:spPr bwMode="auto">
          <a:xfrm>
            <a:off x="323850" y="908050"/>
            <a:ext cx="8135938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Se diseñará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un proyecto Tecnológico por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equipo (3 o 4 integrantes máximo) con la temática relacionada con la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Materia (informática). </a:t>
            </a:r>
            <a:endParaRPr lang="es-E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El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proyecto es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con la idea de aprender y difundir conocimiento acerca del tema  y apoyar con referencias a los visitantes.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Deberán integrar los medios para apoyar a         los interesados en la temática.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Se entregaran bitácoras semanales de las actividades del equipo  </a:t>
            </a:r>
          </a:p>
          <a:p>
            <a:pPr eaLnBrk="1" hangingPunct="1">
              <a:defRPr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43808" y="-99392"/>
            <a:ext cx="6624736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obliqueTopLef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3200" dirty="0">
                <a:latin typeface="Arial" charset="0"/>
                <a:cs typeface="Arial" charset="0"/>
              </a:rPr>
              <a:t>Detalles del proyecto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altLang="es-MX" sz="4000" smtClean="0"/>
              <a:t>Temas a desarrollar (propuestas)</a:t>
            </a:r>
          </a:p>
        </p:txBody>
      </p:sp>
      <p:sp>
        <p:nvSpPr>
          <p:cNvPr id="7171" name="Marcador de contenido 2"/>
          <p:cNvSpPr>
            <a:spLocks noGrp="1" noChangeArrowheads="1"/>
          </p:cNvSpPr>
          <p:nvPr>
            <p:ph idx="1"/>
          </p:nvPr>
        </p:nvSpPr>
        <p:spPr>
          <a:xfrm>
            <a:off x="914400" y="1196975"/>
            <a:ext cx="8229600" cy="5661025"/>
          </a:xfrm>
        </p:spPr>
        <p:txBody>
          <a:bodyPr/>
          <a:lstStyle/>
          <a:p>
            <a:r>
              <a:rPr lang="es-MX" altLang="es-MX" sz="2000" dirty="0" smtClean="0"/>
              <a:t>Computo Cuántico </a:t>
            </a:r>
          </a:p>
          <a:p>
            <a:r>
              <a:rPr lang="es-MX" altLang="es-MX" sz="2000" dirty="0" err="1" smtClean="0"/>
              <a:t>Cryptos</a:t>
            </a:r>
            <a:endParaRPr lang="es-MX" altLang="es-MX" sz="2000" dirty="0" smtClean="0"/>
          </a:p>
          <a:p>
            <a:r>
              <a:rPr lang="es-MX" altLang="es-MX" sz="2000" dirty="0" err="1" smtClean="0"/>
              <a:t>IA</a:t>
            </a:r>
            <a:endParaRPr lang="es-MX" altLang="es-MX" sz="2000" dirty="0" smtClean="0"/>
          </a:p>
          <a:p>
            <a:r>
              <a:rPr lang="es-MX" altLang="es-MX" sz="2000" dirty="0" err="1" smtClean="0"/>
              <a:t>BlockChain</a:t>
            </a:r>
            <a:endParaRPr lang="es-MX" altLang="es-MX" sz="2000" dirty="0" smtClean="0"/>
          </a:p>
          <a:p>
            <a:r>
              <a:rPr lang="es-MX" altLang="es-MX" sz="2000" dirty="0" err="1" smtClean="0"/>
              <a:t>Ecommerce</a:t>
            </a:r>
            <a:r>
              <a:rPr lang="es-MX" altLang="es-MX" sz="2000" dirty="0" smtClean="0"/>
              <a:t> </a:t>
            </a:r>
          </a:p>
          <a:p>
            <a:r>
              <a:rPr lang="es-MX" altLang="es-MX" sz="2000" dirty="0" smtClean="0"/>
              <a:t>Lenguajes de programación (</a:t>
            </a:r>
            <a:r>
              <a:rPr lang="es-MX" altLang="es-MX" sz="2000" dirty="0" err="1" smtClean="0"/>
              <a:t>Phyton</a:t>
            </a:r>
            <a:r>
              <a:rPr lang="es-MX" altLang="es-MX" sz="2000" dirty="0" smtClean="0"/>
              <a:t>, Java, R, </a:t>
            </a:r>
            <a:r>
              <a:rPr lang="es-MX" altLang="es-MX" sz="2000" dirty="0" err="1" smtClean="0"/>
              <a:t>etc</a:t>
            </a:r>
            <a:r>
              <a:rPr lang="es-MX" altLang="es-MX" sz="2000" dirty="0" smtClean="0"/>
              <a:t>)</a:t>
            </a:r>
          </a:p>
          <a:p>
            <a:r>
              <a:rPr lang="es-MX" altLang="es-MX" sz="2000" dirty="0" smtClean="0"/>
              <a:t>Moodle </a:t>
            </a:r>
            <a:r>
              <a:rPr lang="es-MX" altLang="es-MX" sz="2000" dirty="0" smtClean="0"/>
              <a:t>(servidor de E-</a:t>
            </a:r>
            <a:r>
              <a:rPr lang="es-MX" altLang="es-MX" sz="2000" dirty="0" err="1" smtClean="0"/>
              <a:t>Learning</a:t>
            </a:r>
            <a:r>
              <a:rPr lang="es-MX" altLang="es-MX" sz="2000" dirty="0" smtClean="0"/>
              <a:t>)</a:t>
            </a:r>
          </a:p>
          <a:p>
            <a:r>
              <a:rPr lang="es-MX" altLang="es-MX" sz="2000" dirty="0" smtClean="0"/>
              <a:t>Diseño de un curso de apoyo sobre alguna temática de la </a:t>
            </a:r>
            <a:r>
              <a:rPr lang="es-MX" altLang="es-MX" sz="2000" dirty="0" err="1" smtClean="0"/>
              <a:t>FIC</a:t>
            </a:r>
            <a:endParaRPr lang="es-MX" altLang="es-MX" sz="2000" dirty="0" smtClean="0"/>
          </a:p>
          <a:p>
            <a:r>
              <a:rPr lang="es-MX" altLang="es-MX" sz="2000" dirty="0" smtClean="0"/>
              <a:t>E-Marketing</a:t>
            </a:r>
          </a:p>
          <a:p>
            <a:r>
              <a:rPr lang="es-MX" altLang="es-MX" sz="2000" dirty="0" smtClean="0"/>
              <a:t>Desarrollo de Apps en Android (</a:t>
            </a:r>
            <a:r>
              <a:rPr lang="es-MX" altLang="es-MX" sz="2000" dirty="0" err="1" smtClean="0"/>
              <a:t>AndroidStudio</a:t>
            </a:r>
            <a:r>
              <a:rPr lang="es-MX" altLang="es-MX" sz="2000" dirty="0" smtClean="0"/>
              <a:t>)  </a:t>
            </a:r>
          </a:p>
          <a:p>
            <a:r>
              <a:rPr lang="es-MX" altLang="es-MX" sz="2000" dirty="0" smtClean="0"/>
              <a:t>Propuestas . . . .  </a:t>
            </a:r>
          </a:p>
        </p:txBody>
      </p:sp>
      <p:pic>
        <p:nvPicPr>
          <p:cNvPr id="7172" name="Picture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4678363"/>
            <a:ext cx="247015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es-UY" altLang="es-MX" smtClean="0">
                <a:solidFill>
                  <a:schemeClr val="tx1"/>
                </a:solidFill>
              </a:rPr>
              <a:t>PROYECTO</a:t>
            </a:r>
            <a:endParaRPr lang="es-ES" altLang="es-MX" smtClean="0">
              <a:solidFill>
                <a:schemeClr val="tx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Deberá incluir un STAFF de desarrollo con los nombres, mails, FB, etc., además de una identidad (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 de equipo).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Tienen esta semana para ponerse de acuerdo y el próximo lunes 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 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 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entregaran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tema del proyecto y los integrantes</a:t>
            </a:r>
          </a:p>
          <a:p>
            <a:pPr eaLnBrk="1" hangingPunct="1">
              <a:defRPr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s-UY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83CFEE3E51DC64CA59483B1755A032F" ma:contentTypeVersion="10" ma:contentTypeDescription="Crear nuevo documento." ma:contentTypeScope="" ma:versionID="64ecf507fc464b22a7494ca6a8990587">
  <xsd:schema xmlns:xsd="http://www.w3.org/2001/XMLSchema" xmlns:xs="http://www.w3.org/2001/XMLSchema" xmlns:p="http://schemas.microsoft.com/office/2006/metadata/properties" xmlns:ns3="3480194c-f4d5-4298-a2e0-07c76dfd5590" targetNamespace="http://schemas.microsoft.com/office/2006/metadata/properties" ma:root="true" ma:fieldsID="9bb36229a7add9ca6028e8a65de56c94" ns3:_="">
    <xsd:import namespace="3480194c-f4d5-4298-a2e0-07c76dfd559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80194c-f4d5-4298-a2e0-07c76dfd55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598576A-9BA9-4212-B886-21B4BC6F85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80194c-f4d5-4298-a2e0-07c76dfd55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ED8EF3-A482-47EA-B27F-99B20D1C038C}">
  <ds:schemaRefs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3480194c-f4d5-4298-a2e0-07c76dfd5590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2480</TotalTime>
  <Words>290</Words>
  <Application>Microsoft Office PowerPoint</Application>
  <PresentationFormat>Presentación en pantalla (4:3)</PresentationFormat>
  <Paragraphs>29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Aharoni</vt:lpstr>
      <vt:lpstr>AR CHRISTY</vt:lpstr>
      <vt:lpstr>Diseño predeterminado</vt:lpstr>
      <vt:lpstr>PROYECTO FINAL</vt:lpstr>
      <vt:lpstr>BLOGS</vt:lpstr>
      <vt:lpstr>Presentación de PowerPoint</vt:lpstr>
      <vt:lpstr>Temas a desarrollar (propuestas)</vt:lpstr>
      <vt:lpstr>PROYECTO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RBG_DIRECTOR</dc:creator>
  <cp:lastModifiedBy>RBG-DIRECTOR</cp:lastModifiedBy>
  <cp:revision>59</cp:revision>
  <dcterms:created xsi:type="dcterms:W3CDTF">2009-10-07T17:55:06Z</dcterms:created>
  <dcterms:modified xsi:type="dcterms:W3CDTF">2025-10-03T01:35:28Z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0x010100483CFEE3E51DC64CA59483B1755A032F</vt:lpwstr>
  </property>
</Properties>
</file>