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307" r:id="rId16"/>
    <p:sldId id="271" r:id="rId17"/>
    <p:sldId id="272" r:id="rId18"/>
    <p:sldId id="273" r:id="rId19"/>
    <p:sldId id="274" r:id="rId20"/>
    <p:sldId id="275" r:id="rId21"/>
    <p:sldId id="299" r:id="rId22"/>
    <p:sldId id="303" r:id="rId23"/>
    <p:sldId id="300" r:id="rId24"/>
    <p:sldId id="304" r:id="rId25"/>
    <p:sldId id="301" r:id="rId26"/>
    <p:sldId id="305" r:id="rId27"/>
    <p:sldId id="306" r:id="rId28"/>
    <p:sldId id="302" r:id="rId29"/>
    <p:sldId id="276" r:id="rId30"/>
    <p:sldId id="277" r:id="rId31"/>
    <p:sldId id="278" r:id="rId32"/>
    <p:sldId id="279" r:id="rId33"/>
    <p:sldId id="280" r:id="rId34"/>
    <p:sldId id="285" r:id="rId35"/>
    <p:sldId id="281" r:id="rId36"/>
    <p:sldId id="282" r:id="rId37"/>
    <p:sldId id="283" r:id="rId38"/>
    <p:sldId id="286" r:id="rId39"/>
    <p:sldId id="284" r:id="rId40"/>
    <p:sldId id="287" r:id="rId41"/>
    <p:sldId id="288" r:id="rId42"/>
    <p:sldId id="289" r:id="rId43"/>
    <p:sldId id="290" r:id="rId44"/>
    <p:sldId id="291" r:id="rId45"/>
    <p:sldId id="292" r:id="rId46"/>
    <p:sldId id="297" r:id="rId47"/>
    <p:sldId id="298" r:id="rId48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ECF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95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38:54.1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4515 17611 0,'0'25'47,"0"0"-31,0 25-16,0-26 31,0 26-31,0-25 15,0 24 1,0-24 0,0 25-1,0 24 1,25-49 0,-1 25 15,-24-26-16,0 26 17,50-50-17,-50 25 1,50-25 0,-26 0 15,26 0-16,24 25 1,75-1 0,25-24-1,-25 0 1,-50 0 0,-74 0 15,74 0-16,-25 0 1,-49 0 0,74 0-1,-24 0 1,-26 0 0,26 0-1,-1 0 1,100 0-1,-50 0 1,-50 0 0,1 0-1,-26 0 17,-24 0-17,99 25 1,-49 0-1,24 0 1,-50-25 0,-24 0 15,0 0-15,0 0-1,74 0 1,-49 0-1,-26 0 1,1 0 47,0-25-32,0 0-16,-25 0 1,25 1 15,0-26-15,-1 25 0,-24 0-1,25 1 1,25-26 31,-50 25-32,25 25-15,-1-25 16,1 25 15,25 0-15,-25 0-1,-1 0 17,1 0-17,25 0 1,-1 25 0,-49-50 140,0-24-141,0 24 1,0-25-16,0 26 16,0-26 15,0 25-31,0-24 31,0 73 204,0 1-220,0 0-15,0 0 16,0 0-16,0-1 15,0 1 1,0 25 0,0-25-1,0-1 1</inkml:trace>
  <inkml:trace contextRef="#ctx0" brushRef="#br0" timeOffset="7843.14">8806 17462 0,'0'25'46,"0"0"-30,0 25-16,0-25 16,0 24-1,0-24 1,0 0-16,0 0 16,0 24 15,0 1-16,0-1 1,0 1 0,0-25-1,0 0 17,0-1-17,25-24 110,0 0-109,-1 0-1,1 0-15,0 0 16,0 0 0,24 0-1,125 25 1,-75 0-16,50-25 16,-50 50-1,-49-50 1,0 24-1,-26-24 1,1 0 0,25 0-1,123 50 17,75-25-32,-49 24 31,-25-49-16,-125 0 1,-24 0 0,0 0-1,49 25 1,-49-25 0,0 0-1,0 0 1,24 0-1,26 0 1,-26 0 0,1 0-1,-25 0 1,-1 0 0,-24-25 124,0 1-124,-24-1-1,-1 25-15,25-50 16,-25 50-16,0-49 16,-24-51-1,49 76-15,-75-76 16,75 26 0,-25-25-1,1 74 16,24-25-15,0 1 0,-25 24-1,25 0 1,0 0 0,0 0-1,0-24 1,0 24 140,25 25-109,-1 25-31</inkml:trace>
  <inkml:trace contextRef="#ctx0" brushRef="#br0" timeOffset="10003.2">11286 17686 0,'0'25'47,"0"-1"-47,0 1 15,0 0-15,0 25 16,25-50 0,-25 24 15,25-24 16,-25 50-32,75-25 1,-75 0 15,24-25 0,1 0-31,74 0 16,1 0 0,148 0-1,-75 0 1,1 0 0,-75 0-1,-25 0 1,-24 0-1,-25 0 17,25 0-17,-26 0 1,76 24 0,-51 1-1,-24-25 376,25 0-391,-26 0 31,1-25-31,-25 1 16,50-1-1,-25 0 1,-1 0 0,1 0-1,-25 1 1,0-26-1,0 25 17,0 0-17,0 1 32</inkml:trace>
  <inkml:trace contextRef="#ctx0" brushRef="#br0" timeOffset="18826.54">15181 17363 0,'0'25'62,"0"0"-46,0 49-1,0-24-15,0-25 16,25 0-16,-25 49 31,0-24-15,0-26 0,0 1-1,24 25 1,1-50-1,0 49 1,25-24 0,-26-25-1,76 25 1,-76-25-16,125 25 16,-25-25-1,25 0 1,-25 0-1,25 0 1,-50 0 15,0 0-15,50 0 0,-74 0-1,-26 0 1,26 0-1,98 49 1,-73-49 0,-51 0-1,-24 0 48,0 25-48,0-25-15,-1 0 157,-24-25-157,0-49 15,-24 49 48</inkml:trace>
  <inkml:trace contextRef="#ctx0" brushRef="#br0" timeOffset="20714.34">17587 17611 0,'0'50'31,"0"0"-15,0 24-16,0-24 15,0-26 1,0 51-1,0-50 1,0-1 0,25 1 15,-1-25-15,26 0-1,-25 0 1,49 0-1,-49 0 1,0 0 0,124 0 15,124 0-15,-100 0-16,50 0 15,-74 0 1,-99 0-1,-25 0 32,24 0-31,125 0 0,-75 0-1,-49 0 1,-25 0 15,-1 0-15,1 0-1,0 0 1,25 0 31,-1 0-16,1 0-15,-25 0-1,-1 0 48,1 0-63,0 0 15,0 0 1,0 0 31,-1 0-31,1 0-1,0 0-15,0 0 110,-25-49-64,0 24-14,0-25-17,0 1 1,-25 24-16,25 0 16,0 0-1,0 0 1</inkml:trace>
  <inkml:trace contextRef="#ctx0" brushRef="#br0" timeOffset="22731.1">20043 17636 0,'-25'0'47,"25"25"-16,0 0-31,0 0 16,25 24-16,-25 1 16,0-1 15,24-24-31,-24 0 16,0 0 15,25 0 31,0-25-46,25 0 0,74 24-16,148 51 15,-24-50-15,-24-1 16,247 51-1,0-50 1,-123-1 0,-150 1-1,-74-25 1,124 0 0,0 0 15,25 50-16,25-1 1,-100-49 0,-148 0 46,-26 0-46,1 0-16,0 0 15,0 0 1,0 0 0,-25-24-1,0-1-15,0 0 16,0 0 15,0 0-15,0 1-1,0-51 1,-25 26 0,0-1-1,-49-24 1,74 24 0,-25 0-1,25 1 1,-25 24-16,0 0 15,25-24 1,-25 49 0,25 24 140,0 1-156,0 0 16,0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40:27.5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6623 14263 0,'0'24'78,"0"1"-46,0 0-32,25 0 15,-25 0-15,0 0 16,0-1-1,25 1 1,-25 0 15,0 25-15,0-26-16,0 1 31,0 0-15,25 25-1,-25-26 1,24-24 0,1 0-1,25 0 1,-25 25 0,49-25-1,75 0 1,-25 0-1,-50 0 1,-49 0 15,0 0-31,0 0 32,74 0-17,0 0 1,-24 0-1,-26 0 17,-24 0-17,0 0 1,24 0 0,26 0-1,-26 0 1,1 0-1,-25 0 1,74 25 0,25-25-1,0 0 1,-99 0 15,0 0-15,0 0-16,-1 0 31,1 25-15,25-25 77,-1 25-77,-24-25 15,0 0 94,0 0 141,0 0-79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40:50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3498 4564 0,'0'0'0,"-124"-50"0,49 50 15,-49 0-15,-149-24 16,100 24 15,98 0-15,1 0 0,49 24-1,-24-24-15,-51 75 16,51-26-1,-26 1 1,26 24 0,24 1-1,0-25 1,-49 24 0,-1 0-1,-49-24 1,75 0-1,-26 24 17,50-49-17,25 0-15,-74 123 16,49-73 0,0 24-1,-24 25 1,-1 25-1,50-50 1,0-24 0,0 49-1,0-25 1,0 0 0,0 0-1,0-24 1,75 73-1,-51-98 17,26 0-32,0 24 31,-1 1-15,26-26-1,-1 1 1,-24-50-1,-1 25 1,26 24 0,24 1-1,75-1 1,-26-24-16,200 74 16,-1-49-1,-198-50 1,0 50-1,-100-50 1,199 0 0,25 0 15,25 0-15,-149 24-1,-1-24 1,-48 0-1,123 0 1,-49 0 0,-26-24-1,-73-51 1,-26 75 0,1-25-1,0-24 16,-26 49-15,1-25 0,0-25 15,0 26-15,24-51-1,1 1 1,-50 24-16,25 1 15,-25-26 1,0 1 0,0-1-1,0-74 1,0 50 0,0-74-1,0 24 1,0 0-1,0 25 1,0 25 0,0 24 15,-75-74-15,26 75-1,49 49 1,-50-24-1,25-26 1,1 50 0,-1 1-1,0-1 1,-25 0 0,26 0-1,-51-24 1,1 49-1,-25-25 1,74 0 15,-50 0-15,-49 0 0,-49 1-1,-1-26 1,75 50-1,-25 0 1,49 0 0,-24 0-1,-50 0 1,-24 0 0,98 0-16,-49 0 15,50 0 1,-1 0-1,1 0 1,24 0 0,-24 25 15,0 24-15,49-49 15,0 0 78,25-24-93,0-1-16,-25 25 15,25-25-15,-25 0 16,25 0 0,-24-24 15,-1 49 47,0 0-47,25-25-31,-25 25 32,25-25 14,0-25 1,25 26-31,25-1 0,-26 25 15,26 0-16,-25 0-15,24 0 16,26 0 0,-26 0-1,-24 0 1,0 0 31,0-25-32,-25 0 17,25 25 46,-1-25-16,-24 1-15,0-1 313,-49 25-329,24 0 16,25 25-32,-25-25 48,0 0 31</inkml:trace>
  <inkml:trace contextRef="#ctx0" brushRef="#br0" timeOffset="51960.25">3994 2977 0,'-25'0'47,"25"24"-31,0 1-1,0 25 1,-25 24-1,25 25 1,0 75 0,75 24-1,49 1 1,-75-149 0,-24-26-16,-25 1 15,25 0 1,0-25 15,74 0-15,124 25-1,149 0 1,-74-25 0,-100 0-1,-74 0 1,25 0-1,198 0 1,150 0 0,123 0-1,-447 0 1,-148 0 0,25 0-1,24 0 1,174 0 15,149 0-15,0 0-1,-174 0 1,-173 0 0,24 0-1,25 0 1,174 0-1,323 0 1,-150 0 0,-99 0-1,-173 0 1,-25 0 0,24 0-1,51 0 1,98 0 15,-74 0-15,-149 0-1,-24 0 1,24 0 0,0 0-16,100 0 15,-100 0 1,-49 0-1,-26 0 48,26 0-47,-25 0-1,49 0-15,1 0 16,-51-25-1,1 25 32,-25-25 0,0-25-31,0-24-1,0 24 1,0 26-16,0-1 16,-25-50-1,25 26 1,-24 24 0,24-50-1,0 1 1,0 49-16,-25-24 15,25 24 17,0-25-17,0 100 188,0-25-187,0 24 0,0-24 15</inkml:trace>
  <inkml:trace contextRef="#ctx0" brushRef="#br0" timeOffset="54063.5">12899 3572 0,'0'49'63,"25"51"-63,-1-51 15,1 26-15,25-1 16,-1 50-16,-24-74 16,25 24-1,24-74 1,-24 0-1,49 0 1,149 0 0,199-74 15,-26 24-15,-173-24-1,-173 74 1,-50 0 15,-1-25 0,26 25-31,0-25 16,24 0 0,-24 1-1,-1 24-15,50 0 16,1 0-1,-1-50 1,25 50 0,50 0 15,74 0-15,-75 0-1,-24 0 1,49 0-1,1 0 1,49 0 0,-50 0-1,-98 0-15,48 0 16,-24-25 0,75 0-1,123 25 1,-24 0-1,-100 0 1,-49 0 15,-50 0-15,-49 0 0,-25 0-1,49 0 1,-24 0-1,99 0 1,49 0 0,75 0-1,25 0 1,24 0 0,1 0-1,-100 0 1,-25 0-1,26-49 1,-125 24 0,-74 25 15,-1 0 0,1-25-15,25 25-1,-1-25 1,75-24 0,50-1-1,-50 25 1,-74 0 0,-50 1-1,24-1 32,1 0-47,-25 0 16,0 0-1,0 1 1,0-51 0,0 26-1,0-1 1,0 0-1,0 1 1,0 24 0,0 0-1,0 0 17,0 1 61</inkml:trace>
  <inkml:trace contextRef="#ctx0" brushRef="#br0" timeOffset="79145.03">769 4043 0,'-25'0'63,"1"25"-63,24 49 15,-25 26-15,25-1 16,-25 0 0,0 25-16,-49 124 15,74-99 1,0 0-1,-25 0 1,0-25 0,25 0-1,0 0 1,0-25 0,0 25-1,0 0 1,-25 0-1,25-25 1,-24-49-16,-26 74 16,50-75 15,0 51-15,-25-51-1,25 1 1,-25-1-1,1 51 1,24-1 0,0-49-1,0-1 1,0 1 0,0-25 15,49-1 0,-49 1-31,99-25 16,50 50 15,25-1-15,74 1-1,74 0 1,1-1-1,-1-24 1,-98 49 0,-200-74 15,26 25-15,148 25-1,100 49 1,-25-25-1,-99-24 1,-75-25 0,-74-25-1,24 0 17,26 25-17,73 24 1,125-24-1,-173-25-15,24 0 16,-50 25 0,-49-25-1,99 49 1,49-24 0,1-25-1,-75 0 1,-74 0 31,0 0-32,0-25 1,24 25 0,75 0-1,-49 0-15,-50 0 16,-1 0 15,26 0-15,24 0-1,1 0 1,-50 0 15,-1 0 0,26 25-15,-50 0-16,50 25 16,-26-25-16,76 24 31,-1-24-15,-74-25 77,-1 0-61,1 0-17,0 0 1,0 0-16,24-25 15,1 0 1,-25 25-16,24-24 16,1-1-1,-25 0 17,0-25-17,0 25 1,-25-49-1,0-25 1,0 24 0,0 26-1,0-1 1,0-24 0,0-50-1,0 74 1,-25-24-1,0 24 1,0-49 0,25 74 15,0-24-15,0 24-1,0 0 1,0 0-1,0 0 1,0 1 0,0-1-1,0 0 1,0 0 0,0 0-1,0-24 1,0 24-1,0 0 17</inkml:trace>
  <inkml:trace contextRef="#ctx0" brushRef="#br0" timeOffset="177065.64">1067 4539 0,'-25'0'32,"0"0"-32,25 25 15,-24 25 1,-1-1 0,0-24 15,-25 74-16,26-49 1,24 0 0,-50 74-1,0 0 1,50-25 0,0 0-1,-49-25-15,24 26 16,25-1-1,0 25 1,0-50 0,0 26-1,0-26 1,0 25 0,0 0 15,25 25-16,24-49 1,1 24 0,24 0-1,-49-49 1,25 24 0,-1-49-1,26 49 1,-1-24-1,-24 0 1,-25-50 0,24 49-1,-24-49 17,25 25-17,148 74 1,149-49-1,-123-25 1,-26-25 0,50 0-1,99 25 1,1 24 0,-125 1-1,0-25 1,-25-1-1,-73 26 1,-51-25 0,100 0-1,-100 24 1,-24-49-16,123 25 31,-148-25-15,25 0-1,-1 0 1,26 0 0,-1 0-1,-49 0 1,49-25 15,26-49-15,-51 49-16,1 0 15,24-49 1,-49 74-16,25-50 16,-26-49 15,1 49-15,-25 1-1,50-26 1,-50 26 15,0-26-15,0 1-1,25-25 1,-1-25 0,51 49-1,-26-24 1,1 0-1,-50 49-15,50-74 16,-26 0 0,-24-25-1,25 25 1,-25 0 0,50 25 15,-50 0-16,0 49 1,0 1 0,-25 49-1,25-25 1,-25-25-16,-24 25 16,-1-24-1,0 24 1,-49-25-1,25 26 1,-25-26 0,24 0-1,26 50 1,-51-49 0,1 24 15,-25 0-16,99 25-15,-74-25 16,25 0 0,-75 1-1,0 24 1,0-50 0,25 25-1,-25 25 1,75 0-1,-25 0 1,-50 0 0,-50-25-1,-73 1 1,123 24 0,25-25-1,24 25 16,76 0-15,-125 0 0,74 0-1,-24 25 1,25-25 0,24 49-1,-24-49 1,-1 25-1,-123 25 1,124-26 0,24 1-1,25-25 1,0 0-16,-24 0 16,24 25 15,-25 0-16,-24 0 1,24-25 0,1 49-1,24-49 1,-25 25 0,1 25-1,-1-25 1,0 24-1,26-49 17,24 50-17,-50 24 1,25-24 0,0 24-1,25 1 1,-24-51 15,24 1-15,0 0-1,-25 0 1,25 0 0,0-1 15,0 1 16</inkml:trace>
  <inkml:trace contextRef="#ctx0" brushRef="#br0" timeOffset="188680.8598">9054 8558 0,'25'24'94,"0"-24"-79,24 0 1,-24 0 0,25 0-1,-26 0 1,26 0-16,-25 25 15,25-25 1,-1 25 0,1-25-1</inkml:trace>
  <inkml:trace contextRef="#ctx0" brushRef="#br0" timeOffset="189895.8">9153 9351 0,'0'25'125,"25"0"-125,0-25 16,24 0-1,-24 0-15,0 0 16,0 0 0,0 0-1,0 0 1,24 0-16,-24 0 16,0 0-1,0 25 1,-1-25-1,-24 25 1,25-1 0,0-24 77,0 0-77</inkml:trace>
  <inkml:trace contextRef="#ctx0" brushRef="#br0" timeOffset="192703.4799">9302 9103 0,'0'25'63,"0"0"-63,0 25 15,0-1-15,0 26 16,0-26-16,0 100 16,0-50-1,0-74 1,0 25 15,0-26 141</inkml:trace>
  <inkml:trace contextRef="#ctx0" brushRef="#br0" timeOffset="194392.93">9079 10567 0,'49'0'62,"-24"0"-46,0 0 0,0 0-1,0 0-15,-1 0 32,1 0-1,25 25-16,-25-1 1,0-24 0,-1 25-1,1-25 63</inkml:trace>
  <inkml:trace contextRef="#ctx0" brushRef="#br0" timeOffset="199596.8898">8608 8285 0,'0'0'0,"49"149"16,-24-50-16,49 74 15,-49 75 1,-25 1-1,0-150-15,0-25 16,0 125 0,0-150-16,0 75 31,0-25-15,-49 25-1,24-74 1,-74 74-1,-100-25 1,-24 25 0,24-99-1,1-25 1,49 0 0,0 0-1,25-25 1,75 25-16,-26-24 15,26-1-15,-26-25 16,-74-49 0,100-25 15,-26-25-15,1-74-1,24 0 1,1-25-1,24-100 1,0 51 0,0-1-1,25-25 1,0 199-16,0-173 16,100-1-1,-1 50 1,-25 25-1,-49 49 1,49 100 0,26-1 15,-1 26-15,-49 49-1,-26 0 1,26 0-1,99 99 1,-25 50 0,-50-25-16,125 149 15,-26 24 1,26 51 0,-125-51-1,25 1 1,-24 0-1,-75-100 1,0 25 0,0-49 15,0 49-15,0-74-1,0 0 1,-50-50-1,-24-49 1,24 49 0,1-74-1,-26 24 1,-49 26 0,25-75-1,0 0 1,24 0-1,-49 0 1,75-25 0,-1-25 15,25 25-31,-49-24 16,24-26-1,-24-49 1,24-74-1,1-25 1,-26-25 0,75-124-1,0-50 1,0 25 0,0 25-1,0 99 1,99 25-1,25-74 1,-99 198 0,0 0-1,49 74 17,26 25-17,24 25 1,24 0-1,-24 124 1,0 25 0,25 99-1,-25 25 1,-24-25 0,24 50-1,-50 74 1,-74-124-1,0 25 1,0-50 0,-25 25-1,-49-50 17,24-74-17,-99 100 1,75-150-16,0 50 15,-125 0 1,25-50 0,50 1-1,75-50-15,-75 24 16,-124-24 0,24-25-1,26 0 1,124 0-1,24-74 1,-49-199 0,0 0-1,24 25 1,50-75 15,25 51-15,0-100-1,0-50 1,0 273 0,0-25-16,0-49 15,50 25 1,24 49 0,1-50-1,-26 125 1,51-75-1,-26 50 1,0 49 0,1 26 15,-26 24-15,100 0-1,-74 49 1,74 26-1,-1 49 1,-24 24 0,-24 76-1,24 24 1,-50 49 0,75 51-1,-99-1 1,-1-124-1,-24-24 1,-25-26 0,0-49-1,-25-24-15,-24-1 16,-1 25 15,25-75-15,0 1-1,0 0 1,1-26 0,-51 26-1,-74-25 1,-99 24 0,75-49-1,98 0 1,51 0-1,-76-148 1,26-1 0,-25 25-1,24-50 1,1-99 15,49 25-15,25-25-1,0-24 1,0 73 0,0-24-1,99-49 1,0 74 0,100-75-1,-50 99 1,-50 75-1,-25 25 1,1 50 0,74 24 15,-25 0-31,-75 25 31,1 0-15,-1 0-1,100 174 1,0 49 0,-25-50-1,-99-123-15,49 74 16,-74 0 0,0-49-1,0-26 1,0 26-1,0-26 1,0-24 0,-49 49-1,-1-49 1</inkml:trace>
  <inkml:trace contextRef="#ctx0" brushRef="#br0" timeOffset="205688.76">15851 9401 0,'24'0'63,"1"0"-47,0 0-1,25 0-15,24 25 16,199 49-1,24 1 1,-48-26 0,-76-49-1,50 50 1,-74-50 15,0 0-15,149 49-1,-50 1 1,-25-25 0,0 24-1,-24-24 1,24 0 0,25 25-1,-50-26 1,-74 1-16,-74-25 15,49 25 1,-49-25 0,-1 25 31,-49 0 46,0 0-77,0-1 0,0 1-1,0 0-15,0 0 16,0 0-16,0 49 15,0 25 1,0 25 0,0 0-1,0 0 17,0 0-17,0 0 1,0-25-1,0-24 1,0-1 0,0-49-1,0 0 48,0 0-32</inkml:trace>
  <inkml:trace contextRef="#ctx0" brushRef="#br0" timeOffset="207983.8799">17810 13196 0,'0'25'16,"0"0"-1,-25 24 1,-24 26-1,49-1 1,-25 50 0,25-25-1,-25 1 1,0-51 0,0 1-1,1 24-15,24 1 16,0-51-1,0 26 1,0-25 0,-25 0-1,25-1 1,-25 1 0,0 0 15,0-25 0,-24 25-15,-1-25-1,-148 0 1,24 0 0,25 0-1,-24 0 1,-26 0-1,75 0 1,50 0 0,-75 0-1,25-25 1,-174 25 0,-24 0-1,-50 0 16,74 0-15,125 0-16,-51 0 16,1 0-1,25 0 1,-1 0 0,-49 0-1,74 0 1,1 0-1,49 0 1,25 0 0,24 0-1,-98-50 1,73 50 0,-73 0 15,49 0-16,49 0 1,1 0 0,-1 0-1,1-24 1,49 24 15,0-50-15,1 25-1,-1 0 1,0 1 0,25-51-1,0 50-15,-74-148 16,24 49 15,25-25-15,25 50-1,0 0 1,0-1 0,25-49-1,0 1 1,-25 24 0,49 49-1,-49 26 1,0-1-1,25 25 1,-25-24 0,25-26 15,0 26-15,-25-51-1,25 1 16,-25 0-15,24 0 0,-24 49-1</inkml:trace>
  <inkml:trace contextRef="#ctx0" brushRef="#br0" timeOffset="211535.01">15602 9699 0,'-24'0'16,"24"24"-1,74 26-15,75 0 16,297 49 0,1-74-1,49-25 1,25 0 0,-323 0-16,224 0 15,-124 24 1,-50 26-1,-99-25 17,-50-25-17,-74 0 32,-1 0 16,1 0-32,0 0-15,25 50 93,-50-26-109,24 26 16,1 0-16,0-1 15,-25 1 1,25 99-1,-25-50-15,25 25 16,-1 25 0,-24-100-1,0 26 1,0-51 0,0 1-1,0 0 63,25-25 157</inkml:trace>
  <inkml:trace contextRef="#ctx0" brushRef="#br0" timeOffset="213767.0799">16247 13320 0,'0'0'0,"25"25"0,-25 0 16,0 0-16,25 24 16,-25 1-1,0 24 17,0 25-17,0 25-15,0 50 16,-25-50-1,0-25 1,25-49 0,-24-1-1,-1-24 17,0-25-17,0 0 1,-173 0-1,-174 0 1,24 0 0,1 0-1,248 0 1,-149 0 0,49 0-1,75 0 1,0 0-1,-24 0 1,-125 0 0,25 0-1,-124 0 1,99 0 0,149 0-1,49-25 1,-148-49-1,74 74 1,25 0 0,-25 0-1,25 0 17,-24 0-17,48 0 1,-24-25-1,-25 0 1,-49-24 0,-25-50-1,74 49 1,50-24 0,49 24-1,25 25 1,-49-24-1,74 24 1,-25-25 0,25 25-1,0-24 17,0-50-17,0-1 1,0-48-1,50 23 1,-50 51 0,74-50-1,-49 74 1,0-24 0,24 24-1,-24 1 1,25-26-1,-25 51 1,-1-1 47,-24 0-1,0 0-46,0 0-1,0 1-15,0-1 16,25 0-16,0-25 16,-25-98-1,25 73 1,24 1-1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44:40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2406 5482 0,'0'0'0,"-49"0"0,-1 0 15,-123 0 1,-200 25 0,51-1-1,99 26 1,124-50-1,74 25 1,0-25 0,0 0 15,0 0-15,25 25-1,-24-25 16,24 24 94,0 1-125,0 0 16,0 74 0,0-24-16,0 24 0,24 25 15,-24 50 1,0-100 0,50 75-1,-50 0 1,0-1-1,0 26 1,0 0 0,25-75-1,0-74 1,-25 24 0,24-24 15,1-25 78,0 0-93,0 0-16,24 0 15,1 0-15,24 0 16,-49 0 0,99 0-1,0 0 1,50 0 0,-50 0-1,-50 0-15,150 25 16,-125-25-1,-25 0 1,-24 0 0,24 0-1,25 50 17,50-50-17,25 24 1,-149-24-1,0 0 17,-1 0-17,1 0 1,-25 25 31</inkml:trace>
  <inkml:trace contextRef="#ctx0" brushRef="#br0" timeOffset="24648.02">2456 5631 0,'0'-25'31,"25"25"-31,24 0 16,-24 0-16,25-50 16,-25 50-1,-1 0 1,26 0 15,0 0-15,-26 0-1,1 0 1,25 0 0,-25 25-1,-1-25-15,26 0 16,-50 25 203,50 0-204,-50-1 1,0 26-16,0 24 16,0-24-16,25 25 15,-1 49 1,26-25-1,-50 25 1,0-50 0,25 25-1,-25-74-15,25 50 16,-25-1 15,0-24-15,0-1-1,0 26 1,0-26 0,0 1-1,0-25 1,0 49 0,0 1-1,0-1 1,0 25-1,0 0 1,0-74 0,0 25-1,0-1 17,0-24-1,-25 0 234,0-25-249,0 25 0,0-25-16,1 0 15,-1 25 1,0-25-16,0 0 16,0 0-1,0 0 1,1 0-1,-1 24 1</inkml:trace>
  <inkml:trace contextRef="#ctx0" brushRef="#br0" timeOffset="60048.28">1637 7392 0,'0'25'110,"0"-1"-110,0 1 15,0 0-15,25 25 16,0-1 0,-25-24-1,0 49 1,0-24 0,0-25-1,0 24 1,0-24-1,0 0 1,0 0 15,0 0 16,0-1-31,0 1-1,0 0 1,0 25 0,-25-1 15,25-24-15,0 0-1,0 0 16,25-25 63,0 0-63,0 0 1,-1 0-32,26 0 15,0 0 1,24 0 0,1 0-1,-26 0 1,-24 0-16,25 0 15,-26 25 32</inkml:trace>
  <inkml:trace contextRef="#ctx0" brushRef="#br0" timeOffset="61462.74">2134 7987 0,'24'0'94,"-24"25"-94,25-25 31,0 0-31,0 25 15,0-25-15,-1 25 16,1-1 0,0-24-1,25 50 1,-1-50 31,-74 50 125,-24-26-157,24 1 1,0-25-16,0 25 16,-49 25-1,24-26 1,26-24-1,-26 50 1</inkml:trace>
  <inkml:trace contextRef="#ctx0" brushRef="#br0" timeOffset="63367.43">1886 7913 0,'24'24'109,"26"51"-109,-25-50 16,-25 0-16,49 24 15,-24-24 1,0 0 15,0-25-31,0 25 16,24-25 31,-24 24-16,25-24 188,-26 0-94,-24 25-78,0 0-32,-24 0 1,24 0 0,-25-1-16,0 1 31,25 0-16,-25-25-15,0 25 16,1 0 31,-26-1-31,25 1 15,-49-25 0,49 0 78</inkml:trace>
  <inkml:trace contextRef="#ctx0" brushRef="#br0" timeOffset="65024.88">1786 7962 0,'25'-25'62,"0"25"-30,0 0-32,0 0 31,-1 0-31,-24 25 15,50 0 1,-25-25 0,0 50-1,-1-25 1,1-25 0,-25 24-1,0 1 1,25-25-1,0 25 1,-25 0 15,25 0-15,-1 24 15,1-24-15,-25 0 31,25-25-16,-25 25 16,0-1 0</inkml:trace>
  <inkml:trace contextRef="#ctx0" brushRef="#br0" timeOffset="66583.61">1985 7888 0,'0'25'125,"0"24"-125,25-49 16,-1 25-1,-24 0 1,25 0-16,-25 0 47,25-25-16,-25 24-15,0 26-1,25-50 1,-25 25-1,25 24 17</inkml:trace>
  <inkml:trace contextRef="#ctx0" brushRef="#br0" timeOffset="72127.92">4267 8781 0,'25'-25'63,"49"25"-63,25 0 0,0 0 15,50 0 1,174-25-1,98-49 1,-24 24 0,-74-24-1,-150 49 1,-73 0 0,-76 25-1,26 0 1,49 0-1,124 0 1,25 0 0,-198 0-16,25 0 15,-51 0 1</inkml:trace>
  <inkml:trace contextRef="#ctx0" brushRef="#br0" timeOffset="72967.92">10046 8756 0,'25'50'16,"25"-50"0,49 0-16,0 0 15,273 0 1,-49 0 0,-1 0-1,75-50 1,74-49-1,-49 74 1,-149 25 0,-224 0-1</inkml:trace>
  <inkml:trace contextRef="#ctx0" brushRef="#br0" timeOffset="73719.83">14710 8607 0,'24'0'0,"26"0"16,74 0 0,0 0-16,124 25 15,25-25 1,223 25 0,-223 24-1,-174-24-15,50-25 16,0 50-1,0-25 1,49-1 0,75 1-1,-75-25 1,-74 0 0,-99 0-1,74 0 16,-24 0-15,-1 0 0</inkml:trace>
  <inkml:trace contextRef="#ctx0" brushRef="#br0" timeOffset="76793.07">4589 10344 0,'0'0'0,"75"0"0,24 0 15,124 0 1,0 0 0,-99 0-1,25 0 1,25 0-1,148 0 1,-49 0 15,-174 0-31,199 0 16,148 0 0,1 0-1,99 0 1,-125 0-1,-123 0 1,-100 0 0,75 0-1,25 0 1,-25 0 0,-25 0-1,-75 0 1,26 0-1,297 0 17,-25 0-17,-74 0 1,-198 0 0,-125 0-1,0-25 1,150-25-1,-26 50 1,-49 0 0,-50 0-1,-74 0 1,0 0 0,124-25-1,-50 25 1,50 0-1,24 0 1,-24 0 15,-50 0-15,-74 0 0,0-24-1,49 24 1,-24-25-1,49 25 1,-24 0 0,24 0-1,-74 0 1</inkml:trace>
  <inkml:trace contextRef="#ctx0" brushRef="#br0" timeOffset="82479.53">4465 11931 0,'25'0'31,"74"0"-15,0 0-16,-24 0 16,-26 0-1,1-25 1,24 25 0,1 0-16,99 0 15,123 0 1,-24 0-1,-174 0 1,-74 0 0,0-25-1,24 25 1,150 0 0,74 0-1,-75 0 16,-99 0-15,1 0 0,-76 0-1,26 0 1,24 0 0,1 0-1,-1 0 1</inkml:trace>
  <inkml:trace contextRef="#ctx0" brushRef="#br0" timeOffset="83734.7399">11187 11857 0,'25'0'15,"0"0"1,24 0 0,76 24-1,197 1 1,-24 50 0,-125-75-1,-74 0 1,-24 0-1,-1 0 1</inkml:trace>
  <inkml:trace contextRef="#ctx0" brushRef="#br0" timeOffset="84504.97">15702 11857 0,'25'0'110,"49"0"-110,75 0 15,148 24-15,-73-24 16,49 0 0,247 0-1,-247 0-15,75 0 16,-76 0-1,-222 0 1</inkml:trace>
  <inkml:trace contextRef="#ctx0" brushRef="#br0" timeOffset="153351.79">1712 9252 0,'0'25'31,"0"25"-31,0 24 16,0 50 0,0 0-1,0-74 1,25-1 0,-1-49-1,1 25 16,-25 0-15,0 0 0,25-25 15,0 0-15,0 0-1,0 0 1,74-50-1,0-124 1,0 50 0,-24 25-1,24 25 1,-74 24-16,49-24 16,0 24-1,-24-24 16,0 24-15,-26 50 0,1-25-1,25 0 1,-25 1 15</inkml:trace>
  <inkml:trace contextRef="#ctx0" brushRef="#br0" timeOffset="162214.87">4664 13593 0,'49'0'46,"75"0"-46,50 0 16,24 50-16,-49-50 16,-50 24-16,75 1 15,-25 0 1,49 25 0,50-26-1,199 26 16,49 24-15,-50 26 0,-173-76-1,-74 1 1,-26 0 0,125 49-1,74-49 1,124-25-1,-149 0 1,25 0 0,-74 0-1,-50 0 1,25 0 0,99 25-1,-25 49 16,-123-74-15,-100 0 0,-25 0-1,-25 0 1,50 0 0,-49 0-16,24 0 15,-25 0 1,1 0-1,-50 0 1,49-24 0,-49 24-1,-50-25 235,0 25-234,0-25-16,25 0 16,-24 25-16,-1-25 78,0 1-63,-25-1 1,26 0 0,-1 25-1,0-74 1,0-26-1,0 26 1,25-25 0,-25-25-1,25 25 1,0 24-16,0 1 16,0-1-1,0 51 1,0-26 15,0 25-15,0 0-1,0 50 63,-24 50-62,-1 24-16,0 50 16,0-25-1,25-75 1,0 26 0,0-1-1,0-24 1,0-26-1,0 1 32,0 0-31,0 0 31,-25 0 78</inkml:trace>
  <inkml:trace contextRef="#ctx0" brushRef="#br0" timeOffset="169639.8598">3076 13122 0,'25'0'62,"-25"24"-46,0 1 0,25 25-16,-25-25 15,0 49 1,0 25-1,25 75 1,24-25 0,-49-75-1,25 25 1,-25-74 0,25 50-1,-25-51 1,49 1 15,-49 0-31,75-25 16,-1 25 15,75-25-15,0 0-1,124 0 1,-50 0-1,25 0 1,50 0 0,-50 0-1,-124 0 1,-50 0 0,-24 0-16,74 0 15,25 0 1,24 0-1,-24 0 1,0 0 0,74 0 15,25 49-15,50-24-1,-25 25 1,-75-50-1,-24 0 1,-1 0 0,150 0-1,-100 0 1,50 0 0,-99 0-1,24 0 1,100 0-1,-1 0 1,-24 0 15,-25 0-15,-173 0 0,-1 0-1,149 0 1,25 0-1,-49 0 1,-75 0 0,-50 0-1,-24 0 1,99 0 0,24 0-1,-49 0 1,-24 0-1,-26 0 1,0 0 0,-49 0 15,25 0-15,-1 0-1,1-25 1,24 25-1,-24-25 1,-25 0 15,0 25-15,49-24 0,-49 24-1,0 0 1,-1 0-1,1 0 17,25-25-17,-25 0 17,-1 25-17,1 0 1,-25-25 15,0 0-15,25-24-1,-25 24-15,25 0 16,-25-24 0,0-1-1,25-49 1,-25 0-1,0 49 1,0-24 0,0-1-1,0 50 17,24 25 139,-24 50-155,0 0-16,0-26 16,0 26-16,0 0 15,0 24 1,0-49 0,0 74-1,0-49 1,-49 24-1,49-49 1,-25 24-16,25-73 453,0-1-437,0 0 15,0 0 47,0 0-62,0 1 31,0-26-32,0 25 63,-25 0-62,25 1 0,0-1 46,-25-25-46,25 25 15,0 1 0,0-1-31,-24 0 16,24-25 0,0 26-1,0-26 1,0 25-1,0 0 1,0 1 15,0 73 204,0-24-220,0 0-15,0 0 16,0-1 0,0 1-1,0 0 16,0 0-15,0-50 125,0-25-126,0 26 1,0-26-16,0 25 16,0 0-16,0 1 15,0-26 1,0 25-1,24 75 220,-24-25 296,0-1-515,0 1-16,0 0 47,0-50 93,0 0-140,0 1 16,0 48 171,0 1-187,0 0 32,0-50 108,0-24-140,0 24 16,0-25-16,0 25 15,0 1 1,0-1 0,0 50 109,0-1-110,25-24 454,-25-49-469,0 24 16,25-25-16,-25 25 15,0 1-15,0-1 16,0 0 0,25 25 187,-25 50-188,0-26-15,0 26 16,25 0-16,-25-1 16,0-24-1,0 25 1,0-25 109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48:34.3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21258 14982 0,'0'25'47,"0"99"-31,0-25-16,0 0 16,25 75-1,-25 74 1,0-99-1,0-100-15,0 26 16,25-26 0,-25-24-1,0 25 1,0-25 0,0 49-1,0-49 1,0 24-1,0-24 17,0 50-17,0-26 1,0-24 0,0 0 77,0 0-77,24 0 0,-24-1-16,25-24 15,-25 25 1,0 0-1,0 0 1,0 24 0,0-24-1,0 0 1,0 0 0,0 0 93</inkml:trace>
  <inkml:trace contextRef="#ctx0" brushRef="#br0" timeOffset="1728.11">21109 15280 0,'25'0'62,"74"0"-62,-49 0 16,49 0-16,25-25 16,-25 25-16,149-25 31,-49 0-15,148 25-1,124 0 1,-74 0-1,-174 0-15,-123-49 16,-51 49 0,-24 0-1,99 0 1,99 24 0,-24-24-1,-75 0 1,0 0-1,-99 0 32,-1 0 0,1 25 109,-25 74-140,0 50-16,0 25 16,0 24-1,75 125 1,-51-1 0,-24-123-1,0-50 1,0-25-1,0-25 1,25-25 0,-25-24-1,-49-50 157,-125-25-156,50 25-16,-50-50 15,-99 1 1,75 24-16,24 25 16,-148 0-1,173 0 1,124 0-16,0 0 16,1 0 15,-51 25-16,50-25 1,1 25 0,-51-25 109,75-25-125</inkml:trace>
  <inkml:trace contextRef="#ctx0" brushRef="#br0" timeOffset="3719.98">8186 17413 0,'25'0'46,"74"0"-30,0 0-16,25 0 16,25 0-16,-50 0 15,75 0 1,-75 0 0,-74 0-1,0 0 16,-1 0-15,26 0 31,0 0-47,99 0 16,-50 0 15,-50 0-16,-24 0 1,0 0 0,49-25-1,-24 25 1,49-25 0,-74 25 171,25 0-171</inkml:trace>
  <inkml:trace contextRef="#ctx0" brushRef="#br0" timeOffset="4911.49">11063 17413 0,'0'0'0,"25"0"0,0 0 16,0 0-1,-1 0 1,1 0-16,124 0 16,198 0 15,75 0-16,-25 0 1,-174 0 0,-49 49-1,-50-49 1,25 25 0,-25 0-1,-50 0-15,-49-25 16</inkml:trace>
  <inkml:trace contextRef="#ctx0" brushRef="#br0" timeOffset="5855.6">14982 17512 0,'0'0'0,"25"0"15,0 0 1,74 0 0,224 0-1,123 0 1,-99 0 0,25 0-1,1 0 1,-76 0-1,-123 0 1,-50 0 0,-75-25-16,-24 25 15,75 0 1,-26 0 0,25 0-1,75 0 16,198 25-15,-124-25 0,-174 25-1</inkml:trace>
  <inkml:trace contextRef="#ctx0" brushRef="#br0" timeOffset="8256.16">13544 16421 0,'0'49'78,"25"26"-78,-25-1 16,0 1-16,24-1 15,1-24 1,-25-26-16,0 26 31,0 74-15,0 0 0,0 25-1,0-50 1,0-25-1,0-49 1,0 0-16,0 0 16,25 25-1,-25-26 1,0 1 0</inkml:trace>
  <inkml:trace contextRef="#ctx0" brushRef="#br0" timeOffset="9952.69">13296 17338 0,'24'0'62,"26"0"-46,-25 0 0,24 0-1,-24 0 1,25 0-1,-25 0 17,49 25-32,149 0 31,-123 0-15,-26-25-16,25 25 15,-49-25 1,-25 0-1,24 24 17,1-24-17,24 0 1,-24 25 0,-25-25 15,-1 0 0,1 0 0,0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49:04.0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14561 9302 0,'0'25'47,"0"24"-47,0 1 16,0-1-16,0 26 16,0 74-1,0-1 1,0 1-1,0-49 1,0-51 0,0-24-1,0 0 1,0 24 0,0 1-1,25 0 1,-1-26-1,1 26 1,25-25 0,24-25-1,50 0 1,-49 0 0,-1 0-1,-49 0 1,24 0-1,175 49 1,-1-49 0,149 0-1,-273 0 1,-24 0 0,-1 0 15,75 25-16,-50-25 1,-49 0 0,-26 0-1,1 0 1,0 0 15,25 0-15,-26 0-1,26-25 1,-25-24 0,0-26-1,0-24 1,-25-50 0,0 0-1,0 50 1,0-74 15,0-1-15,0 75-1,0 49 1,0 75 109,0 0-109,0 24-16,0-24 15,0 25-15,0-25 16,0-1-1,0 26 1,0-25 0</inkml:trace>
  <inkml:trace contextRef="#ctx0" brushRef="#br0" timeOffset="1168.31">14511 9723 0,'0'0'15,"25"0"-15,49 0 0,1 0 16,-26 0-1,100 0-15,74-49 16,50 24 0,-50 25-1,-49 0 1,-75 0 0,50 0-1,174 74 16,24 1-15,-198-75 0,-124 0-1,-1 0 17,-24 25 46</inkml:trace>
  <inkml:trace contextRef="#ctx0" brushRef="#br0" timeOffset="9808.5">4540 10790 0,'-25'0'0,"25"25"16,-25 24-16,-25 75 15,50-24 16,0-1-15,0-25 0,0 26-1,0-51 1,0 1 0,0-1-1,25-24 1,124 25-1,-124-50-15,99 25 16,0 24 0,0 1-1,124-25 1,124 24 0,50-24-1,-75 0 16,-124-25-15,-74 0 0,-99 0-1,24 0 1,149 0 0,-24 0-1,74 0 1,-50 0-1,-99 0 1,-50 0 0,25 0-1,199 0 1,0 0 0,-75 0-1,-74 0 1,-50 0 15,-25 0-15,1 0-16,99 0 15,-1 0 1,-49 0 0,0 0-1,-49 0 1,-1 0-1,-24 0 1,49 0 0,-50 0-1,-24 0 1,0 0 31,0 0-32,0 0 17,0 0-17,-1 0 32,26 0-16,-25-50 1,0 25-17,-1 1-15,-24-1 16,25 25 0,0-25-1,0 25 1,-25-25-1,0-24 17,49-1-17,-24 0 1,-25 1 0,0-1-1,0-24 1,0-1-1,0-24 1,0 25 0,0 49-16,0-25 15,0 1 1,0 24 156,-25 25-157,-49 0-15,49 0 16,-24 0-16,-26 0 16,-24 0-1,0 0 1,-25 0 0,-100-25-1,26 0 1,-75-24-1,25 49 17,74 0-17,100 0-15,-100 0 16,-24-25 0,49 25-1,75 0 1,49 0-1,0 0 48</inkml:trace>
  <inkml:trace contextRef="#ctx0" brushRef="#br0" timeOffset="14216.39">3795 14015 0,'25'0'47,"0"0"-47,74 99 15,-74-25-15,50 25 16,-51-24-1,51 24 1,-75-49-16,25-1 31,24-24-15,100 124 0,25-149-1,-26 25 1,76 49-1,49-49 1,223 0 0,-25 0-1,-149-25 1,-98 0 0,-51 0-1,100 0 1,0 0-1,0 0 1,-50 0 0,199 74-1,-125-49 17,-24 0-17,25-25 1,74 0-1,50 0 1,74 0 0,-50 0-1,-297 0-15,74 0 16,-148 0 0,24 0-1,124-50 1,75 0-1,-25 50 1,-149-49 0,-100 49 31,26 0-32,25 0 1,24 0-1,-74-25 1,-1 25-16,1 0 16,0 0 15,25-25-15,49 0-1,0-24 1,0 24-1,-99 0 1,25 25 0,0-49-1,0-1 1,-1-24 15,-24-1-15,0 50-16,0-49 15,0 49 1,0 0 0,0-74-1,0 0 1,0 49 0,0 25-1,-24 1 1,-1-1-1,-50-25 1,26 1 0,24 49-16,-49-25 31,49 25 0,-25-25-15,-49 0-1,49 0 1,-24-24 0,-50 49-1,-75-25 1,1 25 0,-50-25-1,-25-49 1,149 74-16,-74-25 15,-75 25 1,-99 0 0,49 0-1,100 0 17,49 0-17,26 0 1,-26 0-1,100 0 1,-75 0 0,49 0-1,-73 0 1,-323 0 0,149 0-1,74 0 1,124 0-1,74 0 1,26 0 0,-125 0-1,-223 0 17,25 25-17,75 24 1,148-49-1,25 0 1,-75 0 0,125 25-1,24-25-15,-148 50 16,-100-1 0,1 51-1,98-76 1,-24 51-1,124-50 1,49-25 0,25 24-1,0-24 1,25 25 15,-24 0-15,-26-25-16,25 25 31,0-25-15,25 25-1,-49-25 1,24 0 0,-74 74-1,49-74 1,-24 0-1,49 25 1,25-50 156,0 0-172,25 0 16,-25 1-16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49:54.0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5904 14387 0,'0'0'0,"-25"25"0,-25-1 16,-24 51-16,0-50 16,-75 49-1,-124 50 1,99-50-1,50-24 1,50 24 0,-1-49-1,1 25 1,-25-1 0,0 1-1,74-25 1,-50 74-1,26-49 1,-1 49 0,1-25-1,-26 1 1,50-26 0,-24 51 15,24-51-16,0 50 1,25-49 0,0 0-1,0 49 1,0 0 0,0-25-1,0 1 1,0 24-1,0-24 1,0 49 0,75 0-1,-26 0 1,-24-25 0,49 25 15,-49-25-16,-25-25 1,50 1 0,-1-1-1,-24 1 1,25-1 0,-25 1-16,24 24 15,-24-25 1,25-24-1,-1-1 1,26 1 0,-26-25-1,75 49 1,75 1 0,-1-51 15,1 26-16,-100-25 1,0 0 0,25 24-1,50 1 1,-25-25 0,-1-1-1,-48-24 1,-26 0-1,0 50 1,-49-50 0,74 25-1,-49-25 1,0 25 0,-1-1-1,-49 1 16,50-25 1,-25 25-17,-1-25 1,26 25 0,-25-25-1,49 50 1,26-26-1,-26 26 1,-49-25 0,0-25-1,24 25 1,100-1 0,25-24-1,-50 0 1,0 0 15,-75 0-15,50 0-1,50 0 1,25 0 0,-50 0-1,-50 0 1,26 0-1,24 0 1,-25 0-16,99 0 16,-24 0-1,-50 0 1,-50 0 0,-24 0-1,49-24 1,50-1 15,74-50-15,100 51-1,-150-1 1,-73 25 0,-1-25-1,-74 25-15,148-25 16,26 25-1,49-25 1,0 25 0,-124-49-1,-50 49 1,1-25 0,-1 25 15,0 0-16,26-25 1,-51 0 0,-24 0-1,-25 1 1,50-1 0,-26-50-1,1-49 1,-25-49-1,0-1 1,0-24 0,0-26-1,-74 76 1,-25-51 0,49 50-1,-49 25 1,-50-99 15,25 99-15,25 25-1,0 0 1,-1-1 0,26 26-1,-1-25 1,1 49-1,-25-49 1,-50 0 0,-25-50-1,-74-25 1,124 100 0,50 24-16,-100-49 15,50 49 1,-49-24 15,-75-50-15,124 99-1,-50-24 1,50-1 0,-75 0-1,-24 1 1,25-26-1,-1 51 1,125 24 0,-100-50-1,100 50 1,24 0 0,-24 0-1,-50-25 1,0 25 15,0 0-15,-25 0-1,50 0 1,0 0 0,-1 0-1,26 0 1,-1 0-1,-24 0 1,25 0 0,-1 25-1,26-25 1,24 25 0,-74-25-1,24 49 1,-24-49 15,25 25-15,-75 0-1,25-25 1,49 25 0,26-25-1,24 0 1,0 0-1,0 0 1,1 25 0,-1-25 390,25-25-375,-25-25-31,0 25 16,25 1 15,0-1 110</inkml:trace>
  <inkml:trace contextRef="#ctx0" brushRef="#br0" timeOffset="7256.06">6747 10691 0,'0'0'0,"-49"0"16,-26 25-16,-49 24 16,-25-24-1,25 0 1,25 0 15,-50 24-15,0 1-1,-49-25 1,124-1 0,49-24-1,-25 25-15,25-25 16,-99 50 0,75-25-1,-75 24 1,0 26-1,49-26 1,26 26 0,-1-26-1,0 1 1,1 49 15,24-74-15,-25 49-1,26 26 1,24 24 0,0 24-1,0-24 1,0 25 0,0-25-1,0 25 1,49-25-1,-49 0 1,124 50 0,-49-1-1,-1-98 1,1-25 15,-26-1-15,-24-24-1,25 25 1,-1-1 0,26 50-1,-51-49 1,51 0 0,-75-1-1,25-24 1,49 25-1,-49-1 1,99 75 0,-25 25-1,-49-99 1,-1-1 15,-24-24-15,25 25-1,-26-26 1,76 51 0,-26-25-1,1-26 1,-26 1 0,26 25-1,-1-25 1,50 24-1,25-24 1,-25 0 0,49 24-1,-98-24 1,24-25 0,0 50 15,1-25-16,73-1 1,-49 1 0,-25 0-1,-24-25 1,-1 25 0,50 0-1,0-1 1,0-24-1,25 50 1,-50-25 0,1-25-1,48 0 1,-73 49 15,-26-49-15,26 0-1,-1 25 1,199-25 0,-74 0-1,-26 0 1,-98 0 0,24 0-1,-25 0 1,50 0-1,75 0 1,24 0 0,-49 0-1,-75 0 1,-25 0 15,-24 0-15,74 0-1,-50 0-15,249 0 16,49 0 0,-99 0-1,-125 0 1,-98 0 0,24 0-1,100 0 1,25 0-1,49 0 1,-50 0 0,-74-25-1,-74 1 1,24 24 0,50-50 15,25 25-16,74-74 1,-74 25 0,-99-1-1,-50-24 1,0-25 0,24-25-1,1-49 1,-25 49-1,0-50 1,0-173 0,0 124-1,-74 0 1,-1 25 0,26 99 15,-1 0-16,1 25 1,24 24 0,-50-24-1,26-25 1,-50 25 0,24 0-1,-148-100 1,0 50-1,49 25 1,-24 25 0,-1 25-1,-24-1 1,0 50 0,-1 1 15,26-1-16,-25-25 1,24 50 0,-123-49-1,-125-26 1,199 50 0,149-24-1,-50 24 1,25 0-1,-49 0 1,49 25 0,74 0-1,-24-49 1,24 49 0,0-25-1,-24-25 16,-1 50-15,51 0-16,-51 0 16,-49-24-1,50 24 1,-50-75 0,25 75-1,24 0 1,26-25-1,-26 25 1,26-24 0,24 24 15,-25 0-15,25 0-1,1-25 1,-26 25-1,-25-25 1,26 25 0,24 0-1,0 0 1,-24 0 0,24 0 15,0 0-16,-25 25 1,1 0 0,-1-1-1,1 1-15,-1 0 16,25-25 0,-24 25 30,-26 24-30,50-24 0,1-25-1,24 25 1,-25 0 0,0-25 15,0 25-16,-49-1 1,74 1-16,-25-25 16,0 25-1,-49 25 1,24-26 0,-24-24-1,49 25 16,-25 0-15,1 0 15,-1-25-15,0 25 0,26-25-1,-26 0 1,25 0-1,0 0 1,1 0 93,-1-25-93,25 0 15,-25 25-15,25-25-16,-25 25 31,25-25-15,0 1 140,-25-1-140,25-25 15,0 25 0,-24 1 110</inkml:trace>
  <inkml:trace contextRef="#ctx0" brushRef="#br0" timeOffset="16672.58">6350 15999 0,'-24'0'47,"24"25"-31,0 49 0,0-24-1,0-25 1,0 24-1,0-24-15,-50 25 16,50-26 0,0 26-1,0-25 1,0 25 0,0-26 15,0 26-16,0-25 17,0 24-1,25-24 0,-25 25-15,49-25-1,-49 24 1,50 1 0,-25-50-1,0 0 17,-1 0-17,1 0 1,0 0-1,0 0 1,24 25-16,26-1 16,-1 1-1,1-25 1,-51 0 0,1 0-1,0 0 1,49 0-1,26 0 1,-1 0 0,50 0-1,0 0 1,-1 0 0,-123 0-16,99 0 15,99 0 16,-74 0-15,0 0 0,-50 0-1,-24 0 1,-50 0 0,24 0-1,125 0 1,-50 0-1,0 0 1,0 0 0,-75 0-1,1 0 1,49 0 0,1 25-1,-1-25 1,-25 0 15,-49 0-15,49 0-1,1 0 1,-1 0 0,1 0-1,-51 0 1,26 0-1,24 0 1,1 0 0,24 0-1,-49 0 1,-1 0 0,-24 0 30,0 0-30,0 0 31,0 0 31,-25-25-62,0 0-16,0-24 15,0 24-15,0-25 16,0-74 0,0 50-1,0-25 1,0 24-1,0 26 1,0 24 15,0-25-15,0 25 0,0-24-1,0-26 1,0 51-1,0-26 1,0 0 0,0 26-1,-25-26 1,0 50 203,-25 0-204,-24-50-15,24 50 16,-24-24-16,-174-1 16,-174-50-1,25 26 1,174 24-1,124 0 1,24 25 15,1-25-15,-50 25 0,-99 0-1,-100-24 1,150-26-1,73 50 1,-48-25 0,73 0-16,-24 25 15,0 0 1,24 0 0,1 0-1,-1 0 1,26 0-1,-50-49 17,-1 49-17,1-25 1,25 25 0,49 0-1,0 0 1,-24 0-1,-1 25 1,25-25 0,-24 25-1,24-1 1,0 1 0,25 0 218,0 0-234,0 0 16,0-1-1,0 1-15,0 0 16,0 0-16,0 24 15,0 26 1,0-50 0,0 49-1,0-24 1,0 24 0</inkml:trace>
  <inkml:trace contextRef="#ctx0" brushRef="#br0" timeOffset="24512.91">6301 16694 0,'0'24'79,"0"1"-64,0 0 1,0 0-16,0 0 31,0 24-31,-25 1 16,25-1-1,0 26 1,-25-26 0,25-24-1,0 25 1,0-25 15,0 24-15,0-24-1,0 0 17,0 0-1,0-1 31,0 1 32,0 0-78,0 0 46,0 0-31,0-1-15,0 1 140,0 0-124,0 0-17,0 0 157,0 0-109,0-1-48,25-24 220,0 0-235,0 0 15,-1 0 48,26 0-32,-25 25-31,49 0 16,-49-25-16,25 25 15,-26-25 32,1 0-31,0 0-1,0 0 1,24 0-16,-24 0 16,0 0-1,0 0 1,0 0-1,24 0 17,-24 0-1,0 0-15,0 0-1,-1 25 1,100-25-1,-99 0 1,75 24 0,-26-24-1,-49 0 1,0 0 0,-1 0-1,51 50 1,-50-50-1,24 0 1,-24 0 15,0 0-15,0 0 0,-1 0-1,1 0-15,0 0 16,0 0-1,0 0 17,-1 0-17,1 0 17,0 0-17,49 0 1,-24 0-1,0 0 1,-26 0 0,26 0-1,24 0 1,-24 0 0,-25 0-1,0 0 1,0 0-1,-1 0 1,51 0 15,-1 25-15,25 0 0,-49-25-1,-25 0 1,0 0-1,24 0 1,-24 0 0,49 0-1,1 0 1,-1 0 0,-49 0-1,25 0 1,-26 0 15,26 0-31,0 0 16,49 0 15,-74 0-15,24 0-1,-24 0 1,25 0-1,24 0 1,25 0 0,1 0-1,-76 0 1,26 0 0,-25 0-1,24 0 1,26 0-1,-26 0 1,1 0 15,0 0-31,-26 0 16,26 0 0,74 0-1,0 0 1,-74 0-1,24-25 1,-49 25 0,0-25-1,24 25 1,51 0 0,24 0-1,-25 0 1,-50 0-1,26 0 17,-26 0-17,1 0 1,49 0 0,0 0-1,-24 0 1,49 0-1,0 0 1,-25 0 0,-49 0-1,-1 0 1,-24 0 0,0 0-1,49 0 1,-49-25-1,0 25 1,0 0 15,-25-25 204,0 1-235</inkml:trace>
  <inkml:trace contextRef="#ctx0" brushRef="#br0" timeOffset="25616.82">11783 17388 0,'0'25'63,"0"0"-63,24-1 15,1 1 1,0 0-16,49-25 16,-49 25 15,25 0-15,-1-25-1,-24 0 1,0 0-1,0 25 32,-25 24-31,25-49-16,-25 25 16,24 25-1,1-50 1,-25 24 15,0 26-15,-25-50-16,1 25 31,-1 0-15,0-25-1,-25 24 1,26-24-1,-26 25 1,25-25 0,0 0-1,-24 0 1,24 0 0,0 0 171</inkml:trace>
  <inkml:trace contextRef="#ctx0" brushRef="#br0" timeOffset="26472.5">11857 17487 0,'0'50'63,"0"-25"-63,0 0 16,0-1-16,0 1 15,0 0-15,0 25 16,0-1-1,0-24-15,0 0 16,0 0 0,0-1-1,0 1 17,0 0-1</inkml:trace>
  <inkml:trace contextRef="#ctx0" brushRef="#br0" timeOffset="51274.11">10989 18678 0,'0'0'0,"25"0"0,-1 0 31,1 0-15,25 0 0,-1 0-16,75 0 15,75 0 1,-75 0 0,-74 0 15,-1 0-16,26 0 1,24 0 0,0 0-1,0 0 1,-49 0 0,49 0-1,0 0 1,-24 0-16,-1 0 15,25 0 1,25 0 0,0 0-1,-24 0 1,-51-25 15,26 25-15,49 0-1,24 0 1,-48-49 0,-51 49-1,1 0 1,0 0 0,-1 0 15,-24 0-16,0 0 17,0-25 108</inkml:trace>
  <inkml:trace contextRef="#ctx0" brushRef="#br0" timeOffset="52264.89">13593 18380 0,'25'25'140,"0"-25"-124,25 25 0,-26-25 15,-24 25-16,0 24 1,25-49 0,-25 25-1,0 0-15,25-25 16,-25 25-16,0 0 16,0-1-1,0 1 16,0 0-15,-25 0 0,0 0-1,-24-1 1,24 1 0,0-25-1,25 25-15,-25-25 16,1 25-1</inkml:trace>
  <inkml:trace contextRef="#ctx0" brushRef="#br0" timeOffset="53263.87">13569 18529 0,'0'25'140,"0"0"-124,0 0-16,0-1 15,0 26-15,0-25 16,0 24 0,0-24-1,0 25 1,0-25 15</inkml:trace>
  <inkml:trace contextRef="#ctx0" brushRef="#br0" timeOffset="65824.88">16694 16421 0,'0'49'63,"0"51"-47,0-1-16,0 50 15,0-25-15,25 49 16,-25-49-16,0 25 15,0 322 1,0-74 0,49 99 15,26-223-15,-50-273-1,-1 0 1,26 0 109</inkml:trace>
  <inkml:trace contextRef="#ctx0" brushRef="#br0" timeOffset="66960.84">15206 16917 0,'0'0'0,"99"0"0,99 0 15,26 0-15,73 0 16,398 0 0,24 0-1,50 0 1,-74 0 15,-348 0-31,223 0 16,-74 0-1,-148 0 1,-125 49 0,-124-49-1,-49 0 1,-25 0 15,-1 0 79,51 100-95,-50 24-15,74 0 16,-25 24-1,50 125 1,-49 25 0,49 124-1,-25-149 1,-50-75 0,-24-99-1,0-99 1,-25-49 109,-25-26-110</inkml:trace>
  <inkml:trace contextRef="#ctx0" brushRef="#br0" timeOffset="68177.34">15999 18008 0,'0'0'0,"124"0"0,124 0 16,0 0-16,224 50 15,-75-25 16,-100-25-15,75 0 0,50 0-1,49 0 1,100 0 0,-25 24-1,-125 51 1,-173-26-1,-49-49 1,-75 0-16,198 50 16,1-50-1,-26 0 1,75 0 0,-99 0 15,-74 0-16,-50 0 1,-50 0 0,-74 0 15,-1 0-15,-24-25 124</inkml:trace>
  <inkml:trace contextRef="#ctx0" brushRef="#br0" timeOffset="68945.25">22895 16818 0,'0'24'31,"0"76"-15,0-1-16,-74 223 31,-26-49-31,26 25 16,-25-75 15,-25 25-15,25-25-1,-1-49 1,51-25 0,-1-75-1,-24-74 1,-1 0-1,50 0 17</inkml:trace>
  <inkml:trace contextRef="#ctx0" brushRef="#br0" timeOffset="70249.17">23069 18256 0,'0'-25'94,"0"1"-79,0-26 1,0 25-16,0 0 16,0 1-1,25 24 32,24 24 16,-49 1-48,25 0-15,-25 49 16,25-49-16,-25 25 31,0-25-31,0-1 16,0 1-1,0 25 1,0-1 0,0 51-1,-25-75 1,-49 24 0,24 26-1,0-51 1,25 1-1,50-25 110,75 25-125,-1-25 16,74 0-16,-49 0 16,50 0-1,24 0 1,26 0 0,-100 0-1,-75 0 1,-24-25 140,-25 0-140,0 1-16</inkml:trace>
  <inkml:trace contextRef="#ctx0" brushRef="#br0" timeOffset="73281.23">18629 17214 0,'0'0'0,"-75"0"0,26 0 15,-1 0 1,0 0 0,26 0-1,-26 0 1,25 0-1,25 50 32,0-25-31,75 49 0,49 25-1,-25 1 1,-25-51-1,-24-24 1,-1 25 0,-24-1-1,-25 1 48,0-25-48,0 0 1,-25 24 0,-24-49-16,-1 25 15,-24 25-15,-1-50 32,51 0-17,-1 0 1,-74 0-1,49-25 1,25 25 0,0 0 109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51:34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3870 8682 0,'-25'0'31,"25"74"-31,0 50 16,0-25 0,0 174-1,0-174 1,0 25 0,0-74-1,0-25 1,0 24-1,0-24-15,0 0 47,74-25-31,51 50 0,98-50 15,99 24-16,50 1 1,-49 25 0,-26-1-1,-49-24 1,-24 25 0,-75-50-1,-75 0-15,50 25 16,248 24-1,25-24 1,-124 25 0,-149-50-1,-75 0 1,75 25 15,100 24-15,123-49-1,25 0 1,-124 0 0,25 0-1,-199 0 1,150-49 0,172-1-1,1 0 1,-74-24-1,-125 74 1,-148 0 0,-1 0-1,26 0 1,-50 0 0,-1 0 15,1 0-16,0 0 32,0 0-47,0 0 110,-1 0-95,-24-25-15,0-25 16,0-24-16,0 24 16,0-49-16,0-74 31,0-1-16,0 0 1,0-24 0,0 99-1,0-1 1,0 175 156,0-1-172,0 25 15,0-49-15,50 49 16,-50-49 0,25 49-1,-25-49 1,0-1 0,0 1-1,0-25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51:50.2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16892 15429 0,'0'24'78,"0"1"-63,0 74-15,0-24 16,0-1-16,0 25 16,25-24-16,25 98 31,-50-24-16,25-50 1,-1 1 0,-24-26-16,50 100 15,-50-100 1,0-24 0,0-25-1,0-1 1,25-24 62,0 0-62,24 0-16,26 0 15,24 25 1,0-25-16,124 25 15,75-25 1,0 0 0,-75 0-1,-25 0 1,1 0 0,74 74-1,-1-49 1,-24 0-1,75 25 1,-100-26 0,100 26-1,-150-25 1,-74 0 15,1-1-15,-1-24-1,-25 0 1,26 0 0,-51 0-1,-24 0 1,25 0 0,24 50 15,-74-100 63,0-24-94,0 24 15,0-49-15,0 0 16,-25 0-1,-49-124 1,24 24 0,25 1-1,1 24 1,-1 25 0,25 50-1,-25 25-15,25-26 16,-25-24-1,25 75 1,0-1 0,0 25-1,-25 25 188,-24 0-187,-1 0-16,-24 0 16,-1 25-16,-24-25 15,-124 50 1,124-50 0,-75 25-1,0-1-15,-173-24 16,-25 0-1,124 0 1,-25 0 0,25 0-1,74 0 1,-24 0 0,-75 0-1,50 0 1,74 0-1,75 0 1,24 0 0,25 0 46,0 0-46,1 0-1,-1 25 1,0-25 0,-49 50-1,-26-25 1,1-25 0,74 24-1,-49 1 1,49-25 62,0 0-31</inkml:trace>
  <inkml:trace contextRef="#ctx0" brushRef="#br0" timeOffset="11455.98">4862 14536 0,'0'49'63,"0"-24"-48,0 49-15,0 1 16,0-26-16,0 100 31,0-74-15,0-51-16,0 51 15,0-26 1,0-24 0,0 25-1,0-25 1,0 49 0,25-49-1,-25 0 32,25-25-16,-1 25-31,51-1 16,-25-24 0,49 0 15,50 25-16,-1 25 1,76-50 0,-51 0-1,1 0 1,-25 0 0,-25 0-1,25 0 1,74 0-1,-99 0-15,223 0 16,25 25 0,25-1-1,-124-24 1,-75 0 0,26 0 15,-76 0-16,1 0 1,25 0 0,148 0-1,-24 0 1,24 0 0,-222 0-16,24 0 15,0 0 1,0 0-1,74 0 1,-24 0 0,-1 0-1,-49 0 1,0 0 0,1 0 15,23 0-16,51 0 1,-26 0 0,-98 0-16,24 0 15,50 0 1,24 0 0,1 0-1,49 0 1,25 0-1,0 0 1,-49 0 0,49 0-1,50-24 1,49-26 0,25 50-1,198 0 16,-247 0-15,-75 0 0,-50 0-1,1 0 1,-1 0 0,-49 0-1,-25 0 1,-25 0-1,-24 0 1,49-25 0,-50-24-1,100 49 1,-25-25 0,-50-25-1,-25 25 16,-49 0-15,0 25 265,-25-24-281,0-1 32,25 25-17,-25-50 1,25 50-16,-1-25 47,-24-24-32,0 24-15,50 0 16,-50 0 0,0 1-16,25-26 15,-25 25 1,0 0 15,0 1-15,0-1-1,0 0 1,25 25 156,-1 0 31,-24-25-187,25 0-16,-25 1 15,0-1 16,0 0 1,25 0-17,0 0-15,-25 1 78,0 73 79,0 1-157,0-1 15,25 1 1,-25 24 0,24 1-1,1 24 1,0-74-1,0-25 79,-25-25-78,0 0-1,0-49 1,0-1 0,0 26-16,0 24 15,0-25-15,0 26 16,0-1 0,0-25-1,0 25 1,-25 25 109,25 25-110,0 74-15,0-49 16,0 0-16,0 24 16,-25 0-1,25-49 1,0 0 0,0-75 124,0-24-140,-25 49 16,25-49-16,0 49 15,0-25-15,-24-49 32,24 25-17,0 49 1,-25 0 0,25 100 62,0-1-78,0-24 15,0 49-15,0-74 16,0 49-16,0 100 16,0-26-1,0-48 1,0-26-1,0 1 1,0-51 15,0 1-15,-25-25 0,25-25 93,0 1-109,0-100 16,0 49-16,-50 1 15,50 24-15,0-124 16,0 26-1,0 98 1,0 0 15,0 26-15,0-1 0,0 50 140,0 74-156,0-50 15,0 51-15,0-1 16,0-25-16,0 75 16,0-99 15,0-75 78,0-50-93,0 1-16,0-25 16,0 49-16,0 1 15,0-26-15,0 50 16,0-74-1,0 74 1,0 50 93,0 50-93,0-51 0,0 26-16,0 0 15,0-26 1,0 1-16,0 0 141</inkml:trace>
  <inkml:trace contextRef="#ctx0" brushRef="#br0" timeOffset="14360.8">13841 14660 0,'0'49'79,"0"50"-64,0-49-15,0-25 16,0 0-16,0 24 15,0-24 1,0 0 0,0 0-16,25-1 47,0-24-16,0 0-16,24 0-15,26 50 16,-1-25 0,75-25-1,-25 0 1,0 0 0,0 0-1,0 0 1,75 0-1,-26 0 1,-74 0-16,50 0 16,-74 0-1,49 0 17,-100 25-17,101-25 1,-1 49-1,49-49 1,-49 0 0,25 0-1,0 0 1,-25 0 0,-25 0-1,-74 0-15,74 0 16,-24 0-1,73 0 1,-24 0 0,50 0-1,-25 0 17,-50 0-17,-25 0 1,26 0-1,-51 0 1,-24 0 0,0 0 15,0 0-15,0 0 15,-1 0 47,26 0 0,-25 0-62,24 0 15,1 0-15,-50-25 15,25 25-16,0-49 1,-1 49 0,-24-25 202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53:01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5061 6995 0,'0'0'0,"-75"0"16,25 0-16,1 0 16,-100 0-1,50 0 1,-75 0 0,-24 0-1,-25-25 1,-50-24-1,99 49 1,25-25 0,50 0-1,74 25 1,-24 0 0,-26 0 15,1 0-16,-25 0 1,24 0 0,25 0-1,-24 0 1,0 25 0,-1 24-1,-24 1 1,25 74-1,24 0 1,-24 25 0,49-50-16,-50 124 15,51-49 1,24 49 0,0 0 15,0 25-16,0-24 1,0 24 0,0-25-1,0 25 1,0 50 0,0-50-1,0 223 1,0-248-1,0 0 1,0-148 0,0-1-1,0-24 1,0 0 0,0 24 15,0 0-16,24 1 1,-24-26 15,25-24-15,-25 0 0,0 0-16,0 0 15,25-1 1,0-24 15,24 0-15,-24 0-1,99 0 1,99 0 0,75 0 15,198 75-16,-24-1 1,-100-24 0,-273-25-16,124-25 15,-99 0 1,-25 0 0,50 0-1,-25 0 1,75 0-1,123 0 1,-24 0 0,-50 0-1,-149-25 1,-74 25 0,24 0 15,-49-25 78,0 0-78,0 0-15,0 1 0,0-26-16</inkml:trace>
  <inkml:trace contextRef="#ctx0" brushRef="#br0" timeOffset="5150.84">3944 7813 0,'0'0'0,"0"50"15,-25 0 1,1 24 0,-26 1-16,0-1 15,1-24 1,24 24 0,0 0-1,0-49 1,1 50-1,24-26 1,-50 1 0,25-1 15,25 1-15,-49-25-1,24 24 16,0-24 32</inkml:trace>
  <inkml:trace contextRef="#ctx0" brushRef="#br0" timeOffset="6935.11">4068 7789 0,'0'24'15,"-24"-24"1,-1 50-16,0 0 16,-25-1-16,-24 75 15,49-74 1,-25 49 15,26-24-15,-1-51-1,0 51 1,0-75 0,0 49-1,25 1 1,-24-25 0,24 0-1,-25-1 1,0-24-16,0 25 15,0 0 1,-24 25 0,49-26 15,-25-24 0,25 25 0</inkml:trace>
  <inkml:trace contextRef="#ctx0" brushRef="#br0" timeOffset="10927.79">3795 8508 0,'0'25'32,"0"0"-32,0-1 15,0 1 1,0 25 0,0 24-1,0-49 1,0 49-1,0-24 17,0-25-32,0 24 15,0-24 1,0 0 0,0 25-1,0-1 1,0-24-1,0 50 1,0-51 0,0 1-1,0 0 1,0 49 0,25 1-1,-25-1 1,0-49-1,0 0 17,0 0-1,0-75 125</inkml:trace>
  <inkml:trace contextRef="#ctx0" brushRef="#br0" timeOffset="12080.25">3523 9426 0,'24'0'31,"1"0"-15,0 0-1,25 0 1,-50 25 0,24-25-1,1 24-15,0-24 16,-25 25-1,25 0-15,0-25 16,24 50 0,1-50 15,-25 24 0,-1-24-15,1 0 62,0 0-62,-25 25 15</inkml:trace>
  <inkml:trace contextRef="#ctx0" brushRef="#br0" timeOffset="12928.54">4044 9327 0,'-25'49'94,"0"-24"-78,0 25-1,25-26-15,-25-24 16,0 25-16,25 0 16,-24 0-1,24 0 1,-25-1 0,25 1-1,-25-25 1,25 50-1,0-25 1,0-1 31</inkml:trace>
  <inkml:trace contextRef="#ctx0" brushRef="#br0" timeOffset="21518.95">3994 10542 0,'0'25'47,"-25"-25"-31,25 49-16,0 26 15,-25-26-15,25 26 16,0 74-1,-74-1 1,74-48 0,0-26-1,0-24 1,0-1 0,0 1-1,0-25 16,0 24-15,0-24 0,0 0-1,0 0 1,0 74 0,0-49-1,0 24 1,0-49-1,0 24 17</inkml:trace>
  <inkml:trace contextRef="#ctx0" brushRef="#br0" timeOffset="22663.57">3523 11658 0,'49'0'31,"-24"25"-16,0 0-15,0 24 16,24 26 0,-49-50-16,50 49 15,-25-49 1,-1 49 15,1-49-15,0 25-1,0-50 17,0 49-17</inkml:trace>
  <inkml:trace contextRef="#ctx0" brushRef="#br0" timeOffset="23631.87">4217 11609 0,'-25'0'31,"1"0"-15,-1 49-16,0-24 15,25 25 1,-50-1 0,50 26-1,-24-1 1,-1 0-1,-25 1 1,50-26 0,-25-24-1,0 0 1,25 0 109</inkml:trace>
  <inkml:trace contextRef="#ctx0" brushRef="#br0" timeOffset="47335.17">7591 12799 0,'-25'0'78,"25"25"-63,0 0-15,0 24 16,0-24-16,-25 25 16,25-25-1,0 24 1,0 26 0,0-51-1,0 1 1,0 0 15,25-25-15,0 0-1,24 0-15,1 0 16,24-25 0,-49 25 15,0 0-16,24 0 1,-24 0-16,50 0 16,49 0-1,25 0 1,-50 0 0,-74 0-1,-1 0 1,1 0-1,25 0 17,-25 0-17,24 0 1,-24 0 0,0 0 15,49 0-16,50 50 1,25-25 0,-50-25-1,-49 0 1,-25 0 0,-1 0 30,1 0-30,50 0 0,-51 0-16,1 0 15,50 0 1,74 0 0,24 0-1,75 0 16,-49 0-15,-75 0 0,-50 0-1,-49 0 1</inkml:trace>
  <inkml:trace contextRef="#ctx0" brushRef="#br0" timeOffset="49919.2298">14809 12948 0,'-25'0'32,"0"0"-32,25 25 15,0 0-15,0 24 16,0 26 0,0-26 15,0-24-31,25 0 15,-25 0 17,25-25-17,0 0 1,24 49 0,-24-49-1,25 0 1,-1 0-1,1 0 1,-1 25 0,-24-25-1,0 0 17,0 0-1,0 0 16,-1 25 31,1 0-63,25 0 1,24-1-16,-74 1 16,0 0-1,0 0 32,25-25 141,0 0-188,0 0 15,-1 0 1,26 0 0,24 0-16,-24-25 15,0 25-15,-25 0 16,24-25-1,-24 0 17,25 25-17,-26 0 1,26 0 0,49 0-1,-24 0 1,-26-24-1,-24 24 48,25-25-63,24 25 16,-49 0-16,49-25 15,-24 25 1,49 0-1,-74 0 17,0 0 15,-1 0-16,1 0-31,-25-25 15,25 25 1</inkml:trace>
  <inkml:trace contextRef="#ctx0" brushRef="#br0" timeOffset="52144.81">5358 13940 0,'25'0'47,"0"25"-31,24-25-16,-49 25 15,25 0-15,25-25 16,-1 49 0,1-49-1,74 75 1,-74-51-1,-1 1 1,-24-25-16,0 25 47,0 0-31,-1-25-1,26 0 16,-25 0 1,24 0-17,51 0 1,73 0 0,-49 0-1,-49 0-15,-1 0 16,1 0-1,-51 0 1,76 0 15,24 0-15,0 0 0,49 0-1,-49 0 1,-99 0-1,25 0 1,-1 0 0,-24 0-1,0 0 1,25 0 0,-26 0 15,1 0 0,0-25 0,-25-25 141,0 26-156,0-26 46</inkml:trace>
  <inkml:trace contextRef="#ctx0" brushRef="#br0" timeOffset="60224.45">3572 14114 0,'0'-25'15,"25"25"1,74 0-1,50 0-15,0 0 16,-75 0 0,-24-25-1,24 25 1,50 0 0,0 0-1,50 0 1,-75 0-16,25 0 15,25 0 17,-25 0-17,-49 0 1,24 25 0,25-25-1,-75 25 1,1-25-1,-25 0 1,124 25 0,74 24-1,174 26 1,-124-51 0,-125 1-1,-24-25 1,-24 50-1,24-25 1,99 0 15,0-25-15,-99 0 0,-49 0-1,-26 0 1,26 0-1,98 49 1,150-24 0,-199 0-1,-25-25 1,-74 0 0,0 0-1,24 0 1,1 0-1,24-25 1,-49 25 15,0 0-15,24 0 0,26 0-1,49 0 1,-50 0-16,50 0 15,-24-25 1,-1 25 0,-25 0-1,25-25 1,25 25 0,25 0-1,25 0 1,24 0-1,50 0 1,-124 0 0,-49 0 15,-50 0-31,148 0 16,-49 0-1,-74 0 1,-1 0-1,26 0 1,-1 0 0,-24 0-1,49 0 1,-74 0 0,0 0 30,0 0-30,49 0 0,-49 0 15,24 0-15,26 0-1,-50-24 1,24 24-1,-24 0 1,25 0 0,-26 0-1,1 0 173</inkml:trace>
  <inkml:trace contextRef="#ctx0" brushRef="#br0" timeOffset="67727.81">3845 14139 0,'-25'0'15,"0"0"-15,1 0 16,-26 0 15,25 0-31,-24 0 16,-26 0 0,1 0-1,-1 0 1,26 0-1,24 0 1,-124 0 15,25 0-15,-50 0 0,50 0-1,50 0 1,0 0-1,24 0-15,25 0 16,-24 0 0,-26 24-1,-24 51 1,0-1 0,49-24-1,1 0 1,-26-1-1,75-24 1,-25 74 15,25-49-15,-24 49 0,24-25-16,0 100 15,0 0 1,0-1-1,0 1 1,0-75 0,0-24-1,0 49 1,0-50 0,0 25-1,0 0 1,0 1-1,0-26 1,0-49 0,0 24-1,0-24 1,24 50 0,1-50-1,-25 24 1,0-24-1,0 49 1,0-24 0,0 49-1,0-74 1,0 74 0,0-24-1,0 49 1,0-75-1,0 26 1,0-1 15,0 75-15,0-50 0,0 0-1,0-49 1,0 0 15,25-26 94</inkml:trace>
  <inkml:trace contextRef="#ctx0" brushRef="#br0" timeOffset="93200.61">3870 14387 0,'25'0'78,"-25"49"-63,0 26-15,-25 24 16,0-25-16,0 75 16,-24 0-1,-1-50 1,50-24-1,0-51-15,-25 1 16,0 25 0,1-25 15,24 24 0,0-24 0,-25 0 1</inkml:trace>
  <inkml:trace contextRef="#ctx0" brushRef="#br0" timeOffset="94047.97">3374 14536 0,'25'24'32,"-1"26"-17,26 49-15,0-49 16,49 123-1,0 1 1,-25-50 0,1-50-1,-26 1 1,-24-50-16,0 0 31,0 24-15,-25-24 15,25 0 16</inkml:trace>
  <inkml:trace contextRef="#ctx0" brushRef="#br0" timeOffset="99576.55">6053 16321 0,'0'25'79,"0"0"-79,0 25 15,0-25-15,0-1 16,0 26-16,0 0 15,0-1 1,0-24 0,0 0 327,24 24-202,1 1-94</inkml:trace>
  <inkml:trace contextRef="#ctx0" brushRef="#br0" timeOffset="101719.45">6251 17090 0,'0'25'78,"0"0"-78,0 0 16,0 0-16,0-1 16,0 1-16,0 0 15,0 25 1,0-1 0,-25 1 15,25-25-16,0-1 1,0 26 0,0-25-1,0 25 1,0-26 0,0 1 46,-24-25-46,24 25-16</inkml:trace>
  <inkml:trace contextRef="#ctx0" brushRef="#br0" timeOffset="103495.19">6350 17760 0,'25'0'63,"-25"75"-63,0-26 16,0 1-16,0 24 15,-25 1 1,25 24-1,-24-50 1,-1 26 0,0-26-1,0 1 1,25 0 0,0-26-1,-25 1 1,1 50 15,-1-75-31,25 25 16,0-1-1,-25 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54:59.8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17190 2902 0,'-25'25'31,"25"0"-15,0 24-16,0 26 31,0-26-15,0 1-1,0-25 1,0 0 0,0-1-1,0 1 17,0 0 14,25-25-14,0 0-32,24 25 15,1-25 1,49 0 15,50 0-15,-25 0-1,-99 0-15,49 0 16,-24 0-16,49 0 16,50 25-1,-75-25 1,75 49 0,-50-24-1,1 0 1,-26 0-1,0-1 1,50 1 0,-24-25-1,24 0 1,49 25 15,1-25-15,0 0-1,-1 0 1,-123 0 0,49 0-1,0 0 1,-24 0 0,24 25-1,75 0 1,24-25-1,-74 0 1,-25 24 0,-24-24 31,24 0-16,75 0-16,-1 0 1,-148 0 0,25 0-1,49 0 1,25 0 0,0 0-1,25 0 1,24 0-1,-98 0-15,-1 0 16,-49 0 15,25 0-15,24 0 0,0-24 15,26 24-16,-26-25 1,-49 25 0,24 0-1,1 0 1,24 0 0,-24 0-16,24 0 15,-49 0 1,0 0-1,0 0 1,24 0 0,1 0-1,-25 0 1,0 0 0,24 0 15,-24 0-16,0 0 17,25 0-17,-26 0 1,26 0 46,-25 0-30,49 0-32,-49 0 47,0 0-32,0 0 16,-1-25-15,1 0 31,0 25-31,0 0-16,0 0 46,-25-25-30,24 25 0,-24-24-1,25 24 1,0-25 0,-25 0-16</inkml:trace>
  <inkml:trace contextRef="#ctx0" brushRef="#br0" timeOffset="17255.62">18653 6945 0,'0'25'78,"0"0"-63,0 25-15,0-26 16,0 26 0,0 0-16,0-1 15,0 1 1,0-25-1,0 24 1,25 1 0,-25-25 46,75-1 63,-26-24-125,1 0 16,0 0-16,-1 25 15,100-25 1,-50 0 0,-24 0-1,-1 0 1,0-25 0,50 25 15,149 0-16,-124 0-15,25 0 16,-75 0 0,-49 0-1,-1 0 1,26 0 15,-26 0-15,50 0-1,-24 0 1,-50 0 0,-1 0-1,26 0 1,24 0 0,1 0-16,24 0 31,0 0-16,25-24 1,-74 24 0,0 0-1,49 0 1,0 0 0,-25 0-1,1 0 1,-1-25-1,1 0 1,-51 25 0,51 0-1,-1 0 1,-49 0 0,25 0 15,-25 0-16,-1 0 1,1 0 0,50 0-1,-1 0 1,-49 0 15,0 0-15,-1 0-16,1 0 15,50 0 1,-51 0 0,1 0-1,25 0 63,-25 0-78,-1 0 16,1 0 0,25 0-1,-25 0 1,-1 0 0,1 0-1,50 25 1,-51-25-1,26 0 1,0 0 0,-26 0 46,1 0-15,0 0-31,0 0-16,25 0 15,-26 0 1,1 0 46,0-25-30,0 25-1,-25-25-31,0 0 16,0 1-1,0-26 32,0 25-16,0 0 1,0 1 14,0-1-30</inkml:trace>
  <inkml:trace contextRef="#ctx0" brushRef="#br0" timeOffset="20095.57">3622 8285 0,'25'0'15,"24"0"1,-24 25-1,0 49-15,0-49 16,-1 74 0,51-25-1,-1 26 1,-24-76 0,-25 1-1,0 0 1,49-25-1,0 50 1,1-50 0,123 49-1,25 1 1,-49-25 0,-25-25-1,-50 0 1,-24 24-1,-1-24 1,75 0 0,49-24-1,-49-1 1,0 25 0,-50-25-1,-25 25 1,1 0-1,49 0 17,25 0-17,74 0 1,-173 0 0,-1-25-1,26 25 16,24 0-15,50 0 0,-25 0-1,-25 0 1,-74 0 0,0 0-1,49 0 1,0 0-1,-49 0 1,0 0 0,0 0 15,0 0-15,-1 0 15,1 0-16,0-25 1,-25 1 0,0-1 31,0 0-47,0 0 15,0 0 1,0 1-1,0-51 1,25 1 15,-25 24-15,0 1 0,25-1-1,-25 0 1,24 50-16,-24-24 15,0-1 17</inkml:trace>
  <inkml:trace contextRef="#ctx0" brushRef="#br0" timeOffset="80120.28">6350 5804 0,'0'50'63,"0"-25"-47,25 0-16,0 49 15,0-24-15,-25-26 16,0 51-1,25-26 1,-25 1 0,0-25-1,24 0 17,1-1 77,0-24-78,0 0-31,49 0 16,1 50-16,-1-50 15,-24 25-15,74-25 16,-75 0 0,26 0-16,74 25 15,-25-25 1,-50 0 15,0 0-15,100 49-1,-25-49 1,0 25 0,-50 0-1,-74-25 1,49 0 0,1 0-1,98 0 1,-74 0-1,-24 0 1,24 0 0,75 0-1,24 0 17,-99 0-17,-24 0 1,-51 0 15,26 0-15,124 0-1,-50 0 1,25 0 0,-125 0-16,26-25 15,24 25 16,-24 0-15,24-25 0,1 0-1,-26 25 1,-24 0 0,50 0 15,-26 0-16,26 0 1,24 0 0,-74 0-16,148 0 15,-73 0 1,-26 0 0,-49 0-1,24 0 1,51 0-1,73 0 1,-49 0 0,0 0-1,-24 0 1,73 0 0,-49 0 15,-49 0-31,49 0 15,-25 0 1,-25 0 0,-24 0-1,49 0 1,25 25 0,-74-25-1,-25 0 16,-1 0-15,26 0 0,99 0-1,-25 25 1,-50-25-16,1 0 16,-51 0-1,1 0 79,25 0-78,-50-25-1,25 25 16,-25-25 79,24 25-95,1 0 1,25 0 0,-50-24-16,25 24 15,-1 0 1,1 0 0,0 0 30,0 0-30,0 0 0,-1 0 31,1 0-32,0 0 1,0 0 15,-25-25 78,0 0-77,0 0-1,0 0 16,-25 1-16,-25 24-15,26 0-16,-1 0 31,0 0-15,0 0-16,25-25 15,-49 25 1,24 0-1,-50 0 1,51 0 0,-1 0 62,0 0 31,0 0-109,25-25 94</inkml:trace>
  <inkml:trace contextRef="#ctx0" brushRef="#br0" timeOffset="81671.61">12254 5879 0,'25'25'0,"-25"-1"32,24 26-17,-24-25-15,25-25 16,-25 49 15,0-24-15,0 25-1,0-25 1,0-1 15,25 1 0,-25 0 1,0 0 15,0 0-32,0-1 95,0 1-79</inkml:trace>
  <inkml:trace contextRef="#ctx0" brushRef="#br0" timeOffset="148983.22">4168 1736 0,'0'0'0,"-25"0"15,0 0-15,0 0 16,-24 0 31,49 25-16,-50-25-31,0 25 16,-24 25-1,-1-26 1,51 1 0,-1 0-1,25 25 1,-25-1-1,-74 75 1,0 25 0,74-50 15,0-49-15,0-25-1,25 24 16,-25-49-31,25 25 16,-24 49 0,24-24-1,-25 0 1,25-25-16,0-1 16,0 1-1,0 0 1,-25 0-1,25 0 1,0 24 15,0 1-15,0-1 0,0 1-1,0-25 1,0 24-1,0 51 1,0-26 0,0 0-1,0 1 1,0-50 0,0 24-1,0 26 1,0-1-1,0 1 1,0 24 15,0 0-15,0-25 0,0 26-1,0-51-15,0 26 16,0-1-1,0 25 1,0-24 0,0 24-1,0-74 1,0 24 0,0-24-1,0 25 1,0 24-1,0 1 1,0-26 0,-25 75 15,0-74-15,1-1 15,24-24-16,-25 25 1,-25 49 0,25-49-1,-49 24 1,49-49 0,-24 49-1,24-49 1,-25 25-1,50-26-15,-149-24 16,75 50 15,49-25-15,-25-25 0,-24 0-1,49 25 1,0-25-1,1 0 1,-51 0 0,50 0 46,1-25-46,-1 25 31,50 0 93,-1 0-124,1 0 0,0 0-16,0 0 15,24 25-15,26 24 16,-1-24-1,-24-25 1,24 50 0,-49-25-1,25 24 17,-26-24-17,-24 25 1,25 24-1,0-24 1,-25-26-16,0 1 16,25 25-1,-25-25 1,0 74 0,25-50-1,-25 26 1,0-26-1,0 51 1,0-51 0,0 75 15,25-24-15,-1-1-1,-24 0 1,0 25-1,0-25 1,0 0 0,0 1-1,0 48 1,0-48 0,0-1-1,0-50 1,0 76-1,25-26 1,-25 74 0,25-49 15,-25-49-15,25 74-1,0-50 1,-1 0-1,26 50 1,-50 0 0,50 0-1,-1-75 1,-24 25 0,25-24-1,-26-26 1,51 1-1,-26-1 1,51 26 0,24 24-1,0-25 17,25-49-17,-25 50 1,24-50-1,1 24 1,-74-49 0,-26 0-1,1 0 1,49 0 0,-74 0-1,24 0 1,51-25-1,24-24 1,-75 24 0,26 25-1,-50 0 48,-25-25 62</inkml:trace>
  <inkml:trace contextRef="#ctx0" brushRef="#br0" timeOffset="-187137.05">15032 6821 0,'0'0'0,"0"75"16,50-50-1,-50-1 1,0 1-16,49 0 15,-24 25-15,0-26 16,-25 26 15,25 0-15,-1 49 0,1 25-1,25 0 1,-1-75-1,-49 26-15,0-1 16,25 1 0,-25-51-1,25 26 1,0-25 0,-25 0-1,49 49 1,-24-74 15,0 25 0,49 25-15,-49-50 0,0 0-16,25 24 15,-1-24 1,26 25-1,-50-25 1,74 0 0,0 0-1,0 0 1,25 0 0,25 0-1,0 0 1,-25 0-1,-25 0 17,-49 0-17,49 0 1,25-25 0,0-24-1,25-1 1,-25 0-1,-50 26 1,50 24 0,-24 0-1,24 0 1,-25-50 0,-50 50-1,26 0 1,-50 0-16,49 0 15,50 0 1,-50 0 15,-24-25-15,-25 25 0,24 0-1,26 0 1,74 0-1,49 0 1,1-25 0,-75-24-1,-75 49-15,1 0 16,-25-25-16,24 25 16,26 0-1,24 0 1,25-25-1,-25 25 1,0-49 15,-24 49-15,-1 0 0,50 0-1,50 0 1,123 0-1,-73 0 1,-150 0-16,25 0 16,-49 0-1,99 0 1,74 0 0,25-25-1,-74 25 1,-100-25-1,-49 25 1,0 0 15,49 0-15,25 0 0,50 0-1,-99 0 1,-25 0-1,49 0 1,50 0 0,-25 0-1,25 0 1,-49 0 0,-51 0-1,1-25 1,25 25-1,0 0 1,-1-25 0,-24 25 15,25 0-31,-26-24 16,1 24-1,0 0 1,49 0-1,1 0 1,-1 0 0,-49 0-1,0 0 1,24 0 0,-24 0-1,25 0 1,-25 0-16,74 0 15,-50 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2:57:48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7318 7243 0,'25'25'31,"24"-25"-15,1 0-16,24 0 16,-49 0-16,25 0 15,-26 0 1,76 25 0,-51-25-16,50 24 15,-49 1 1,-25-25-1,74 0 1,-74 25 0,0-25 15,-1 0-15</inkml:trace>
  <inkml:trace contextRef="#ctx0" brushRef="#br0" timeOffset="1280.2">9004 7293 0,'-24'0'16,"48"0"93,26 0-109,-25 0 16,0 0-1,24 24 1,1-24 15,-25 0-15,24 0-1,-24 0 1,50 0-16,-51 0 31,1 0-15,0 0 0,0 0-1,0 0 1,-1 0-1,1 0 1,0 0 0,0 0-1,24 0 17</inkml:trace>
  <inkml:trace contextRef="#ctx0" brushRef="#br0" timeOffset="2287.29">10642 7293 0,'0'0'0,"24"0"15,1 0-15,0 0 16,0 0 0,0 0-1,-1 0 1,1 0-1,25 0 1,49 0 0,-49 0-1,-26 0 1,1 0 15,0 0-15,0 0-1</inkml:trace>
  <inkml:trace contextRef="#ctx0" brushRef="#br0" timeOffset="3127.79">12080 7218 0,'25'0'46,"0"0"-30,24 0 0,-24 0-1,50 0 1,24 0-16,0 0 16,100 25-1,-175-25 1,1 0-1,0 0 1,0 0 0,0 0-1</inkml:trace>
  <inkml:trace contextRef="#ctx0" brushRef="#br0" timeOffset="5247.7">6350 3299 0,'-24'0'15,"24"25"17,0 0-17,0-1-15,49-24 16,1 0-16,-25 50 15,49-50 1,100 0 0,98 0-1,125 0 1,0 0 0,-50 0-1,-74 0 1,25 0-1,74 0 1,0 0 0,-273 0-16,25 0 15,-74 0 1,49 0 15,25 0-15,25 0-1,25 0 1,-1 0 0,-73 0-1,-26 25 1,50 24 0,496 51-1,-446-51 1,396 51-1,-272-26 1,-224-74 0,1 0-1,-1 0 17,1 0-17,-26 0 1,-24 0 46,0 25-62,0-25 16,-1 0 0,1 0-16,0 0 15,0 0 1,24 0-1,75 0 1,75 0 0,74 0-1,0 0 1,-125 0 15,-98 0-15,0 0 46,-26 0-46</inkml:trace>
  <inkml:trace contextRef="#ctx0" brushRef="#br0" timeOffset="8904.15">5135 7689 0,'0'25'47,"0"0"-31,0 0-1,0 0 1,0-1-16,0 26 15,0 0 1,0-26 0,0 51-1,0-25 1,0-1 0,25 1-1,-25-25 1,49-1-1,1-24 17,-25 25-32,24 0 15,1 0 1,49-25 0,-74 25-16,149 24 15,74-24 1,0-25 15,-149 0-15,-49 0-1,24 0 1,25 0 0,75 0-1,-25 0 1,-25 25-16,-25-25 15,50 25 1,-75-1 0,-24-24-1,74 25 1,-25 0 0,0-25-1,-24 0 1,-1 0 15,25 0-15,0 0-1,1 0 1,-76 0 0,76 0-1,-1 0 1,-49 0-16,-1 0 15,26 0 1,-1 0 0,0 0-1,-24 0 1,-25 0 15,-25-25 79,0 0-95,0 1 1,0-26-16,0 25 15,25-49 1,-25-1 0,0 1-1,-25-75 1,25 25 0,0 50-1,-25-50 1,0 124 140,25 24-15</inkml:trace>
  <inkml:trace contextRef="#ctx0" brushRef="#br0" timeOffset="11207.77">9773 8434 0,'50'0'31,"0"0"-16,24 0-15,25 0 16,50 0-16,-50 0 16,25 0-1,-99 0 1,0 0 0,0 0-1,74 0 1,99 0-1,26 0 1,-51 0 0,-49 0-1,-74 0 17,0 0-32,123 0 15,50-25 1,-24 25-1,-50 0 1,-25 0 0,24 0-1,1 0 1,0 0 0,-25 0-1,-49 0 1,-1-25-1,-24 25 1,49 0-16,124 0 16,-24 0-1,-125-25 17,-24 0-17,-26 25 1,1 0-1,50 0 1,24 0 0,50 0-1,-125 0 1,1 0 62</inkml:trace>
  <inkml:trace contextRef="#ctx0" brushRef="#br0" timeOffset="13343.78">6152 9376 0,'0'-25'16,"0"1"15,25 24 47,0 0-62,-1 0 0,1 0 15,0 0-15,0 24-1,-25 26 1,0-25-1,25 24-15,-25-24 16,0 0-16,24 25 16</inkml:trace>
  <inkml:trace contextRef="#ctx0" brushRef="#br0" timeOffset="22512.88">6301 10468 0,'0'-25'110,"0"50"-95,49 24-15,-49-24 16,0 25 0,25-1-1,-25-24 1,0 0 31,25 0-32,-25-1 17,0 1-17</inkml:trace>
  <inkml:trace contextRef="#ctx0" brushRef="#br0" timeOffset="23647.71">6400 10368 0,'0'-24'94,"-25"24"-79,0 0 32,25 24-31,-24 1 15,24 0-15,-25 0-1,0 0 1,25-1 0,0 1-1,-25 0 1,25 0-1,-25-25-15,25 25 47</inkml:trace>
  <inkml:trace contextRef="#ctx0" brushRef="#br0" timeOffset="24920.0098">6350 10492 0,'25'0'32,"0"0"-17,0 0 1,24 25 0,1 0-1,-50 0 1,25-25 15,-25 25 0,25-25-15,-25 24-16,24 1 31,-48-25 204,-26 0-220,25 0 1,-24 0 31,24 0-16,-25 0 0,25 0 0,1-25 251</inkml:trace>
  <inkml:trace contextRef="#ctx0" brushRef="#br0" timeOffset="26039.98">8781 10443 0,'0'0'0,"0"25"31,0-1-15,0 1-1,0 0 1,0 0-16,25 0 31,-25-1-15,0 1-16,0 0 16,0 0-1,0 0 1,0-1 15</inkml:trace>
  <inkml:trace contextRef="#ctx0" brushRef="#br0" timeOffset="27488.71">11138 10393 0,'0'50'93,"0"-25"-61,24 24-17,1 1 48,-25-25-32,0-1-15,0 1-1,0 0 1,25 0 15,-25 0 0</inkml:trace>
  <inkml:trace contextRef="#ctx0" brushRef="#br0" timeOffset="30136.43">7963 8409 0,'24'49'47,"1"-24"-31,-25 25-16,50 49 15,-25-49 1,-1 49-1,-24-50-15,0 26 16,50-1 0,-50-49-1,0 25 1,0-1 0,0 1-1,25 24 1,-25 1 15,0-1-15,50 1-1,-50-51 17,24-24 14,-24 25-30,50-25 0,74 0-1,74 25 1,-49 0 0,-50 0-1,25-25 1,-74 24-1,49 1 1,75 0 0,-25 0-16,148 24 15,26 1 1,-25-25 0,-26 0 15,-48 24-16,-76-24 1,-73-25 0,-1 0-1,-24 25 1,24 24 0,125-49-1,49 0 1,-124 0-16,149 0 15,-125 0 1,-48 0 0,-1 0-1,50 0 1,74 0 0,-74 0 15,0 0-16,-50 0 1,-50 0 0,1 0-1,24 0 1,-49 0-16,50 25 16,-50 0-1,-1-25 95,1 0-64,-25-50-30,0 26-16,0-1 16,0 0-16,0 0 15,0-24 1,0-26 0,-25-49-1,25 25 1,-24-75-1,-1 50 1,0-24 0,0 23-1,25 26 1,-25 25 0,25-25-1,0 74 1,0-25-1,0 25 1,-25-24 0,1 49 31,24-25-32,0 0 1,0 0-1,0 1 1,0-1 93</inkml:trace>
  <inkml:trace contextRef="#ctx0" brushRef="#br0" timeOffset="32384.15">8930 10716 0,'-25'24'32,"25"26"-17,0 0 1,25 123 0,-25-49-1,25 25 1,0-50-16,24 50 31,-49-74-15,0 49-1,0-25 1,0-74 0,0 24 15</inkml:trace>
  <inkml:trace contextRef="#ctx0" brushRef="#br0" timeOffset="34320.17">9104 10716 0,'0'0'0,"24"0"16,1 0-1,0 0-15,25 0 16,99 0 0,-25 0-1,-50 0-15,-24-25 16,24 0-1,25 0 1,50 25 0,124 0 15,-124 0-15,-25 0-1,-25 0 1,-74 0-1,24 0 1,51 0 0,-26 0-1,-24 0-15,-50 50 235,0 49-220,0 0-15,0-24 16,0-1-16,0 0 16,0 26-1,24-1 1,1-25-1,-25-24 1,0 0 0,0-1-1,0-24 17,0 0-17,0 0 1,0-1-1,0 1 1,0 0 0,0 0 15,0 0-15,0-1-16,0 1 31,0 0-16,0 0 126</inkml:trace>
  <inkml:trace contextRef="#ctx0" brushRef="#br0" timeOffset="35327.75">9203 11931 0,'0'0'0,"25"0"16,-1 0-1,1 0-15,0 0 16,25-25 0,74 25-1,-50 0 1,100 0 0,74 0-1,-99 0 1,-75 0-1,100 0 1,24 0 0,-49 0-1,-124 0 17</inkml:trace>
  <inkml:trace contextRef="#ctx0" brushRef="#br0" timeOffset="36799.33">10989 10492 0,'0'0'0,"0"50"15,0-25 1,0 49-16,0 1 16,0 24-1,0 0 1,0 0 0,0-24-1,0-26 1,0-24-1,0 0 1,25-25 0,-25 50-1,24-26-15,-24 26 16,25-25 15,-25 24-15,25-24-1,-25 0 17,0 0-17,0 0 17,0-1-32,0 1 15,25 0 1,-25 0-1,0 0-15,0-1 47,0 1 16</inkml:trace>
  <inkml:trace contextRef="#ctx0" brushRef="#br0" timeOffset="38559.65">11088 10542 0,'0'0'0,"50"0"0,-26 0 16,1 0 0,99 25-1,248 24 1,-49 1 0,49-50-1,-50 0 1,-173 0-1,-99 0 1,-25 0 0,99 0-1,24 0 1,76 0 0,-75 0-1,-125 0 16,1 0-15,0 0 109,-25 50-94,0-26-15,0 51-16,0-50 16,0 49-16,0 50 15,0 0 16,0-25-15,0 1 0,0-51-1,0-24 1,0 0 0,0 0 30,-25-1-30,0-24-16,1 0 16,-26 25-1,-124 0 1,-173 25 0,25-1-1,73-49 16,-73 0-15,173 0-16,-148 0 16,123 0-1,50 0 1,-75 25 0,1 0-1,49 0 1,0-25-1,125 0 17,-1 24-1</inkml:trace>
  <inkml:trace contextRef="#ctx0" brushRef="#br0" timeOffset="45752.2">12353 11286 0,'0'25'47,"0"0"-16,0 24-31,0-24 16,0 0-1,0 0-15,0 0 16,0 24 0,0 50-1,0-24 1,0 24 0,0 25-1,0-74 16,0 24-15,0-24 0,0-26-1,0 26 1,0-25 0,0 0 46,0 0-62,0-1 31,0 1-31,0 0 16</inkml:trace>
  <inkml:trace contextRef="#ctx0" brushRef="#br0" timeOffset="47039.98">9922 11733 0,'0'24'94,"0"51"-94,0-26 15,0 1-15,0 49 16,25-24-16,-25 74 31,0 24-15,0-24-1,0-50 1,0-74-16,0 49 16,0-49-1,0 25 1,25-25-1,-25-1 1,0 26 0,0-25-1,0 0 1</inkml:trace>
  <inkml:trace contextRef="#ctx0" brushRef="#br0" timeOffset="49065.04">9947 11534 0,'0'25'32,"0"0"-17,0 0 1,0 24-1,-25-24 1,0 25 0,-49 49-1,0 0 1,-26 25 0,26-50-1,24 26 1,26-100-1,24 49 1,0-24 15</inkml:trace>
  <inkml:trace contextRef="#ctx0" brushRef="#br0" timeOffset="50169.0199">9922 11658 0,'25'0'16,"0"0"-1,0 25-15,-1-25 16,1 50-1,0-26 1,25 26 0,-26 0-1,-24-26 1,50 26 0,0 0-1,-1 24 1,-24-24-1,0 24 1,-25 1 15,25-75-31,-25 24 32,0 1-17,25 0-15,-1 0 78</inkml:trace>
  <inkml:trace contextRef="#ctx0" brushRef="#br0" timeOffset="51657.2898">12452 11286 0,'-25'25'47,"1"0"-32,-1-25-15,25 25 16,-25-1-16,25 26 15,-25-50 1,0 25-16,1 24 16,-1 1-1,-25 24 1,25-24 15,-24-25-15,24 24-1,0-24 17,0 0-17</inkml:trace>
  <inkml:trace contextRef="#ctx0" brushRef="#br0" timeOffset="52760.63">12403 11410 0,'24'0'32,"1"0"-1,-25 25-16,0 0-15,25 24 16,0-24 0,0 25-16,24 24 15,-24-49 1,0 49 15,0-24-15</inkml:trace>
  <inkml:trace contextRef="#ctx0" brushRef="#br0" timeOffset="55183.82">12279 11832 0,'24'0'78,"1"0"-78,0 0 15,0 0 1,0 0 0,-1 0-1,1 0 1,0 0 15,25 0-15,-25 0-1,49 0 1,-49 0 0,0 0-1,-1 0 16,26 0-15,-25 0-16,49 0 16</inkml:trace>
  <inkml:trace contextRef="#ctx0" brushRef="#br0" timeOffset="116415.5">4192 4390 0,'-24'0'31,"-1"25"-16,-25-25-15,50 25 16,-74 0 0,-100-25-1,-74 25 1,149-25 0,-75 0-1,75 0 1,0 0-1,24 24 1,26 1 0,-1 0-1,-99 25 1,25-1 0,-49-24-1,24 0 1,0 0-1,75-25 1,-1 0 0,50 0 15,25 24 63,-24-24-94,24 25 15,0 0-15,-50 50 16,50 24-16,0 25 16,0 198-1,0 75 1,0 149-1,0-298-15,0 298 16,0-1 0,0 75-1,0 0 17,0 75-17,0-75 1,0-49-1,0-50 1,0-100 0,-50-98-1,1-174-15,49-75 16,-50 149 0,50-124-1,-25 1 1,25-76-1,0 26 1,-25 0 0,25-1-1,0 1 1,0-25 15,0 24-15,0-24-1,50-25 32,49 50-31,25-50 0,25 0-1,0-25 1,149-50-1,99 51 1,148 24 0,-73 0-1,-125 0 1,-322 0 0,-1 0 171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10-26T23:00:31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5457 8756 0,'-24'0'16,"24"25"-1,-25-25 17,0 49-1,25-24-31,0 0 15,0 0 1,0 0 0,0-1-1,0 1 1,0 0 0,-50 25-1,50-25 1,0-1-1,0 1 1,0 0 15,0 0-15,0 0 0,0-1-1,0 1 1,0 25-1,0-25 1,0 24 15,0-24-15,25 0 0,-25 0-1,25-25 1,-25 24-1,25-24 1,0 50 15,-25-25-15,0 0 0,24-25-1,-24 24 1,25-24 15,0 25-15,-25 25 46,25-25 141</inkml:trace>
  <inkml:trace contextRef="#ctx0" brushRef="#br0" timeOffset="1576.44">8111 8880 0,'0'50'63,"0"24"-48,50-49 1,-50 25-16,0-26 16,0 26-16,50 0 15,-50-1 1,0-24-16,0 25 31,25-50 0,-25 49-15,0-24 0,0 0-1,0 0 1,0-1 0,24 26-1,-24 0 16,0-26-15,0 1 31,0 0-31,0 0 30</inkml:trace>
  <inkml:trace contextRef="#ctx0" brushRef="#br0" timeOffset="3808.58">4986 9624 0,'0'25'172,"0"25"-156,0 49-16,0-25 15,25-24-15,-25-25 16,25 24 0,-25-24-16,0 0 15,0 0 1,0 0 0</inkml:trace>
  <inkml:trace contextRef="#ctx0" brushRef="#br0" timeOffset="4863.34">9773 9649 0,'0'25'93,"0"24"-77,0-24-16,0 0 16,-49 25-1,49 24 1,0-49-16,0 0 16,0 24-1,0-24 1,0 0-1,0 25 1,0-26 31</inkml:trace>
  <inkml:trace contextRef="#ctx0" brushRef="#br0" timeOffset="29248.25">4788 9227 0,'-25'0'15,"0"0"1,0 0-16,0 0 15,-24 0-15,-75 0 32,-25 0-17,50 0 1,49 0 0,1 0-1,-1 0 1,25 0-1,-24 0 1,24 0 0,0 0-1,0 0 1,0 0 0,0 0-16,1 0 15,-1 0 1,-25 25 15,50 0 0,-25-25 1,25 25-1,0 0-16,-49 74 1,49-50 0,0 1-16,0 99 15,0 24 1,0 51 0,0 24-1,0-25 1,0-49-1,0-26 17,0-48-17,0-1 1,0-25 0,0 50-1,0-74 1,0-25-16,0 0 15,0 24 1,0 1 15,0-25-15,0-1 0,0 1-1,25 0 16,24 0 79,1-25-110,-25-25 15,-1 25-15,1 0 16,25-25 0,24 25-1,1 0 1,-1 0 0,-49 0-1,25 0 1,-26 0-1,1 0 32,0 0-31,0 0 0,0 0-1,-1 0 1,1 0 296</inkml:trace>
  <inkml:trace contextRef="#ctx0" brushRef="#br0" timeOffset="31871.37">5780 9699 0,'-25'-25'62,"50"25"-46,74 0-16,50 0 15,-50 0-15,75 0 16,-25 0 15,-50 0-15,25 0-1,0 0 1,49 0 0,1-25-1,-99 25 1,49-50 0,-50 26-1,75 24 1,-100 0-16,100 0 15,-25 0 1,-49 0 0,24 0-1,-50 0 1,-24 0 15,0 0-15,99 0-1,-49 0 1,24 0 0,-50 0-1,-24 0 1,25 0 0,-25 0-1,-1 0 1,26 0-1,-25 0 1,0 0 0</inkml:trace>
  <inkml:trace contextRef="#ctx0" brushRef="#br0" timeOffset="38779.06">5581 10517 0,'50'0'31,"24"0"-15,1 25-16,24 0 15,-25 0 1,75-25-1,-74 0-15,74 24 16,-1-24 0,-24 25-1,50-25 1,0 50 0,-26-50-1,1 25 1,-99-1-1,99 1 1,-25 0 0,49 0-1,26 0 17,24-1-17,-74-24 1,-25 0-1,74 0 1,75 0 0,0 0-1,0 50 1,0-25 0,-50 24-1,0-24 1,25 0-1,75 25 1,173 24 0,-273-24-1,-124-50 17,-24 0-17,-50 0 1,24 0-1,1 0 1,-25 0 15,-1 0 1,1 0-32,0-25 31,0 25 16,-25-25-16,0 0-15,0 0-16</inkml:trace>
  <inkml:trace contextRef="#ctx0" brushRef="#br0" timeOffset="40704.4">5457 12650 0,'50'0'78,"-25"0"-78,24 0 16,-24 0-16,25 0 16,-1 0-1,100 0 1,0 0 0,149 50-1,-100-50 1,-74 0-16,0 0 15,0 0 1,25 0 0,50 25-1,73 24 1,1-49 15,74 75-15,-173-50-1,-25-1 1,25 1 0,74 25-1,24-1 1,-123-24 0,50 0-1,-1 0 1,-24-25-1,-1 0 1,75 0 0,50 0-1,49 0 1,-74 0 0,0 0 15,-25 0-16,75 0 1,-150 0 0,75 0-1,-74 0 1,-50 0 0,-50 0-1,-24 0 1,-25 0-1,49 0 17,-49 0-17,0 0 1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7" name="Rectangle 4"/>
              <p:cNvSpPr>
                <a:spLocks noChangeArrowheads="1"/>
              </p:cNvSpPr>
              <p:nvPr userDrawn="1"/>
            </p:nvSpPr>
            <p:spPr bwMode="ltGray">
              <a:xfrm>
                <a:off x="0" y="1248"/>
                <a:ext cx="5760" cy="11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8" name="Rectangle 5"/>
              <p:cNvSpPr>
                <a:spLocks noChangeArrowheads="1"/>
              </p:cNvSpPr>
              <p:nvPr userDrawn="1"/>
            </p:nvSpPr>
            <p:spPr bwMode="ltGray">
              <a:xfrm>
                <a:off x="0" y="0"/>
                <a:ext cx="1119" cy="4320"/>
              </a:xfrm>
              <a:prstGeom prst="rect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</p:grpSp>
        <p:sp>
          <p:nvSpPr>
            <p:cNvPr id="6" name="Rectangle 6"/>
            <p:cNvSpPr>
              <a:spLocks noChangeArrowheads="1"/>
            </p:cNvSpPr>
            <p:nvPr/>
          </p:nvSpPr>
          <p:spPr bwMode="white">
            <a:xfrm>
              <a:off x="816" y="2592"/>
              <a:ext cx="701" cy="1728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0" y="1371600"/>
            <a:ext cx="8405813" cy="1246188"/>
            <a:chOff x="0" y="864"/>
            <a:chExt cx="5295" cy="785"/>
          </a:xfrm>
        </p:grpSpPr>
        <p:sp>
          <p:nvSpPr>
            <p:cNvPr id="10" name="Freeform 8"/>
            <p:cNvSpPr>
              <a:spLocks/>
            </p:cNvSpPr>
            <p:nvPr userDrawn="1"/>
          </p:nvSpPr>
          <p:spPr bwMode="auto">
            <a:xfrm rot="-507431">
              <a:off x="0" y="1477"/>
              <a:ext cx="1059" cy="172"/>
            </a:xfrm>
            <a:custGeom>
              <a:avLst/>
              <a:gdLst>
                <a:gd name="T0" fmla="*/ 1059 w 1059"/>
                <a:gd name="T1" fmla="*/ 0 h 172"/>
                <a:gd name="T2" fmla="*/ 147 w 1059"/>
                <a:gd name="T3" fmla="*/ 144 h 172"/>
                <a:gd name="T4" fmla="*/ 177 w 1059"/>
                <a:gd name="T5" fmla="*/ 171 h 172"/>
                <a:gd name="T6" fmla="*/ 1059 w 1059"/>
                <a:gd name="T7" fmla="*/ 24 h 172"/>
                <a:gd name="T8" fmla="*/ 1059 w 1059"/>
                <a:gd name="T9" fmla="*/ 0 h 1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9" h="172">
                  <a:moveTo>
                    <a:pt x="1059" y="0"/>
                  </a:moveTo>
                  <a:cubicBezTo>
                    <a:pt x="543" y="45"/>
                    <a:pt x="291" y="112"/>
                    <a:pt x="147" y="144"/>
                  </a:cubicBezTo>
                  <a:cubicBezTo>
                    <a:pt x="0" y="172"/>
                    <a:pt x="153" y="147"/>
                    <a:pt x="177" y="171"/>
                  </a:cubicBezTo>
                  <a:cubicBezTo>
                    <a:pt x="329" y="151"/>
                    <a:pt x="339" y="99"/>
                    <a:pt x="1059" y="24"/>
                  </a:cubicBezTo>
                  <a:cubicBezTo>
                    <a:pt x="1059" y="24"/>
                    <a:pt x="1059" y="0"/>
                    <a:pt x="1059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 rot="-507431">
              <a:off x="1173" y="864"/>
              <a:ext cx="4122" cy="630"/>
            </a:xfrm>
            <a:custGeom>
              <a:avLst/>
              <a:gdLst>
                <a:gd name="T0" fmla="*/ 0 w 4122"/>
                <a:gd name="T1" fmla="*/ 204 h 630"/>
                <a:gd name="T2" fmla="*/ 3544 w 4122"/>
                <a:gd name="T3" fmla="*/ 348 h 630"/>
                <a:gd name="T4" fmla="*/ 3680 w 4122"/>
                <a:gd name="T5" fmla="*/ 630 h 630"/>
                <a:gd name="T6" fmla="*/ 3616 w 4122"/>
                <a:gd name="T7" fmla="*/ 624 h 630"/>
                <a:gd name="T8" fmla="*/ 3534 w 4122"/>
                <a:gd name="T9" fmla="*/ 368 h 630"/>
                <a:gd name="T10" fmla="*/ 17 w 4122"/>
                <a:gd name="T11" fmla="*/ 231 h 630"/>
                <a:gd name="T12" fmla="*/ 0 w 4122"/>
                <a:gd name="T13" fmla="*/ 204 h 6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22" h="630">
                  <a:moveTo>
                    <a:pt x="0" y="204"/>
                  </a:moveTo>
                  <a:cubicBezTo>
                    <a:pt x="255" y="198"/>
                    <a:pt x="1686" y="0"/>
                    <a:pt x="3544" y="348"/>
                  </a:cubicBezTo>
                  <a:cubicBezTo>
                    <a:pt x="4122" y="464"/>
                    <a:pt x="3754" y="614"/>
                    <a:pt x="3680" y="630"/>
                  </a:cubicBezTo>
                  <a:cubicBezTo>
                    <a:pt x="3680" y="630"/>
                    <a:pt x="3642" y="626"/>
                    <a:pt x="3616" y="624"/>
                  </a:cubicBezTo>
                  <a:cubicBezTo>
                    <a:pt x="3678" y="612"/>
                    <a:pt x="4118" y="488"/>
                    <a:pt x="3534" y="368"/>
                  </a:cubicBezTo>
                  <a:cubicBezTo>
                    <a:pt x="2029" y="98"/>
                    <a:pt x="696" y="156"/>
                    <a:pt x="17" y="231"/>
                  </a:cubicBezTo>
                  <a:cubicBezTo>
                    <a:pt x="17" y="231"/>
                    <a:pt x="0" y="204"/>
                    <a:pt x="0" y="20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12" name="Group 10"/>
            <p:cNvGrpSpPr>
              <a:grpSpLocks/>
            </p:cNvGrpSpPr>
            <p:nvPr userDrawn="1"/>
          </p:nvGrpSpPr>
          <p:grpSpPr bwMode="auto">
            <a:xfrm>
              <a:off x="1008" y="1248"/>
              <a:ext cx="288" cy="288"/>
              <a:chOff x="1033" y="326"/>
              <a:chExt cx="192" cy="192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1033" y="32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1129" y="377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1063" y="350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1063" y="404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1108" y="42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1168" y="416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120" y="461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063" y="45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1117" y="329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</p:grpSp>
      </p:grpSp>
      <p:sp>
        <p:nvSpPr>
          <p:cNvPr id="53268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828800" y="2133600"/>
            <a:ext cx="7315200" cy="1600200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s-ES" altLang="es-MX" noProof="0"/>
              <a:t>Haga clic para modificar el estilo de título del patrón</a:t>
            </a:r>
          </a:p>
        </p:txBody>
      </p:sp>
      <p:sp>
        <p:nvSpPr>
          <p:cNvPr id="53269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altLang="es-MX" noProof="0"/>
              <a:t>Haga clic para modificar el estilo de subtítulo del patrón</a:t>
            </a: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E9877C3-6FF9-45E6-9B92-7D07B5EFDC1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17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09580-50BE-4C04-B0D8-48040A3E318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8258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38BC1-11C2-445B-8068-58BBE3AAAC3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423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249E4-9973-45DB-941B-AF3FEBA14DB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4375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4F096-2E4E-4E61-A1ED-7A27F6DCA79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49467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883289-73AE-4A57-99E3-B46EFD834C7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9370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0B2810-6ADF-42BA-A5A5-4CCCF35B4E2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693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6E2049-F309-47C4-957E-9730683564B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33939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DF1076-1326-475F-B5E8-2F7F7626C88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21049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8BC5CE-A387-4BC4-9105-C6894A3B67A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6434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67525" y="457200"/>
            <a:ext cx="2058988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6029325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D09F6D-5999-4FFD-B2AB-457CB0B09DF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47995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113" y="4572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s-MX" noProof="0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D60AB7-9C17-4F99-81E2-6BA7750723C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7042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23813" y="-141288"/>
            <a:ext cx="9167813" cy="6999288"/>
            <a:chOff x="-15" y="-89"/>
            <a:chExt cx="5775" cy="4409"/>
          </a:xfrm>
        </p:grpSpPr>
        <p:sp>
          <p:nvSpPr>
            <p:cNvPr id="1032" name="Rectangle 3"/>
            <p:cNvSpPr>
              <a:spLocks noChangeArrowheads="1"/>
            </p:cNvSpPr>
            <p:nvPr userDrawn="1"/>
          </p:nvSpPr>
          <p:spPr bwMode="ltGray">
            <a:xfrm>
              <a:off x="0" y="301"/>
              <a:ext cx="5760" cy="7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  <p:sp>
          <p:nvSpPr>
            <p:cNvPr id="1033" name="Rectangle 4"/>
            <p:cNvSpPr>
              <a:spLocks noChangeArrowheads="1"/>
            </p:cNvSpPr>
            <p:nvPr userDrawn="1"/>
          </p:nvSpPr>
          <p:spPr bwMode="ltGray">
            <a:xfrm>
              <a:off x="0" y="0"/>
              <a:ext cx="1119" cy="4320"/>
            </a:xfrm>
            <a:prstGeom prst="rect">
              <a:avLst/>
            </a:pr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-15" y="-89"/>
              <a:ext cx="5295" cy="785"/>
              <a:chOff x="20" y="-89"/>
              <a:chExt cx="5295" cy="785"/>
            </a:xfrm>
          </p:grpSpPr>
          <p:sp>
            <p:nvSpPr>
              <p:cNvPr id="1036" name="Freeform 6"/>
              <p:cNvSpPr>
                <a:spLocks/>
              </p:cNvSpPr>
              <p:nvPr userDrawn="1"/>
            </p:nvSpPr>
            <p:spPr bwMode="auto">
              <a:xfrm rot="-507431">
                <a:off x="20" y="524"/>
                <a:ext cx="1059" cy="172"/>
              </a:xfrm>
              <a:custGeom>
                <a:avLst/>
                <a:gdLst>
                  <a:gd name="T0" fmla="*/ 1059 w 1059"/>
                  <a:gd name="T1" fmla="*/ 0 h 172"/>
                  <a:gd name="T2" fmla="*/ 147 w 1059"/>
                  <a:gd name="T3" fmla="*/ 144 h 172"/>
                  <a:gd name="T4" fmla="*/ 177 w 1059"/>
                  <a:gd name="T5" fmla="*/ 171 h 172"/>
                  <a:gd name="T6" fmla="*/ 1059 w 1059"/>
                  <a:gd name="T7" fmla="*/ 24 h 172"/>
                  <a:gd name="T8" fmla="*/ 1059 w 1059"/>
                  <a:gd name="T9" fmla="*/ 0 h 1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59" h="172">
                    <a:moveTo>
                      <a:pt x="1059" y="0"/>
                    </a:moveTo>
                    <a:cubicBezTo>
                      <a:pt x="543" y="45"/>
                      <a:pt x="291" y="112"/>
                      <a:pt x="147" y="144"/>
                    </a:cubicBezTo>
                    <a:cubicBezTo>
                      <a:pt x="0" y="172"/>
                      <a:pt x="153" y="147"/>
                      <a:pt x="177" y="171"/>
                    </a:cubicBezTo>
                    <a:cubicBezTo>
                      <a:pt x="329" y="151"/>
                      <a:pt x="339" y="99"/>
                      <a:pt x="1059" y="24"/>
                    </a:cubicBezTo>
                    <a:cubicBezTo>
                      <a:pt x="1059" y="24"/>
                      <a:pt x="1059" y="0"/>
                      <a:pt x="10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037" name="Freeform 7"/>
              <p:cNvSpPr>
                <a:spLocks/>
              </p:cNvSpPr>
              <p:nvPr userDrawn="1"/>
            </p:nvSpPr>
            <p:spPr bwMode="auto">
              <a:xfrm rot="-507431">
                <a:off x="1193" y="-89"/>
                <a:ext cx="4122" cy="630"/>
              </a:xfrm>
              <a:custGeom>
                <a:avLst/>
                <a:gdLst>
                  <a:gd name="T0" fmla="*/ 0 w 4122"/>
                  <a:gd name="T1" fmla="*/ 204 h 630"/>
                  <a:gd name="T2" fmla="*/ 3544 w 4122"/>
                  <a:gd name="T3" fmla="*/ 348 h 630"/>
                  <a:gd name="T4" fmla="*/ 3680 w 4122"/>
                  <a:gd name="T5" fmla="*/ 630 h 630"/>
                  <a:gd name="T6" fmla="*/ 3616 w 4122"/>
                  <a:gd name="T7" fmla="*/ 624 h 630"/>
                  <a:gd name="T8" fmla="*/ 3534 w 4122"/>
                  <a:gd name="T9" fmla="*/ 368 h 630"/>
                  <a:gd name="T10" fmla="*/ 17 w 4122"/>
                  <a:gd name="T11" fmla="*/ 231 h 630"/>
                  <a:gd name="T12" fmla="*/ 0 w 4122"/>
                  <a:gd name="T13" fmla="*/ 204 h 6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22" h="630">
                    <a:moveTo>
                      <a:pt x="0" y="204"/>
                    </a:moveTo>
                    <a:cubicBezTo>
                      <a:pt x="255" y="198"/>
                      <a:pt x="1686" y="0"/>
                      <a:pt x="3544" y="348"/>
                    </a:cubicBezTo>
                    <a:cubicBezTo>
                      <a:pt x="4122" y="464"/>
                      <a:pt x="3754" y="614"/>
                      <a:pt x="3680" y="630"/>
                    </a:cubicBezTo>
                    <a:cubicBezTo>
                      <a:pt x="3680" y="630"/>
                      <a:pt x="3642" y="626"/>
                      <a:pt x="3616" y="624"/>
                    </a:cubicBezTo>
                    <a:cubicBezTo>
                      <a:pt x="3678" y="612"/>
                      <a:pt x="4118" y="488"/>
                      <a:pt x="3534" y="368"/>
                    </a:cubicBezTo>
                    <a:cubicBezTo>
                      <a:pt x="2029" y="98"/>
                      <a:pt x="696" y="156"/>
                      <a:pt x="17" y="231"/>
                    </a:cubicBezTo>
                    <a:cubicBezTo>
                      <a:pt x="17" y="231"/>
                      <a:pt x="0" y="204"/>
                      <a:pt x="0" y="20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grpSp>
            <p:nvGrpSpPr>
              <p:cNvPr id="1038" name="Group 8"/>
              <p:cNvGrpSpPr>
                <a:grpSpLocks/>
              </p:cNvGrpSpPr>
              <p:nvPr userDrawn="1"/>
            </p:nvGrpSpPr>
            <p:grpSpPr bwMode="auto">
              <a:xfrm>
                <a:off x="1033" y="326"/>
                <a:ext cx="192" cy="192"/>
                <a:chOff x="1033" y="326"/>
                <a:chExt cx="192" cy="192"/>
              </a:xfrm>
            </p:grpSpPr>
            <p:sp>
              <p:nvSpPr>
                <p:cNvPr id="1039" name="Oval 9"/>
                <p:cNvSpPr>
                  <a:spLocks noChangeArrowheads="1"/>
                </p:cNvSpPr>
                <p:nvPr/>
              </p:nvSpPr>
              <p:spPr bwMode="auto">
                <a:xfrm>
                  <a:off x="1033" y="326"/>
                  <a:ext cx="192" cy="19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0" name="Oval 10"/>
                <p:cNvSpPr>
                  <a:spLocks noChangeArrowheads="1"/>
                </p:cNvSpPr>
                <p:nvPr/>
              </p:nvSpPr>
              <p:spPr bwMode="auto">
                <a:xfrm>
                  <a:off x="1129" y="377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1" name="Oval 11"/>
                <p:cNvSpPr>
                  <a:spLocks noChangeArrowheads="1"/>
                </p:cNvSpPr>
                <p:nvPr/>
              </p:nvSpPr>
              <p:spPr bwMode="auto">
                <a:xfrm>
                  <a:off x="1063" y="350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2" name="Oval 12"/>
                <p:cNvSpPr>
                  <a:spLocks noChangeArrowheads="1"/>
                </p:cNvSpPr>
                <p:nvPr/>
              </p:nvSpPr>
              <p:spPr bwMode="auto">
                <a:xfrm>
                  <a:off x="1063" y="404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3" name="Oval 13"/>
                <p:cNvSpPr>
                  <a:spLocks noChangeArrowheads="1"/>
                </p:cNvSpPr>
                <p:nvPr/>
              </p:nvSpPr>
              <p:spPr bwMode="auto">
                <a:xfrm>
                  <a:off x="1108" y="42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4" name="Oval 14"/>
                <p:cNvSpPr>
                  <a:spLocks noChangeArrowheads="1"/>
                </p:cNvSpPr>
                <p:nvPr/>
              </p:nvSpPr>
              <p:spPr bwMode="auto">
                <a:xfrm>
                  <a:off x="1168" y="416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5" name="Oval 15"/>
                <p:cNvSpPr>
                  <a:spLocks noChangeArrowheads="1"/>
                </p:cNvSpPr>
                <p:nvPr/>
              </p:nvSpPr>
              <p:spPr bwMode="auto">
                <a:xfrm>
                  <a:off x="1120" y="461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6" name="Oval 16"/>
                <p:cNvSpPr>
                  <a:spLocks noChangeArrowheads="1"/>
                </p:cNvSpPr>
                <p:nvPr/>
              </p:nvSpPr>
              <p:spPr bwMode="auto">
                <a:xfrm>
                  <a:off x="1063" y="45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  <p:sp>
              <p:nvSpPr>
                <p:cNvPr id="1047" name="Oval 17"/>
                <p:cNvSpPr>
                  <a:spLocks noChangeArrowheads="1"/>
                </p:cNvSpPr>
                <p:nvPr/>
              </p:nvSpPr>
              <p:spPr bwMode="auto">
                <a:xfrm>
                  <a:off x="1117" y="329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s-MX" altLang="es-MX"/>
                </a:p>
              </p:txBody>
            </p:sp>
          </p:grpSp>
        </p:grpSp>
        <p:sp>
          <p:nvSpPr>
            <p:cNvPr id="1035" name="Rectangle 18"/>
            <p:cNvSpPr>
              <a:spLocks noChangeArrowheads="1"/>
            </p:cNvSpPr>
            <p:nvPr userDrawn="1"/>
          </p:nvSpPr>
          <p:spPr bwMode="white">
            <a:xfrm>
              <a:off x="426" y="1185"/>
              <a:ext cx="701" cy="3135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</p:grpSp>
      <p:sp>
        <p:nvSpPr>
          <p:cNvPr id="102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1154113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título del patrón</a:t>
            </a:r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522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2246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2247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 Narrow" panose="020B0606020202030204" pitchFamily="34" charset="0"/>
              </a:defRPr>
            </a:lvl1pPr>
          </a:lstStyle>
          <a:p>
            <a:fld id="{F5E97CEE-A7B6-4BD9-9A6A-7A53FE21E0E6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anose="020B0606020202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2458" y="4729361"/>
            <a:ext cx="4048332" cy="2128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Contenidos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MX" dirty="0" smtClean="0"/>
              <a:t>Introducción. Conceptos básicos</a:t>
            </a:r>
          </a:p>
          <a:p>
            <a:pPr eaLnBrk="1" hangingPunct="1"/>
            <a:r>
              <a:rPr lang="es-ES_tradnl" altLang="es-MX" dirty="0" smtClean="0"/>
              <a:t>Elementos de un algoritmo</a:t>
            </a:r>
          </a:p>
          <a:p>
            <a:pPr eaLnBrk="1" hangingPunct="1"/>
            <a:r>
              <a:rPr lang="es-ES_tradnl" altLang="es-MX" dirty="0" smtClean="0"/>
              <a:t>Representación de algoritmos</a:t>
            </a:r>
          </a:p>
          <a:p>
            <a:pPr eaLnBrk="1" hangingPunct="1"/>
            <a:r>
              <a:rPr lang="es-ES_tradnl" altLang="es-MX" dirty="0" smtClean="0"/>
              <a:t>Metodología de diseño</a:t>
            </a:r>
          </a:p>
          <a:p>
            <a:pPr eaLnBrk="1" hangingPunct="1"/>
            <a:r>
              <a:rPr lang="es-ES_tradnl" altLang="es-MX" dirty="0" smtClean="0"/>
              <a:t>Lenguajes de programación</a:t>
            </a:r>
          </a:p>
          <a:p>
            <a:pPr eaLnBrk="1" hangingPunct="1"/>
            <a:r>
              <a:rPr lang="es-ES_tradnl" altLang="es-MX" dirty="0" smtClean="0"/>
              <a:t>Ejercicios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0"/>
            <a:ext cx="145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Algoritmo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Introducción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altLang="es-MX" sz="2800" smtClean="0"/>
              <a:t>La computadora no sólo es una máquina capaz de entregar un resultado, sino que además podemos diseñar con ella </a:t>
            </a:r>
            <a:r>
              <a:rPr lang="es-ES_tradnl" altLang="es-MX" sz="2800" b="1" smtClean="0"/>
              <a:t>soluciones a medida</a:t>
            </a:r>
            <a:endParaRPr lang="es-ES_tradnl" altLang="es-MX" sz="2800" smtClean="0"/>
          </a:p>
          <a:p>
            <a:pPr algn="just" eaLnBrk="1" hangingPunct="1">
              <a:lnSpc>
                <a:spcPct val="90000"/>
              </a:lnSpc>
            </a:pPr>
            <a:r>
              <a:rPr lang="es-ES_tradnl" altLang="es-MX" sz="2800" smtClean="0"/>
              <a:t>A las soluciones creadas se les conoce como </a:t>
            </a:r>
            <a:r>
              <a:rPr lang="es-ES_tradnl" altLang="es-MX" sz="2800" b="1" smtClean="0"/>
              <a:t>programa</a:t>
            </a:r>
            <a:r>
              <a:rPr lang="es-ES_tradnl" altLang="es-MX" sz="2800" smtClean="0"/>
              <a:t>, luego éstos son una serie de operaciones que realiza la computadora para llegar a un resultado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altLang="es-MX" sz="2800" smtClean="0"/>
              <a:t>Ahora para que un programa llegue a una solución final se requiere que esta serie de pasos sean organizados y represente el proceso que se describe  a este estudio se le denomina algoritmica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Proceso de la información</a:t>
            </a:r>
          </a:p>
        </p:txBody>
      </p:sp>
      <p:grpSp>
        <p:nvGrpSpPr>
          <p:cNvPr id="5123" name="Group 33"/>
          <p:cNvGrpSpPr>
            <a:grpSpLocks/>
          </p:cNvGrpSpPr>
          <p:nvPr/>
        </p:nvGrpSpPr>
        <p:grpSpPr bwMode="auto">
          <a:xfrm>
            <a:off x="1028700" y="2057400"/>
            <a:ext cx="7162800" cy="914400"/>
            <a:chOff x="576" y="1296"/>
            <a:chExt cx="4512" cy="576"/>
          </a:xfrm>
        </p:grpSpPr>
        <p:grpSp>
          <p:nvGrpSpPr>
            <p:cNvPr id="5143" name="Group 13"/>
            <p:cNvGrpSpPr>
              <a:grpSpLocks/>
            </p:cNvGrpSpPr>
            <p:nvPr/>
          </p:nvGrpSpPr>
          <p:grpSpPr bwMode="auto">
            <a:xfrm>
              <a:off x="576" y="1296"/>
              <a:ext cx="1200" cy="576"/>
              <a:chOff x="432" y="1944"/>
              <a:chExt cx="1200" cy="576"/>
            </a:xfrm>
          </p:grpSpPr>
          <p:sp>
            <p:nvSpPr>
              <p:cNvPr id="5152" name="Rectangle 6"/>
              <p:cNvSpPr>
                <a:spLocks noChangeArrowheads="1"/>
              </p:cNvSpPr>
              <p:nvPr/>
            </p:nvSpPr>
            <p:spPr bwMode="auto">
              <a:xfrm>
                <a:off x="432" y="1944"/>
                <a:ext cx="1200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Left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5153" name="Text Box 3"/>
              <p:cNvSpPr txBox="1">
                <a:spLocks noChangeArrowheads="1"/>
              </p:cNvSpPr>
              <p:nvPr/>
            </p:nvSpPr>
            <p:spPr bwMode="auto">
              <a:xfrm>
                <a:off x="499" y="1973"/>
                <a:ext cx="1066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s-MX" sz="2000" b="1">
                    <a:solidFill>
                      <a:schemeClr val="bg1"/>
                    </a:solidFill>
                  </a:rPr>
                  <a:t>DATOS DE ENTRADA</a:t>
                </a:r>
                <a:endParaRPr lang="es-ES_tradnl" altLang="es-MX" sz="2000"/>
              </a:p>
            </p:txBody>
          </p:sp>
        </p:grpSp>
        <p:grpSp>
          <p:nvGrpSpPr>
            <p:cNvPr id="5144" name="Group 12"/>
            <p:cNvGrpSpPr>
              <a:grpSpLocks/>
            </p:cNvGrpSpPr>
            <p:nvPr/>
          </p:nvGrpSpPr>
          <p:grpSpPr bwMode="auto">
            <a:xfrm>
              <a:off x="2232" y="1296"/>
              <a:ext cx="1200" cy="576"/>
              <a:chOff x="2016" y="1944"/>
              <a:chExt cx="1200" cy="576"/>
            </a:xfrm>
          </p:grpSpPr>
          <p:sp>
            <p:nvSpPr>
              <p:cNvPr id="5150" name="Rectangle 7"/>
              <p:cNvSpPr>
                <a:spLocks noChangeArrowheads="1"/>
              </p:cNvSpPr>
              <p:nvPr/>
            </p:nvSpPr>
            <p:spPr bwMode="auto">
              <a:xfrm>
                <a:off x="2016" y="1944"/>
                <a:ext cx="1200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5151" name="Text Box 4"/>
              <p:cNvSpPr txBox="1">
                <a:spLocks noChangeArrowheads="1"/>
              </p:cNvSpPr>
              <p:nvPr/>
            </p:nvSpPr>
            <p:spPr bwMode="auto">
              <a:xfrm>
                <a:off x="2112" y="2088"/>
                <a:ext cx="104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s-ES_tradnl" altLang="es-MX" b="1"/>
                  <a:t>PROCESO</a:t>
                </a:r>
                <a:endParaRPr lang="es-ES_tradnl" altLang="es-MX"/>
              </a:p>
            </p:txBody>
          </p:sp>
        </p:grpSp>
        <p:grpSp>
          <p:nvGrpSpPr>
            <p:cNvPr id="5145" name="Group 11"/>
            <p:cNvGrpSpPr>
              <a:grpSpLocks/>
            </p:cNvGrpSpPr>
            <p:nvPr/>
          </p:nvGrpSpPr>
          <p:grpSpPr bwMode="auto">
            <a:xfrm>
              <a:off x="3888" y="1296"/>
              <a:ext cx="1200" cy="576"/>
              <a:chOff x="4032" y="1968"/>
              <a:chExt cx="1200" cy="576"/>
            </a:xfrm>
          </p:grpSpPr>
          <p:sp>
            <p:nvSpPr>
              <p:cNvPr id="5148" name="Rectangle 8"/>
              <p:cNvSpPr>
                <a:spLocks noChangeArrowheads="1"/>
              </p:cNvSpPr>
              <p:nvPr/>
            </p:nvSpPr>
            <p:spPr bwMode="auto">
              <a:xfrm>
                <a:off x="4032" y="1968"/>
                <a:ext cx="1200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Left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5149" name="Text Box 5"/>
              <p:cNvSpPr txBox="1">
                <a:spLocks noChangeArrowheads="1"/>
              </p:cNvSpPr>
              <p:nvPr/>
            </p:nvSpPr>
            <p:spPr bwMode="auto">
              <a:xfrm>
                <a:off x="4080" y="1997"/>
                <a:ext cx="1066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s-MX" sz="2000" b="1">
                    <a:solidFill>
                      <a:schemeClr val="bg1"/>
                    </a:solidFill>
                  </a:rPr>
                  <a:t>DATOS DE SALIDA</a:t>
                </a:r>
              </a:p>
            </p:txBody>
          </p:sp>
        </p:grpSp>
        <p:sp>
          <p:nvSpPr>
            <p:cNvPr id="5146" name="Line 9"/>
            <p:cNvSpPr>
              <a:spLocks noChangeShapeType="1"/>
            </p:cNvSpPr>
            <p:nvPr/>
          </p:nvSpPr>
          <p:spPr bwMode="auto">
            <a:xfrm>
              <a:off x="1908" y="15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147" name="Line 10"/>
            <p:cNvSpPr>
              <a:spLocks noChangeShapeType="1"/>
            </p:cNvSpPr>
            <p:nvPr/>
          </p:nvSpPr>
          <p:spPr bwMode="auto">
            <a:xfrm>
              <a:off x="3564" y="15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6180" name="Group 36"/>
          <p:cNvGrpSpPr>
            <a:grpSpLocks/>
          </p:cNvGrpSpPr>
          <p:nvPr/>
        </p:nvGrpSpPr>
        <p:grpSpPr bwMode="auto">
          <a:xfrm>
            <a:off x="609600" y="4495800"/>
            <a:ext cx="8077200" cy="1752600"/>
            <a:chOff x="384" y="2832"/>
            <a:chExt cx="5088" cy="1104"/>
          </a:xfrm>
        </p:grpSpPr>
        <p:grpSp>
          <p:nvGrpSpPr>
            <p:cNvPr id="5127" name="Group 14"/>
            <p:cNvGrpSpPr>
              <a:grpSpLocks/>
            </p:cNvGrpSpPr>
            <p:nvPr/>
          </p:nvGrpSpPr>
          <p:grpSpPr bwMode="auto">
            <a:xfrm>
              <a:off x="384" y="3072"/>
              <a:ext cx="1200" cy="576"/>
              <a:chOff x="432" y="1944"/>
              <a:chExt cx="1200" cy="576"/>
            </a:xfrm>
          </p:grpSpPr>
          <p:sp>
            <p:nvSpPr>
              <p:cNvPr id="5141" name="Rectangle 15"/>
              <p:cNvSpPr>
                <a:spLocks noChangeArrowheads="1"/>
              </p:cNvSpPr>
              <p:nvPr/>
            </p:nvSpPr>
            <p:spPr bwMode="auto">
              <a:xfrm>
                <a:off x="432" y="1944"/>
                <a:ext cx="1200" cy="576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Left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bg2"/>
                </a:extrusionClr>
                <a:contourClr>
                  <a:srgbClr val="FFCC00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5142" name="Text Box 16"/>
              <p:cNvSpPr txBox="1">
                <a:spLocks noChangeArrowheads="1"/>
              </p:cNvSpPr>
              <p:nvPr/>
            </p:nvSpPr>
            <p:spPr bwMode="auto">
              <a:xfrm>
                <a:off x="499" y="1973"/>
                <a:ext cx="1066" cy="442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s-MX" sz="2000" b="1"/>
                  <a:t>Dispositivos de entrada</a:t>
                </a:r>
                <a:endParaRPr lang="es-ES_tradnl" altLang="es-MX" sz="2000"/>
              </a:p>
            </p:txBody>
          </p:sp>
        </p:grpSp>
        <p:grpSp>
          <p:nvGrpSpPr>
            <p:cNvPr id="5128" name="Group 20"/>
            <p:cNvGrpSpPr>
              <a:grpSpLocks/>
            </p:cNvGrpSpPr>
            <p:nvPr/>
          </p:nvGrpSpPr>
          <p:grpSpPr bwMode="auto">
            <a:xfrm>
              <a:off x="4272" y="3072"/>
              <a:ext cx="1200" cy="576"/>
              <a:chOff x="4032" y="1968"/>
              <a:chExt cx="1200" cy="576"/>
            </a:xfrm>
          </p:grpSpPr>
          <p:sp>
            <p:nvSpPr>
              <p:cNvPr id="5139" name="Rectangle 21"/>
              <p:cNvSpPr>
                <a:spLocks noChangeArrowheads="1"/>
              </p:cNvSpPr>
              <p:nvPr/>
            </p:nvSpPr>
            <p:spPr bwMode="auto">
              <a:xfrm>
                <a:off x="4032" y="1968"/>
                <a:ext cx="1200" cy="576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Left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bg2"/>
                </a:extrusionClr>
                <a:contourClr>
                  <a:srgbClr val="FFCC00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MX" altLang="es-MX"/>
              </a:p>
            </p:txBody>
          </p:sp>
          <p:sp>
            <p:nvSpPr>
              <p:cNvPr id="5140" name="Text Box 22"/>
              <p:cNvSpPr txBox="1">
                <a:spLocks noChangeArrowheads="1"/>
              </p:cNvSpPr>
              <p:nvPr/>
            </p:nvSpPr>
            <p:spPr bwMode="auto">
              <a:xfrm>
                <a:off x="4080" y="1997"/>
                <a:ext cx="1066" cy="442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s-ES_tradnl" altLang="es-MX" sz="2000" b="1"/>
                  <a:t>Dispositivos de salida</a:t>
                </a:r>
              </a:p>
            </p:txBody>
          </p:sp>
        </p:grpSp>
        <p:sp>
          <p:nvSpPr>
            <p:cNvPr id="5129" name="Line 23"/>
            <p:cNvSpPr>
              <a:spLocks noChangeShapeType="1"/>
            </p:cNvSpPr>
            <p:nvPr/>
          </p:nvSpPr>
          <p:spPr bwMode="auto">
            <a:xfrm>
              <a:off x="1728" y="336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130" name="Line 24"/>
            <p:cNvSpPr>
              <a:spLocks noChangeShapeType="1"/>
            </p:cNvSpPr>
            <p:nvPr/>
          </p:nvSpPr>
          <p:spPr bwMode="auto">
            <a:xfrm>
              <a:off x="3840" y="336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5131" name="Group 32"/>
            <p:cNvGrpSpPr>
              <a:grpSpLocks/>
            </p:cNvGrpSpPr>
            <p:nvPr/>
          </p:nvGrpSpPr>
          <p:grpSpPr bwMode="auto">
            <a:xfrm>
              <a:off x="2090" y="2832"/>
              <a:ext cx="1558" cy="1104"/>
              <a:chOff x="2165" y="2832"/>
              <a:chExt cx="1627" cy="1104"/>
            </a:xfrm>
          </p:grpSpPr>
          <p:sp>
            <p:nvSpPr>
              <p:cNvPr id="5132" name="Rectangle 18"/>
              <p:cNvSpPr>
                <a:spLocks noChangeArrowheads="1"/>
              </p:cNvSpPr>
              <p:nvPr/>
            </p:nvSpPr>
            <p:spPr bwMode="auto">
              <a:xfrm>
                <a:off x="2165" y="2832"/>
                <a:ext cx="1584" cy="1104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CC00"/>
                </a:extrusionClr>
                <a:contourClr>
                  <a:srgbClr val="FFCC00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endParaRPr lang="es-ES" altLang="es-MX"/>
              </a:p>
            </p:txBody>
          </p:sp>
          <p:sp>
            <p:nvSpPr>
              <p:cNvPr id="5133" name="Text Box 19"/>
              <p:cNvSpPr txBox="1">
                <a:spLocks noChangeArrowheads="1"/>
              </p:cNvSpPr>
              <p:nvPr/>
            </p:nvSpPr>
            <p:spPr bwMode="auto">
              <a:xfrm>
                <a:off x="2657" y="2880"/>
                <a:ext cx="533" cy="288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s-ES_tradnl" altLang="es-MX" b="1"/>
                  <a:t>CPU</a:t>
                </a:r>
                <a:endParaRPr lang="es-ES_tradnl" altLang="es-MX"/>
              </a:p>
            </p:txBody>
          </p:sp>
          <p:sp>
            <p:nvSpPr>
              <p:cNvPr id="5134" name="Text Box 26"/>
              <p:cNvSpPr txBox="1">
                <a:spLocks noChangeArrowheads="1"/>
              </p:cNvSpPr>
              <p:nvPr/>
            </p:nvSpPr>
            <p:spPr bwMode="auto">
              <a:xfrm>
                <a:off x="2208" y="3120"/>
                <a:ext cx="730" cy="442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s-ES_tradnl" altLang="es-MX" sz="2000" b="1">
                    <a:solidFill>
                      <a:srgbClr val="0000FF"/>
                    </a:solidFill>
                  </a:rPr>
                  <a:t>Unidad Control</a:t>
                </a:r>
                <a:endParaRPr lang="es-ES_tradnl" altLang="es-MX" sz="2000"/>
              </a:p>
            </p:txBody>
          </p:sp>
          <p:sp>
            <p:nvSpPr>
              <p:cNvPr id="5135" name="Text Box 27"/>
              <p:cNvSpPr txBox="1">
                <a:spLocks noChangeArrowheads="1"/>
              </p:cNvSpPr>
              <p:nvPr/>
            </p:nvSpPr>
            <p:spPr bwMode="auto">
              <a:xfrm>
                <a:off x="2976" y="3120"/>
                <a:ext cx="816" cy="442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s-ES_tradnl" altLang="es-MX" sz="2000" b="1">
                    <a:solidFill>
                      <a:srgbClr val="0000FF"/>
                    </a:solidFill>
                  </a:rPr>
                  <a:t>Unidad Arit-Log</a:t>
                </a:r>
                <a:endParaRPr lang="es-ES_tradnl" altLang="es-MX" sz="2000"/>
              </a:p>
            </p:txBody>
          </p:sp>
          <p:sp>
            <p:nvSpPr>
              <p:cNvPr id="5136" name="Text Box 28"/>
              <p:cNvSpPr txBox="1">
                <a:spLocks noChangeArrowheads="1"/>
              </p:cNvSpPr>
              <p:nvPr/>
            </p:nvSpPr>
            <p:spPr bwMode="auto">
              <a:xfrm>
                <a:off x="2496" y="3530"/>
                <a:ext cx="911" cy="288"/>
              </a:xfrm>
              <a:prstGeom prst="rect">
                <a:avLst/>
              </a:prstGeom>
              <a:solidFill>
                <a:srgbClr val="FFCC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s-ES_tradnl" altLang="es-MX" b="1">
                    <a:solidFill>
                      <a:srgbClr val="FF0000"/>
                    </a:solidFill>
                  </a:rPr>
                  <a:t>Memoria</a:t>
                </a:r>
                <a:endParaRPr lang="es-ES_tradnl" altLang="es-MX"/>
              </a:p>
            </p:txBody>
          </p:sp>
          <p:sp>
            <p:nvSpPr>
              <p:cNvPr id="5137" name="Line 29"/>
              <p:cNvSpPr>
                <a:spLocks noChangeShapeType="1"/>
              </p:cNvSpPr>
              <p:nvPr/>
            </p:nvSpPr>
            <p:spPr bwMode="auto">
              <a:xfrm>
                <a:off x="2208" y="3552"/>
                <a:ext cx="14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138" name="Line 30"/>
              <p:cNvSpPr>
                <a:spLocks noChangeShapeType="1"/>
              </p:cNvSpPr>
              <p:nvPr/>
            </p:nvSpPr>
            <p:spPr bwMode="auto">
              <a:xfrm>
                <a:off x="2928" y="3216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</p:grpSp>
      <p:sp>
        <p:nvSpPr>
          <p:cNvPr id="5125" name="AutoShape 31"/>
          <p:cNvSpPr>
            <a:spLocks noChangeArrowheads="1"/>
          </p:cNvSpPr>
          <p:nvPr/>
        </p:nvSpPr>
        <p:spPr bwMode="auto">
          <a:xfrm>
            <a:off x="4343400" y="3505200"/>
            <a:ext cx="533400" cy="762000"/>
          </a:xfrm>
          <a:prstGeom prst="downArrow">
            <a:avLst>
              <a:gd name="adj1" fmla="val 50000"/>
              <a:gd name="adj2" fmla="val 357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5126" name="Text Box 35"/>
          <p:cNvSpPr txBox="1">
            <a:spLocks noChangeArrowheads="1"/>
          </p:cNvSpPr>
          <p:nvPr/>
        </p:nvSpPr>
        <p:spPr bwMode="auto">
          <a:xfrm>
            <a:off x="0" y="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Introducción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Algoritmo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4495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altLang="es-MX" sz="2800" smtClean="0"/>
              <a:t>La palabra deriva de la palabra árabe </a:t>
            </a:r>
            <a:r>
              <a:rPr lang="es-ES_tradnl" altLang="es-MX" sz="2800" i="1" u="sng" smtClean="0"/>
              <a:t>Alkhowarizmi</a:t>
            </a:r>
            <a:r>
              <a:rPr lang="es-ES_tradnl" altLang="es-MX" sz="2800" smtClean="0"/>
              <a:t>, nombre de un matemático y astrónomo árabe que escribió un tratado sobre manipulación de números y ecuaciones en el siglo IX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altLang="es-MX" sz="2800" smtClean="0"/>
              <a:t>Se define como la serie de pasos organizados que describe el proceso que se debe seguir para dar solución a un problema específico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altLang="es-MX" sz="2800" smtClean="0"/>
              <a:t>Estos pasos son acciones primitivas, es decir, el procesador es capaz de ejecutarlas sin información suplementaria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Introducción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1"/>
          <p:cNvSpPr txBox="1">
            <a:spLocks noChangeArrowheads="1"/>
          </p:cNvSpPr>
          <p:nvPr/>
        </p:nvSpPr>
        <p:spPr bwMode="auto">
          <a:xfrm>
            <a:off x="3205163" y="990600"/>
            <a:ext cx="23574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800" b="1">
                <a:latin typeface="Arial" panose="020B0604020202020204" pitchFamily="34" charset="0"/>
              </a:rPr>
              <a:t>ALGORITMO</a:t>
            </a:r>
            <a:endParaRPr lang="es-ES_tradnl" altLang="es-MX"/>
          </a:p>
        </p:txBody>
      </p:sp>
      <p:sp>
        <p:nvSpPr>
          <p:cNvPr id="7171" name="Text Box 42"/>
          <p:cNvSpPr txBox="1">
            <a:spLocks noChangeArrowheads="1"/>
          </p:cNvSpPr>
          <p:nvPr/>
        </p:nvSpPr>
        <p:spPr bwMode="auto">
          <a:xfrm>
            <a:off x="1289050" y="2898775"/>
            <a:ext cx="2430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b="1">
                <a:latin typeface="Tahoma" panose="020B0604030504040204" pitchFamily="34" charset="0"/>
              </a:rPr>
              <a:t>Determinístico</a:t>
            </a:r>
            <a:endParaRPr lang="es-ES_tradnl" altLang="es-MX"/>
          </a:p>
        </p:txBody>
      </p:sp>
      <p:sp>
        <p:nvSpPr>
          <p:cNvPr id="7172" name="Text Box 43"/>
          <p:cNvSpPr txBox="1">
            <a:spLocks noChangeArrowheads="1"/>
          </p:cNvSpPr>
          <p:nvPr/>
        </p:nvSpPr>
        <p:spPr bwMode="auto">
          <a:xfrm>
            <a:off x="5861050" y="2898775"/>
            <a:ext cx="294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b="1">
                <a:latin typeface="Tahoma" panose="020B0604030504040204" pitchFamily="34" charset="0"/>
              </a:rPr>
              <a:t>No Determinístico</a:t>
            </a:r>
          </a:p>
        </p:txBody>
      </p:sp>
      <p:sp>
        <p:nvSpPr>
          <p:cNvPr id="8236" name="Text Box 44"/>
          <p:cNvSpPr txBox="1">
            <a:spLocks noChangeArrowheads="1"/>
          </p:cNvSpPr>
          <p:nvPr/>
        </p:nvSpPr>
        <p:spPr bwMode="auto">
          <a:xfrm>
            <a:off x="95250" y="3686175"/>
            <a:ext cx="2835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>
                <a:latin typeface="Arial Narrow" panose="020B0606020202030204" pitchFamily="34" charset="0"/>
              </a:rPr>
              <a:t>Para los mismos datos de entrada se producen los mismos datos de salida</a:t>
            </a:r>
            <a:endParaRPr lang="es-ES_tradnl" altLang="es-MX" sz="2000"/>
          </a:p>
        </p:txBody>
      </p:sp>
      <p:sp>
        <p:nvSpPr>
          <p:cNvPr id="8237" name="Text Box 45"/>
          <p:cNvSpPr txBox="1">
            <a:spLocks noChangeArrowheads="1"/>
          </p:cNvSpPr>
          <p:nvPr/>
        </p:nvSpPr>
        <p:spPr bwMode="auto">
          <a:xfrm>
            <a:off x="6248400" y="3624263"/>
            <a:ext cx="2895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>
                <a:latin typeface="Arial Narrow" panose="020B0606020202030204" pitchFamily="34" charset="0"/>
              </a:rPr>
              <a:t>Para los mismos datos de entrada pueden producirse diferentes de salida</a:t>
            </a:r>
            <a:endParaRPr lang="es-ES_tradnl" altLang="es-MX">
              <a:latin typeface="Arial Narrow" panose="020B0606020202030204" pitchFamily="34" charset="0"/>
            </a:endParaRPr>
          </a:p>
        </p:txBody>
      </p:sp>
      <p:sp>
        <p:nvSpPr>
          <p:cNvPr id="7175" name="Text Box 46"/>
          <p:cNvSpPr txBox="1">
            <a:spLocks noChangeArrowheads="1"/>
          </p:cNvSpPr>
          <p:nvPr/>
        </p:nvSpPr>
        <p:spPr bwMode="auto">
          <a:xfrm>
            <a:off x="2590800" y="5156200"/>
            <a:ext cx="417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b="1">
                <a:latin typeface="Arial" panose="020B0604020202020204" pitchFamily="34" charset="0"/>
              </a:rPr>
              <a:t>Cualitativos y Cuantitativos</a:t>
            </a:r>
            <a:endParaRPr lang="es-ES_tradnl" altLang="es-MX"/>
          </a:p>
        </p:txBody>
      </p:sp>
      <p:sp>
        <p:nvSpPr>
          <p:cNvPr id="7176" name="Line 48"/>
          <p:cNvSpPr>
            <a:spLocks noChangeShapeType="1"/>
          </p:cNvSpPr>
          <p:nvPr/>
        </p:nvSpPr>
        <p:spPr bwMode="auto">
          <a:xfrm flipH="1">
            <a:off x="2508250" y="1925638"/>
            <a:ext cx="685800" cy="895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7" name="Line 49"/>
          <p:cNvSpPr>
            <a:spLocks noChangeShapeType="1"/>
          </p:cNvSpPr>
          <p:nvPr/>
        </p:nvSpPr>
        <p:spPr bwMode="auto">
          <a:xfrm>
            <a:off x="5708650" y="1916113"/>
            <a:ext cx="7620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8" name="Line 50"/>
          <p:cNvSpPr>
            <a:spLocks noChangeShapeType="1"/>
          </p:cNvSpPr>
          <p:nvPr/>
        </p:nvSpPr>
        <p:spPr bwMode="auto">
          <a:xfrm>
            <a:off x="2508250" y="4049713"/>
            <a:ext cx="762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9" name="Line 51"/>
          <p:cNvSpPr>
            <a:spLocks noChangeShapeType="1"/>
          </p:cNvSpPr>
          <p:nvPr/>
        </p:nvSpPr>
        <p:spPr bwMode="auto">
          <a:xfrm flipH="1">
            <a:off x="5708650" y="4049713"/>
            <a:ext cx="762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80" name="Text Box 52"/>
          <p:cNvSpPr txBox="1">
            <a:spLocks noChangeArrowheads="1"/>
          </p:cNvSpPr>
          <p:nvPr/>
        </p:nvSpPr>
        <p:spPr bwMode="auto">
          <a:xfrm>
            <a:off x="0" y="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Introducción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6" grpId="0" autoUpdateAnimBg="0"/>
      <p:bldP spid="823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s-ES_tradnl" altLang="es-MX" smtClean="0"/>
              <a:t>Ejemplo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1960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Calcular la media aritmética de dos números con una calculadora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1.Pulsar tecla AC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2.Teclear el primer número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3.Pulsar la tecla +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4.Teclear el segundo número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5. Pulsar la tecla +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6.Pulsar la tecla /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7. Teclear el número 2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		8.Pulsar la tecla = 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Introducción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772400" cy="4724400"/>
          </a:xfrm>
        </p:spPr>
        <p:txBody>
          <a:bodyPr/>
          <a:lstStyle/>
          <a:p>
            <a:pPr eaLnBrk="1" hangingPunct="1"/>
            <a:r>
              <a:rPr lang="es-ES_tradnl" altLang="es-MX" sz="2000" b="1" smtClean="0">
                <a:latin typeface="Arial" panose="020B0604020202020204" pitchFamily="34" charset="0"/>
              </a:rPr>
              <a:t>Determinación de las primitivas de las que partimos</a:t>
            </a:r>
          </a:p>
          <a:p>
            <a:pPr lvl="1" eaLnBrk="1" hangingPunct="1"/>
            <a:r>
              <a:rPr lang="es-ES_tradnl" altLang="es-MX" sz="2000" smtClean="0">
                <a:latin typeface="Arial" panose="020B0604020202020204" pitchFamily="34" charset="0"/>
              </a:rPr>
              <a:t>Operaciones aritméticas simples</a:t>
            </a:r>
          </a:p>
          <a:p>
            <a:pPr eaLnBrk="1" hangingPunct="1"/>
            <a:r>
              <a:rPr lang="es-ES_tradnl" altLang="es-MX" sz="2000" b="1" smtClean="0">
                <a:latin typeface="Arial" panose="020B0604020202020204" pitchFamily="34" charset="0"/>
              </a:rPr>
              <a:t>Lenguaje simbólico a utilizar </a:t>
            </a:r>
          </a:p>
          <a:p>
            <a:pPr lvl="1" eaLnBrk="1" hangingPunct="1"/>
            <a:r>
              <a:rPr lang="es-ES_tradnl" altLang="es-MX" sz="2000" smtClean="0">
                <a:latin typeface="Arial" panose="020B0604020202020204" pitchFamily="34" charset="0"/>
              </a:rPr>
              <a:t>Lenguaje de representación de expresiones matemáticas</a:t>
            </a:r>
          </a:p>
          <a:p>
            <a:pPr eaLnBrk="1" hangingPunct="1"/>
            <a:r>
              <a:rPr lang="es-ES_tradnl" altLang="es-MX" sz="2000" b="1" smtClean="0">
                <a:latin typeface="Arial" panose="020B0604020202020204" pitchFamily="34" charset="0"/>
              </a:rPr>
              <a:t>Representación de los datos</a:t>
            </a:r>
          </a:p>
          <a:p>
            <a:pPr lvl="1" eaLnBrk="1" hangingPunct="1"/>
            <a:r>
              <a:rPr lang="es-ES_tradnl" altLang="es-MX" sz="2000" smtClean="0">
                <a:latin typeface="Arial" panose="020B0604020202020204" pitchFamily="34" charset="0"/>
              </a:rPr>
              <a:t>Cadena de caracteres para las incógnitas. Números Reales </a:t>
            </a:r>
          </a:p>
          <a:p>
            <a:pPr eaLnBrk="1" hangingPunct="1"/>
            <a:r>
              <a:rPr lang="es-ES_tradnl" altLang="es-MX" sz="2000" b="1" smtClean="0">
                <a:latin typeface="Arial" panose="020B0604020202020204" pitchFamily="34" charset="0"/>
              </a:rPr>
              <a:t>Establecer datos de entrada</a:t>
            </a:r>
          </a:p>
          <a:p>
            <a:pPr lvl="1" eaLnBrk="1" hangingPunct="1"/>
            <a:r>
              <a:rPr lang="es-ES_tradnl" altLang="es-MX" sz="2000" smtClean="0">
                <a:latin typeface="Arial" panose="020B0604020202020204" pitchFamily="34" charset="0"/>
              </a:rPr>
              <a:t>Radio de la circunferencia</a:t>
            </a:r>
          </a:p>
          <a:p>
            <a:pPr eaLnBrk="1" hangingPunct="1"/>
            <a:r>
              <a:rPr lang="es-ES_tradnl" altLang="es-MX" sz="2000" b="1" smtClean="0">
                <a:latin typeface="Arial" panose="020B0604020202020204" pitchFamily="34" charset="0"/>
              </a:rPr>
              <a:t>Establecer datos de salida</a:t>
            </a:r>
          </a:p>
          <a:p>
            <a:pPr lvl="1" eaLnBrk="1" hangingPunct="1"/>
            <a:r>
              <a:rPr lang="es-ES_tradnl" altLang="es-MX" sz="2000" smtClean="0">
                <a:latin typeface="Arial" panose="020B0604020202020204" pitchFamily="34" charset="0"/>
              </a:rPr>
              <a:t>Longitud de la circunferencia. Área del círculo</a:t>
            </a:r>
          </a:p>
          <a:p>
            <a:pPr eaLnBrk="1" hangingPunct="1"/>
            <a:r>
              <a:rPr lang="es-ES_tradnl" altLang="es-MX" sz="2000" b="1" smtClean="0">
                <a:latin typeface="Arial" panose="020B0604020202020204" pitchFamily="34" charset="0"/>
              </a:rPr>
              <a:t>Establecer las relaciones entre los datos de entrada y salida</a:t>
            </a:r>
          </a:p>
          <a:p>
            <a:pPr lvl="1" eaLnBrk="1" hangingPunct="1"/>
            <a:r>
              <a:rPr lang="es-ES_tradnl" altLang="es-MX" sz="2000" smtClean="0">
                <a:latin typeface="Arial" panose="020B0604020202020204" pitchFamily="34" charset="0"/>
              </a:rPr>
              <a:t>Longitud = 2*3.1416*radio	Área = 3.1416*radio*radio</a:t>
            </a: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295400" y="685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b="1">
                <a:latin typeface="Arial Narrow" panose="020B0606020202030204" pitchFamily="34" charset="0"/>
              </a:rPr>
              <a:t>Problema</a:t>
            </a:r>
            <a:r>
              <a:rPr lang="es-ES_tradnl" altLang="es-MX">
                <a:latin typeface="Arial Narrow" panose="020B0606020202030204" pitchFamily="34" charset="0"/>
              </a:rPr>
              <a:t>: Calcular la longitud de una circunferencia y el área del círculo que limita dada la longitud del radio</a:t>
            </a:r>
            <a:endParaRPr lang="es-ES_tradnl" altLang="es-MX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0" y="0"/>
            <a:ext cx="309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Conceptos de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1625400" y="6250680"/>
              <a:ext cx="7045920" cy="35748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6040" y="6241320"/>
                <a:ext cx="7064640" cy="376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¿Que condiciones debe cumplir?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s-ES_tradnl" altLang="es-MX" sz="2800" smtClean="0"/>
              <a:t>Tener  un punto particular de inicio</a:t>
            </a:r>
          </a:p>
          <a:p>
            <a:pPr algn="just" eaLnBrk="1" hangingPunct="1"/>
            <a:r>
              <a:rPr lang="es-ES_tradnl" altLang="es-MX" sz="2800" smtClean="0"/>
              <a:t>Debe soportar la mayoría de las variantes  que puedan presentarse en la definición del problema</a:t>
            </a:r>
          </a:p>
          <a:p>
            <a:pPr algn="just" eaLnBrk="1" hangingPunct="1"/>
            <a:r>
              <a:rPr lang="es-ES_tradnl" altLang="es-MX" sz="2800" smtClean="0"/>
              <a:t>Estar bien definido. Todas las ejecuciones con los mismos datos de entrada deben devolver los mismos datos de salida</a:t>
            </a:r>
          </a:p>
          <a:p>
            <a:pPr algn="just" eaLnBrk="1" hangingPunct="1"/>
            <a:r>
              <a:rPr lang="es-ES_tradnl" altLang="es-MX" sz="2800" smtClean="0"/>
              <a:t>Ser finito. El algoritmo debe acabar tras un nº finito de pasos (tamaño y tiempo de ejecución)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0"/>
            <a:ext cx="309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Conceptos de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2384280" y="5134680"/>
              <a:ext cx="714960" cy="18792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4920" y="5125320"/>
                <a:ext cx="733680" cy="206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316913" cy="1143000"/>
          </a:xfrm>
        </p:spPr>
        <p:txBody>
          <a:bodyPr/>
          <a:lstStyle/>
          <a:p>
            <a:pPr eaLnBrk="1" hangingPunct="1"/>
            <a:r>
              <a:rPr lang="es-ES_tradnl" altLang="es-MX" smtClean="0"/>
              <a:t>Diferencia entre algoritmo y programa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971800"/>
            <a:ext cx="7772400" cy="205740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es-ES_tradnl" altLang="es-MX" smtClean="0"/>
              <a:t>Los algoritmos no son directamente interpretados por la computadora y deben ser traducidos a un lenguaje de programación concreto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0"/>
            <a:ext cx="309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Conceptos de algoritmo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/>
              <a:t>Ciclo de vida de un software</a:t>
            </a:r>
            <a:endParaRPr lang="es-ES_tradnl" altLang="es-MX" smtClean="0"/>
          </a:p>
        </p:txBody>
      </p:sp>
      <p:grpSp>
        <p:nvGrpSpPr>
          <p:cNvPr id="12291" name="Group 19"/>
          <p:cNvGrpSpPr>
            <a:grpSpLocks/>
          </p:cNvGrpSpPr>
          <p:nvPr/>
        </p:nvGrpSpPr>
        <p:grpSpPr bwMode="auto">
          <a:xfrm>
            <a:off x="304800" y="1752600"/>
            <a:ext cx="1981200" cy="838200"/>
            <a:chOff x="192" y="1440"/>
            <a:chExt cx="1248" cy="528"/>
          </a:xfrm>
        </p:grpSpPr>
        <p:sp>
          <p:nvSpPr>
            <p:cNvPr id="12308" name="Oval 6"/>
            <p:cNvSpPr>
              <a:spLocks noChangeArrowheads="1"/>
            </p:cNvSpPr>
            <p:nvPr/>
          </p:nvSpPr>
          <p:spPr bwMode="auto">
            <a:xfrm>
              <a:off x="192" y="1440"/>
              <a:ext cx="1248" cy="528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  <p:sp>
          <p:nvSpPr>
            <p:cNvPr id="12309" name="Text Box 3"/>
            <p:cNvSpPr txBox="1">
              <a:spLocks noChangeArrowheads="1"/>
            </p:cNvSpPr>
            <p:nvPr/>
          </p:nvSpPr>
          <p:spPr bwMode="auto">
            <a:xfrm>
              <a:off x="336" y="1560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s-MX" b="1"/>
                <a:t>Definición</a:t>
              </a:r>
              <a:endParaRPr lang="es-ES_tradnl" altLang="es-MX"/>
            </a:p>
          </p:txBody>
        </p:sp>
      </p:grpSp>
      <p:grpSp>
        <p:nvGrpSpPr>
          <p:cNvPr id="12292" name="Group 20"/>
          <p:cNvGrpSpPr>
            <a:grpSpLocks/>
          </p:cNvGrpSpPr>
          <p:nvPr/>
        </p:nvGrpSpPr>
        <p:grpSpPr bwMode="auto">
          <a:xfrm>
            <a:off x="3048000" y="2438400"/>
            <a:ext cx="2209800" cy="1752600"/>
            <a:chOff x="1920" y="1872"/>
            <a:chExt cx="1392" cy="1104"/>
          </a:xfrm>
        </p:grpSpPr>
        <p:sp>
          <p:nvSpPr>
            <p:cNvPr id="12306" name="Rectangle 8"/>
            <p:cNvSpPr>
              <a:spLocks noChangeArrowheads="1"/>
            </p:cNvSpPr>
            <p:nvPr/>
          </p:nvSpPr>
          <p:spPr bwMode="auto">
            <a:xfrm>
              <a:off x="1920" y="1872"/>
              <a:ext cx="1392" cy="1104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  <p:sp>
          <p:nvSpPr>
            <p:cNvPr id="12307" name="Text Box 4"/>
            <p:cNvSpPr txBox="1">
              <a:spLocks noChangeArrowheads="1"/>
            </p:cNvSpPr>
            <p:nvPr/>
          </p:nvSpPr>
          <p:spPr bwMode="auto">
            <a:xfrm>
              <a:off x="2016" y="1872"/>
              <a:ext cx="1246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s-MX" b="1"/>
                <a:t>Desarrollo</a:t>
              </a:r>
            </a:p>
            <a:p>
              <a:pPr>
                <a:buFontTx/>
                <a:buChar char="–"/>
              </a:pPr>
              <a:r>
                <a:rPr lang="es-ES_tradnl" altLang="es-MX" b="1">
                  <a:solidFill>
                    <a:srgbClr val="FFCC00"/>
                  </a:solidFill>
                </a:rPr>
                <a:t>Diseño</a:t>
              </a:r>
            </a:p>
            <a:p>
              <a:pPr>
                <a:buFontTx/>
                <a:buChar char="–"/>
              </a:pPr>
              <a:r>
                <a:rPr lang="es-ES_tradnl" altLang="es-MX" b="1">
                  <a:solidFill>
                    <a:srgbClr val="FFCC00"/>
                  </a:solidFill>
                </a:rPr>
                <a:t>Codificación</a:t>
              </a:r>
            </a:p>
            <a:p>
              <a:pPr>
                <a:buFontTx/>
                <a:buChar char="–"/>
              </a:pPr>
              <a:r>
                <a:rPr lang="es-ES_tradnl" altLang="es-MX" b="1">
                  <a:solidFill>
                    <a:srgbClr val="FFCC00"/>
                  </a:solidFill>
                </a:rPr>
                <a:t>Prueba</a:t>
              </a:r>
              <a:endParaRPr lang="es-ES_tradnl" altLang="es-MX" b="1"/>
            </a:p>
          </p:txBody>
        </p:sp>
      </p:grpSp>
      <p:grpSp>
        <p:nvGrpSpPr>
          <p:cNvPr id="12293" name="Group 18"/>
          <p:cNvGrpSpPr>
            <a:grpSpLocks/>
          </p:cNvGrpSpPr>
          <p:nvPr/>
        </p:nvGrpSpPr>
        <p:grpSpPr bwMode="auto">
          <a:xfrm>
            <a:off x="6019800" y="4038600"/>
            <a:ext cx="2438400" cy="914400"/>
            <a:chOff x="3792" y="2880"/>
            <a:chExt cx="1536" cy="576"/>
          </a:xfrm>
        </p:grpSpPr>
        <p:sp>
          <p:nvSpPr>
            <p:cNvPr id="12304" name="Oval 7"/>
            <p:cNvSpPr>
              <a:spLocks noChangeArrowheads="1"/>
            </p:cNvSpPr>
            <p:nvPr/>
          </p:nvSpPr>
          <p:spPr bwMode="auto">
            <a:xfrm>
              <a:off x="3792" y="2880"/>
              <a:ext cx="1536" cy="576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  <p:sp>
          <p:nvSpPr>
            <p:cNvPr id="12305" name="Text Box 5"/>
            <p:cNvSpPr txBox="1">
              <a:spLocks noChangeArrowheads="1"/>
            </p:cNvSpPr>
            <p:nvPr/>
          </p:nvSpPr>
          <p:spPr bwMode="auto">
            <a:xfrm>
              <a:off x="3936" y="3024"/>
              <a:ext cx="137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s-ES_tradnl" altLang="es-MX" b="1"/>
                <a:t>Mantenimiento</a:t>
              </a:r>
              <a:endParaRPr lang="es-ES_tradnl" altLang="es-MX"/>
            </a:p>
          </p:txBody>
        </p:sp>
      </p:grpSp>
      <p:cxnSp>
        <p:nvCxnSpPr>
          <p:cNvPr id="12294" name="AutoShape 10"/>
          <p:cNvCxnSpPr>
            <a:cxnSpLocks noChangeShapeType="1"/>
            <a:stCxn id="12308" idx="6"/>
            <a:endCxn id="12306" idx="0"/>
          </p:cNvCxnSpPr>
          <p:nvPr/>
        </p:nvCxnSpPr>
        <p:spPr bwMode="auto">
          <a:xfrm>
            <a:off x="2286000" y="2171700"/>
            <a:ext cx="1866900" cy="266700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5" name="AutoShape 11"/>
          <p:cNvCxnSpPr>
            <a:cxnSpLocks noChangeShapeType="1"/>
            <a:stCxn id="12306" idx="3"/>
            <a:endCxn id="12304" idx="0"/>
          </p:cNvCxnSpPr>
          <p:nvPr/>
        </p:nvCxnSpPr>
        <p:spPr bwMode="auto">
          <a:xfrm>
            <a:off x="5257800" y="3314700"/>
            <a:ext cx="1981200" cy="723900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6" name="AutoShape 12"/>
          <p:cNvCxnSpPr>
            <a:cxnSpLocks noChangeShapeType="1"/>
            <a:stCxn id="12304" idx="3"/>
            <a:endCxn id="12306" idx="2"/>
          </p:cNvCxnSpPr>
          <p:nvPr/>
        </p:nvCxnSpPr>
        <p:spPr bwMode="auto">
          <a:xfrm rot="16200000" flipV="1">
            <a:off x="4950619" y="3393281"/>
            <a:ext cx="628650" cy="2224088"/>
          </a:xfrm>
          <a:prstGeom prst="bentConnector3">
            <a:avLst>
              <a:gd name="adj1" fmla="val -57574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7" name="AutoShape 13"/>
          <p:cNvCxnSpPr>
            <a:cxnSpLocks noChangeShapeType="1"/>
            <a:stCxn id="12304" idx="5"/>
            <a:endCxn id="12308" idx="4"/>
          </p:cNvCxnSpPr>
          <p:nvPr/>
        </p:nvCxnSpPr>
        <p:spPr bwMode="auto">
          <a:xfrm rot="16200000" flipV="1">
            <a:off x="3583782" y="302418"/>
            <a:ext cx="2228850" cy="6805613"/>
          </a:xfrm>
          <a:prstGeom prst="bentConnector3">
            <a:avLst>
              <a:gd name="adj1" fmla="val -31269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8" name="AutoShape 14"/>
          <p:cNvCxnSpPr>
            <a:cxnSpLocks noChangeShapeType="1"/>
          </p:cNvCxnSpPr>
          <p:nvPr/>
        </p:nvCxnSpPr>
        <p:spPr bwMode="auto">
          <a:xfrm rot="16200000" flipV="1">
            <a:off x="1939131" y="2129632"/>
            <a:ext cx="1646237" cy="2476500"/>
          </a:xfrm>
          <a:prstGeom prst="bentConnector4">
            <a:avLst>
              <a:gd name="adj1" fmla="val -13884"/>
              <a:gd name="adj2" fmla="val 99167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99" name="Text Box 15"/>
          <p:cNvSpPr txBox="1">
            <a:spLocks noChangeArrowheads="1"/>
          </p:cNvSpPr>
          <p:nvPr/>
        </p:nvSpPr>
        <p:spPr bwMode="auto">
          <a:xfrm>
            <a:off x="2743200" y="5611813"/>
            <a:ext cx="3324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/>
              <a:t>Modificaciones y adaptaciones</a:t>
            </a:r>
            <a:endParaRPr lang="es-ES_tradnl" altLang="es-MX"/>
          </a:p>
        </p:txBody>
      </p:sp>
      <p:sp>
        <p:nvSpPr>
          <p:cNvPr id="12300" name="Text Box 16"/>
          <p:cNvSpPr txBox="1">
            <a:spLocks noChangeArrowheads="1"/>
          </p:cNvSpPr>
          <p:nvPr/>
        </p:nvSpPr>
        <p:spPr bwMode="auto">
          <a:xfrm>
            <a:off x="4632325" y="4738688"/>
            <a:ext cx="930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/>
              <a:t>Errores</a:t>
            </a:r>
            <a:endParaRPr lang="es-ES_tradnl" altLang="es-MX"/>
          </a:p>
        </p:txBody>
      </p:sp>
      <p:sp>
        <p:nvSpPr>
          <p:cNvPr id="12301" name="Text Box 17"/>
          <p:cNvSpPr txBox="1">
            <a:spLocks noChangeArrowheads="1"/>
          </p:cNvSpPr>
          <p:nvPr/>
        </p:nvSpPr>
        <p:spPr bwMode="auto">
          <a:xfrm>
            <a:off x="1812925" y="4460875"/>
            <a:ext cx="1616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/>
              <a:t>Fallos de definición</a:t>
            </a:r>
          </a:p>
        </p:txBody>
      </p:sp>
      <p:sp>
        <p:nvSpPr>
          <p:cNvPr id="12302" name="Text Box 21"/>
          <p:cNvSpPr txBox="1">
            <a:spLocks noChangeArrowheads="1"/>
          </p:cNvSpPr>
          <p:nvPr/>
        </p:nvSpPr>
        <p:spPr bwMode="auto">
          <a:xfrm>
            <a:off x="0" y="0"/>
            <a:ext cx="309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Conceptos de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125280" y="1071720"/>
              <a:ext cx="7786800" cy="408096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920" y="1062360"/>
                <a:ext cx="7805520" cy="4099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Elementos de un algoritmo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Datos, tipos de datos y operaciones primitivas </a:t>
            </a:r>
          </a:p>
          <a:p>
            <a:pPr eaLnBrk="1" hangingPunct="1"/>
            <a:r>
              <a:rPr lang="es-ES_tradnl" altLang="es-MX" smtClean="0"/>
              <a:t>Variables, constantes y expresiones</a:t>
            </a:r>
          </a:p>
          <a:p>
            <a:pPr eaLnBrk="1" hangingPunct="1"/>
            <a:r>
              <a:rPr lang="es-ES_tradnl" altLang="es-MX" smtClean="0"/>
              <a:t>Operaciones de asignación</a:t>
            </a:r>
          </a:p>
          <a:p>
            <a:pPr eaLnBrk="1" hangingPunct="1"/>
            <a:r>
              <a:rPr lang="es-ES_tradnl" altLang="es-MX" smtClean="0"/>
              <a:t>Operaciones de entrada y salida</a:t>
            </a:r>
          </a:p>
          <a:p>
            <a:pPr eaLnBrk="1" hangingPunct="1"/>
            <a:r>
              <a:rPr lang="es-ES_tradnl" altLang="es-MX" smtClean="0"/>
              <a:t>Estructuras de control</a:t>
            </a:r>
          </a:p>
          <a:p>
            <a:pPr eaLnBrk="1" hangingPunct="1"/>
            <a:endParaRPr lang="es-ES_tradnl" altLang="es-MX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357480" y="1973520"/>
              <a:ext cx="6197400" cy="317016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120" y="1964160"/>
                <a:ext cx="6216120" cy="3188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7315200" cy="6019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ES_tradnl" altLang="es-MX" smtClean="0"/>
              <a:t>Datos: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 Información con la cual trabaja la computadora</a:t>
            </a:r>
          </a:p>
          <a:p>
            <a:pPr algn="r" eaLnBrk="1" hangingPunct="1">
              <a:lnSpc>
                <a:spcPct val="90000"/>
              </a:lnSpc>
            </a:pPr>
            <a:r>
              <a:rPr lang="es-ES_tradnl" altLang="es-MX" smtClean="0"/>
              <a:t>Tipos de datos: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Se clasifican atendiendo a: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Propiedades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Operaciones que se pueden realizar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Datos Simples: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Numérico (Real o entero)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Carácter (Letras, símbolos, números)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Lögico (Verdadero o Falso)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Datos compuestos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Formados por agrupaciones de otros datos (arreglos, registros, archivos, apuntadores)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2946960" y="5393520"/>
              <a:ext cx="5929560" cy="95580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7600" y="5384160"/>
                <a:ext cx="5948280" cy="974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001000" cy="4495800"/>
          </a:xfrm>
        </p:spPr>
        <p:txBody>
          <a:bodyPr/>
          <a:lstStyle/>
          <a:p>
            <a:pPr algn="r" eaLnBrk="1" hangingPunct="1"/>
            <a:r>
              <a:rPr lang="es-ES_tradnl" altLang="es-MX" sz="2800" dirty="0" smtClean="0"/>
              <a:t>Operaciones primitivas:</a:t>
            </a:r>
          </a:p>
          <a:p>
            <a:pPr lvl="1" algn="just" eaLnBrk="1" hangingPunct="1"/>
            <a:r>
              <a:rPr lang="es-ES_tradnl" altLang="es-MX" sz="2400" dirty="0" smtClean="0"/>
              <a:t>Se realizan directamente en un lenguaje de programación sin indicar como hay que llevarla a cabo</a:t>
            </a:r>
          </a:p>
          <a:p>
            <a:pPr lvl="2" algn="just" eaLnBrk="1" hangingPunct="1"/>
            <a:r>
              <a:rPr lang="es-ES_tradnl" altLang="es-MX" sz="2000" dirty="0" smtClean="0"/>
              <a:t>Numérico: Suma, resta, división, multiplicación</a:t>
            </a:r>
          </a:p>
          <a:p>
            <a:pPr lvl="2" algn="just" eaLnBrk="1" hangingPunct="1"/>
            <a:r>
              <a:rPr lang="es-ES_tradnl" altLang="es-MX" sz="2000" dirty="0" smtClean="0"/>
              <a:t>Carácter y numérico: &lt;, &gt;, = =, &lt; =, &gt;=, !=</a:t>
            </a:r>
          </a:p>
          <a:p>
            <a:pPr lvl="2" algn="just" eaLnBrk="1" hangingPunct="1"/>
            <a:r>
              <a:rPr lang="es-ES_tradnl" altLang="es-MX" sz="2000" dirty="0" smtClean="0"/>
              <a:t>Lógico</a:t>
            </a:r>
          </a:p>
          <a:p>
            <a:pPr lvl="2" algn="just" eaLnBrk="1" hangingPunct="1">
              <a:buFontTx/>
              <a:buNone/>
            </a:pPr>
            <a:r>
              <a:rPr lang="es-ES_tradnl" altLang="es-MX" sz="2000" dirty="0" smtClean="0"/>
              <a:t>A		B	A y B	A o B	No B</a:t>
            </a:r>
          </a:p>
          <a:p>
            <a:pPr lvl="2" algn="just" eaLnBrk="1" hangingPunct="1">
              <a:buFontTx/>
              <a:buNone/>
            </a:pPr>
            <a:r>
              <a:rPr lang="es-ES_tradnl" altLang="es-MX" sz="2000" dirty="0" smtClean="0"/>
              <a:t>V		V	V	V	F</a:t>
            </a:r>
          </a:p>
          <a:p>
            <a:pPr lvl="2" algn="just" eaLnBrk="1" hangingPunct="1">
              <a:buFontTx/>
              <a:buNone/>
            </a:pPr>
            <a:r>
              <a:rPr lang="es-ES_tradnl" altLang="es-MX" sz="2000" dirty="0" smtClean="0"/>
              <a:t>V		F	F	V	V</a:t>
            </a:r>
          </a:p>
          <a:p>
            <a:pPr lvl="2" algn="just" eaLnBrk="1" hangingPunct="1">
              <a:buFontTx/>
              <a:buNone/>
            </a:pPr>
            <a:r>
              <a:rPr lang="es-ES_tradnl" altLang="es-MX" sz="2000" dirty="0" smtClean="0"/>
              <a:t>F		V	F	V	F</a:t>
            </a:r>
          </a:p>
          <a:p>
            <a:pPr lvl="2" algn="just" eaLnBrk="1" hangingPunct="1">
              <a:buFontTx/>
              <a:buNone/>
            </a:pPr>
            <a:r>
              <a:rPr lang="es-ES_tradnl" altLang="es-MX" sz="2000" dirty="0" smtClean="0"/>
              <a:t>F		F	F	F	V</a:t>
            </a: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>
            <a:off x="1676400" y="33528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1366200" y="3348720"/>
              <a:ext cx="4715280" cy="206316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6840" y="3339360"/>
                <a:ext cx="4734000" cy="2081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81000"/>
            <a:ext cx="7772400" cy="64770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ES_tradnl" altLang="es-MX" smtClean="0"/>
              <a:t>Variable: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Entidad que posee un valor y es conocido en un programa o algoritmo por su nombre (identificador)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El valor de una variable puede cambiar a lo largo del algoritmo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Todas las variables son de un  determinado tipo y sólo pueden tomar valores de ese tipo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Se clasifican por: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Contenido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mtClean="0"/>
              <a:t>Numéricas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mtClean="0"/>
              <a:t>Lógicas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mtClean="0"/>
              <a:t>Alfanuméricas (String)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Uso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mtClean="0"/>
              <a:t>De trabajo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mtClean="0"/>
              <a:t>Contadores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mtClean="0"/>
              <a:t>Acumuladores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1473480" y="3750480"/>
              <a:ext cx="7269120" cy="309888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4120" y="3741120"/>
                <a:ext cx="7287840" cy="3117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escubre qué es el Código ASCII y su importancia en la informá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25" y="1124744"/>
            <a:ext cx="8750835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378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5791200"/>
          </a:xfrm>
        </p:spPr>
        <p:txBody>
          <a:bodyPr/>
          <a:lstStyle/>
          <a:p>
            <a:pPr algn="r" eaLnBrk="1" hangingPunct="1"/>
            <a:r>
              <a:rPr lang="es-ES_tradnl" altLang="es-MX" smtClean="0"/>
              <a:t>Constante:</a:t>
            </a:r>
          </a:p>
          <a:p>
            <a:pPr lvl="1" eaLnBrk="1" hangingPunct="1"/>
            <a:r>
              <a:rPr lang="es-ES_tradnl" altLang="es-MX" sz="2400" smtClean="0"/>
              <a:t>Entidad que posee un valor y es conocido por el algoritmo por su nombre</a:t>
            </a:r>
          </a:p>
          <a:p>
            <a:pPr lvl="1" eaLnBrk="1" hangingPunct="1"/>
            <a:r>
              <a:rPr lang="es-ES_tradnl" altLang="es-MX" sz="2400" smtClean="0"/>
              <a:t>El valor de una constante no puede cambiar a lo largo del algoritmo</a:t>
            </a:r>
          </a:p>
          <a:p>
            <a:pPr lvl="1" eaLnBrk="1" hangingPunct="1"/>
            <a:r>
              <a:rPr lang="es-ES_tradnl" altLang="es-MX" sz="2400" smtClean="0"/>
              <a:t>Se debe inicializar, es decir, se asigna a un identificador su primer y único valor</a:t>
            </a:r>
          </a:p>
          <a:p>
            <a:pPr lvl="1" eaLnBrk="1" hangingPunct="1"/>
            <a:r>
              <a:rPr lang="es-ES_tradnl" altLang="es-MX" sz="2400" smtClean="0"/>
              <a:t>Todas las constante de un  determinado tipo sólo pueden inicializarse con valores de ese tipo</a:t>
            </a:r>
          </a:p>
          <a:p>
            <a:pPr lvl="1" eaLnBrk="1" hangingPunct="1">
              <a:lnSpc>
                <a:spcPct val="20000"/>
              </a:lnSpc>
            </a:pPr>
            <a:endParaRPr lang="es-ES_tradnl" altLang="es-MX" sz="2400" smtClean="0"/>
          </a:p>
          <a:p>
            <a:pPr algn="r" eaLnBrk="1" hangingPunct="1"/>
            <a:r>
              <a:rPr lang="es-ES_tradnl" altLang="es-MX" smtClean="0"/>
              <a:t>Valor constante:</a:t>
            </a:r>
          </a:p>
          <a:p>
            <a:pPr lvl="1" eaLnBrk="1" hangingPunct="1"/>
            <a:r>
              <a:rPr lang="es-ES_tradnl" altLang="es-MX" sz="2400" smtClean="0"/>
              <a:t>Son valores que aparecen explícitamente en un algoritmo y no tiene identificador asignado </a:t>
            </a:r>
          </a:p>
          <a:p>
            <a:pPr lvl="1" eaLnBrk="1" hangingPunct="1"/>
            <a:endParaRPr lang="es-ES_tradnl" altLang="es-MX" sz="2400" smtClean="0"/>
          </a:p>
          <a:p>
            <a:pPr lvl="1" eaLnBrk="1" hangingPunct="1"/>
            <a:endParaRPr lang="es-ES_tradnl" altLang="es-MX" smtClean="0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1384200" y="3125520"/>
              <a:ext cx="2661480" cy="52704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4840" y="3116160"/>
                <a:ext cx="2680200" cy="545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01000" cy="49530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ES_tradnl" altLang="es-MX" smtClean="0"/>
              <a:t>Identificador: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Representan los datos de un programa. 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Un identificador es una secuencia de caracteres que sirve para identificar una posición en la memoria de la computadora, que nos permite accesar a su contenido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Reglas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Debe comenzar con una letra y no contener espacios en blanco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Letras, dígitos y caracteres como la subraya (_) están permitidos después del primer  carácter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La longitud puede ser hasta 8 caracteres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419600" y="5562600"/>
            <a:ext cx="3962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/>
              <a:t>Ejemplo: 	Num_hrs</a:t>
            </a:r>
          </a:p>
          <a:p>
            <a:pPr>
              <a:spcBef>
                <a:spcPct val="50000"/>
              </a:spcBef>
            </a:pPr>
            <a:r>
              <a:rPr lang="es-ES_tradnl" altLang="es-MX"/>
              <a:t>		Calif3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1750320" y="5232960"/>
              <a:ext cx="5947560" cy="98244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0960" y="5223600"/>
                <a:ext cx="5966280" cy="1001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35814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ES_tradnl" altLang="es-MX" smtClean="0"/>
              <a:t>Expresiones: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Son combinaciones de constantes, variables, símbolos de operación, paréntesis y nombre de funciones especiales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Cada expresión toma un valor determinado de acuerdo a las variables y constantes implicadas y la ejecución  de las operaciones indicadas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Consta de operadores y operandos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ES_tradnl" altLang="es-MX" smtClean="0"/>
              <a:t>Operaciones de asignación: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Corresponde a darle a una variable un determinado valor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A una variable se le puede asignar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un valor constante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el valor de otra variable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el valor de una constante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mtClean="0"/>
              <a:t>el resultado de evaluar una expresión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Los valores asignados deben ser del mismo tipo que la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mtClean="0"/>
              <a:t>Es una operación destructiva, el valor anterior se pierde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4102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ES_tradnl" altLang="es-MX" sz="2800" smtClean="0"/>
              <a:t>Operaciones de entrada y salida: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Se emplean para intercambiar información con un medio externo</a:t>
            </a:r>
          </a:p>
          <a:p>
            <a:pPr lvl="1" eaLnBrk="1" hangingPunct="1">
              <a:lnSpc>
                <a:spcPct val="90000"/>
              </a:lnSpc>
            </a:pPr>
            <a:endParaRPr lang="es-ES_tradnl" altLang="es-MX" sz="2400" smtClean="0"/>
          </a:p>
          <a:p>
            <a:pPr algn="r" eaLnBrk="1" hangingPunct="1">
              <a:lnSpc>
                <a:spcPct val="90000"/>
              </a:lnSpc>
            </a:pPr>
            <a:r>
              <a:rPr lang="es-ES_tradnl" altLang="es-MX" sz="2800" smtClean="0"/>
              <a:t>Estructuras de control: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Secuencial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Una acción sigue a la otra sin romper la secuencia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Condicional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Se realiza una acción u otra dependiendo del resultado de la evaluación de una  expresión lógica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Pueden ser simples ( Si   entonces),  dobles (Si entonces si no), múltiples (Si entonces si no varias alternativas)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Repetitiva o iterativa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Se repite un conjunto de acciones 1 o más veces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z="1800" smtClean="0"/>
              <a:t>Hacer-Para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z="1800" smtClean="0"/>
              <a:t>Hacer Mientras</a:t>
            </a:r>
          </a:p>
          <a:p>
            <a:pPr lvl="3" eaLnBrk="1" hangingPunct="1">
              <a:lnSpc>
                <a:spcPct val="90000"/>
              </a:lnSpc>
            </a:pPr>
            <a:r>
              <a:rPr lang="es-ES_tradnl" altLang="es-MX" sz="1800" smtClean="0"/>
              <a:t>Repetir Hasta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0" y="0"/>
            <a:ext cx="347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Elementos de un algoritmo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723600" y="2473560"/>
              <a:ext cx="5277600" cy="424188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4240" y="2464200"/>
                <a:ext cx="5296320" cy="426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7772400" cy="5791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" altLang="es-MX" sz="2800" smtClean="0"/>
              <a:t>Un vendedor recibe un sueldo base más un 10% extra por comisión de sus ventas, el vendedor desea saber  cuanto dinero obtendrá  por concepto de comisiones por las tres ventas que realiza en el mes y el total que recibirá en el mes tomando en cuenta su sueldo base y comisiones. Proponer un algoritmo y qué tipo de control tiene. 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0"/>
            <a:ext cx="140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Ejercicios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/>
              <p14:cNvContentPartPr/>
              <p14:nvPr/>
            </p14:nvContentPartPr>
            <p14:xfrm>
              <a:off x="848520" y="624960"/>
              <a:ext cx="7742160" cy="3027600"/>
            </p14:xfrm>
          </p:contentPart>
        </mc:Choice>
        <mc:Fallback xmlns="">
          <p:pic>
            <p:nvPicPr>
              <p:cNvPr id="2" name="Entrada de lápiz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9160" y="615600"/>
                <a:ext cx="7760880" cy="304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MX" altLang="es-MX" smtClean="0"/>
          </a:p>
        </p:txBody>
      </p:sp>
      <p:sp>
        <p:nvSpPr>
          <p:cNvPr id="23555" name="CuadroTexto 4"/>
          <p:cNvSpPr txBox="1">
            <a:spLocks noChangeArrowheads="1"/>
          </p:cNvSpPr>
          <p:nvPr/>
        </p:nvSpPr>
        <p:spPr bwMode="auto">
          <a:xfrm>
            <a:off x="900113" y="1773238"/>
            <a:ext cx="7200900" cy="336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lnSpc>
                <a:spcPct val="90000"/>
              </a:lnSpc>
            </a:pPr>
            <a:r>
              <a:rPr lang="es-ES" altLang="es-MX" sz="3200"/>
              <a:t>Inicio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MX" sz="2800"/>
              <a:t>Leer sb, v1, v2, v3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MX" sz="2800"/>
              <a:t>Tot_vta = v1+ v2+ v3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MX" sz="2800"/>
              <a:t>Com = tot_vta*0.10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MX" sz="2800"/>
              <a:t>Tpag = sb +com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MX" sz="2800"/>
              <a:t>Imprimir tpag, com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MX" sz="3200"/>
              <a:t>Fin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MX" sz="3200"/>
              <a:t>Estructura Secuencial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Entrada de lápiz 5"/>
              <p14:cNvContentPartPr/>
              <p14:nvPr/>
            </p14:nvContentPartPr>
            <p14:xfrm>
              <a:off x="633960" y="1187640"/>
              <a:ext cx="4447440" cy="3536640"/>
            </p14:xfrm>
          </p:contentPart>
        </mc:Choice>
        <mc:Fallback xmlns="">
          <p:pic>
            <p:nvPicPr>
              <p:cNvPr id="6" name="Entrada de lápiz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4600" y="1178280"/>
                <a:ext cx="4466160" cy="3555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914400"/>
            <a:ext cx="7772400" cy="5867400"/>
          </a:xfrm>
        </p:spPr>
        <p:txBody>
          <a:bodyPr/>
          <a:lstStyle/>
          <a:p>
            <a:pPr algn="just" eaLnBrk="1" hangingPunct="1"/>
            <a:r>
              <a:rPr lang="es-ES" altLang="es-MX" sz="2800" smtClean="0"/>
              <a:t>Determinar si un alumno aprueba o reprueba un curso, sabiendo que aprobará si su promedio de tres calificaciones es mayor o igual a 70: reprueba en caso contrario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0"/>
            <a:ext cx="140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Ejercicios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MX" altLang="es-MX" smtClean="0"/>
          </a:p>
        </p:txBody>
      </p:sp>
      <p:sp>
        <p:nvSpPr>
          <p:cNvPr id="25603" name="Marcador de contenid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s-ES" altLang="es-MX" sz="2400" smtClean="0"/>
              <a:t>Inicio</a:t>
            </a:r>
          </a:p>
          <a:p>
            <a:pPr lvl="2" eaLnBrk="1" hangingPunct="1">
              <a:buFontTx/>
              <a:buNone/>
            </a:pPr>
            <a:r>
              <a:rPr lang="es-ES" altLang="es-MX" sz="2000" smtClean="0"/>
              <a:t>Leer calif1, calif2, calif3</a:t>
            </a:r>
          </a:p>
          <a:p>
            <a:pPr lvl="2" eaLnBrk="1" hangingPunct="1">
              <a:buFontTx/>
              <a:buNone/>
            </a:pPr>
            <a:r>
              <a:rPr lang="es-ES" altLang="es-MX" sz="2000" smtClean="0"/>
              <a:t>Prom = (calif´+calif2+calif3)/3</a:t>
            </a:r>
          </a:p>
          <a:p>
            <a:pPr lvl="2" eaLnBrk="1" hangingPunct="1">
              <a:buFontTx/>
              <a:buNone/>
            </a:pPr>
            <a:r>
              <a:rPr lang="es-ES" altLang="es-MX" sz="2000" smtClean="0"/>
              <a:t>Si prom &gt;=70 entonces</a:t>
            </a:r>
          </a:p>
          <a:p>
            <a:pPr lvl="2" eaLnBrk="1" hangingPunct="1">
              <a:buFontTx/>
              <a:buNone/>
            </a:pPr>
            <a:r>
              <a:rPr lang="es-ES" altLang="es-MX" sz="2000" smtClean="0"/>
              <a:t>	Imprimir “alumno aprobado”</a:t>
            </a:r>
          </a:p>
          <a:p>
            <a:pPr lvl="2" eaLnBrk="1" hangingPunct="1">
              <a:buFontTx/>
              <a:buNone/>
            </a:pPr>
            <a:r>
              <a:rPr lang="es-ES" altLang="es-MX" sz="2000" smtClean="0"/>
              <a:t>Si no </a:t>
            </a:r>
          </a:p>
          <a:p>
            <a:pPr lvl="2" eaLnBrk="1" hangingPunct="1">
              <a:buFontTx/>
              <a:buNone/>
            </a:pPr>
            <a:r>
              <a:rPr lang="es-ES" altLang="es-MX" sz="2000" smtClean="0"/>
              <a:t>	Imprimir “alumno reprobado”</a:t>
            </a:r>
          </a:p>
          <a:p>
            <a:pPr lvl="1" eaLnBrk="1" hangingPunct="1"/>
            <a:r>
              <a:rPr lang="es-ES" altLang="es-MX" sz="2400" smtClean="0"/>
              <a:t>Fin-si</a:t>
            </a:r>
          </a:p>
          <a:p>
            <a:pPr lvl="1" eaLnBrk="1" hangingPunct="1">
              <a:buFontTx/>
              <a:buNone/>
            </a:pPr>
            <a:r>
              <a:rPr lang="es-ES" altLang="es-MX" sz="2400" smtClean="0"/>
              <a:t>Estructura Condicional simple</a:t>
            </a:r>
          </a:p>
          <a:p>
            <a:pPr eaLnBrk="1" hangingPunct="1"/>
            <a:endParaRPr lang="es-MX" altLang="es-MX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/>
              <p14:cNvContentPartPr/>
              <p14:nvPr/>
            </p14:nvContentPartPr>
            <p14:xfrm>
              <a:off x="1348560" y="3152160"/>
              <a:ext cx="3340080" cy="1563120"/>
            </p14:xfrm>
          </p:contentPart>
        </mc:Choice>
        <mc:Fallback xmlns="">
          <p:pic>
            <p:nvPicPr>
              <p:cNvPr id="4" name="Entrada de lápiz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9200" y="3142800"/>
                <a:ext cx="3358800" cy="1581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916113"/>
            <a:ext cx="7772400" cy="46370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800" smtClean="0"/>
              <a:t>Leer  tres números selectivos e imprimir el número mayor de los tres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MX" sz="2000" smtClean="0"/>
              <a:t>	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s-ES" altLang="es-MX" sz="1800" smtClean="0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0"/>
            <a:ext cx="140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Ejercicios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MX" altLang="es-MX" smtClean="0"/>
          </a:p>
        </p:txBody>
      </p:sp>
      <p:sp>
        <p:nvSpPr>
          <p:cNvPr id="27651" name="Marcador de contenid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s-ES" altLang="es-MX" sz="2000" smtClean="0"/>
              <a:t>Inicio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Leer num1, num2,num3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Si (num1&gt;num2) and (num1 &gt;num3) entonces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	Mayor = num1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Si no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	Si ((num2&gt;num1) and (num2 &gt;num3) entonces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		Mayor = num2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	Si no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		Mayor = num3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	Fin-si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Fin-si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Imprimir Mayor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MX" sz="2000" smtClean="0"/>
              <a:t>Fin</a:t>
            </a:r>
          </a:p>
          <a:p>
            <a:pPr lvl="1" eaLnBrk="1" hangingPunct="1">
              <a:lnSpc>
                <a:spcPct val="90000"/>
              </a:lnSpc>
            </a:pPr>
            <a:endParaRPr lang="es-ES" altLang="es-MX" sz="20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Estructura secuencial múltiple</a:t>
            </a:r>
            <a:endParaRPr lang="es-MX" altLang="es-MX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 smtClean="0"/>
              <a:t>TAREA</a:t>
            </a:r>
          </a:p>
        </p:txBody>
      </p:sp>
      <p:sp>
        <p:nvSpPr>
          <p:cNvPr id="28675" name="Marcador de contenid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altLang="es-MX" smtClean="0"/>
              <a:t>Elaborar los ejercicios cumpliendo con la metodología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7772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800" smtClean="0"/>
              <a:t>Calcular el promedio de un alumno que tiene 7 calificaciones en la materia de Computación Aplicada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MX" sz="2000" smtClean="0"/>
              <a:t>Inicio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		Sum = 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		Leer Nom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		Hacer para c = 1 a 7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Leer calif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Sum = sum + calif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		Fin-para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		Prom = sum/7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altLang="es-MX" sz="2000" smtClean="0"/>
              <a:t>		Imprimir prom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MX" sz="2000" smtClean="0"/>
              <a:t>Fin</a:t>
            </a:r>
          </a:p>
          <a:p>
            <a:pPr eaLnBrk="1" hangingPunct="1">
              <a:lnSpc>
                <a:spcPct val="90000"/>
              </a:lnSpc>
            </a:pPr>
            <a:endParaRPr lang="es-ES" altLang="es-MX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MX" sz="2400" smtClean="0"/>
              <a:t>	Estructura Hacer -Para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0"/>
            <a:ext cx="140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Ejercicios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Representación de un algoritmo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772400" cy="2209800"/>
          </a:xfrm>
        </p:spPr>
        <p:txBody>
          <a:bodyPr/>
          <a:lstStyle/>
          <a:p>
            <a:pPr eaLnBrk="1" hangingPunct="1"/>
            <a:r>
              <a:rPr lang="es-ES_tradnl" altLang="es-MX" smtClean="0"/>
              <a:t>Diagrama de Flujo</a:t>
            </a:r>
          </a:p>
          <a:p>
            <a:pPr eaLnBrk="1" hangingPunct="1"/>
            <a:r>
              <a:rPr lang="es-ES_tradnl" altLang="es-MX" smtClean="0"/>
              <a:t>Pseudocódigo</a:t>
            </a:r>
          </a:p>
          <a:p>
            <a:pPr eaLnBrk="1" hangingPunct="1"/>
            <a:r>
              <a:rPr lang="es-ES_tradnl" altLang="es-MX" smtClean="0"/>
              <a:t>Diagrama estructurado (Nassi-schneiderman)</a:t>
            </a:r>
          </a:p>
          <a:p>
            <a:pPr eaLnBrk="1" hangingPunct="1"/>
            <a:endParaRPr lang="es-ES_tradnl" altLang="es-MX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7772400" cy="5410200"/>
          </a:xfrm>
        </p:spPr>
        <p:txBody>
          <a:bodyPr/>
          <a:lstStyle/>
          <a:p>
            <a:pPr eaLnBrk="1" hangingPunct="1"/>
            <a:r>
              <a:rPr lang="es-ES_tradnl" altLang="es-MX" sz="2800" smtClean="0"/>
              <a:t>Diagrama de Flujo</a:t>
            </a:r>
          </a:p>
          <a:p>
            <a:pPr lvl="1" algn="just" eaLnBrk="1" hangingPunct="1"/>
            <a:r>
              <a:rPr lang="es-ES_tradnl" altLang="es-MX" sz="2400" smtClean="0"/>
              <a:t>Es la representación gráfica de un algoritmo</a:t>
            </a:r>
          </a:p>
          <a:p>
            <a:pPr lvl="1" algn="just" eaLnBrk="1" hangingPunct="1"/>
            <a:r>
              <a:rPr lang="es-ES_tradnl" altLang="es-MX" sz="2400" smtClean="0"/>
              <a:t>Esta representación se da cuando varios símbolos se relacionan entre sí mediante líneas que indican el orden en que se deben ejecutar los procesos</a:t>
            </a:r>
          </a:p>
          <a:p>
            <a:pPr lvl="1" algn="just" eaLnBrk="1" hangingPunct="1"/>
            <a:r>
              <a:rPr lang="es-ES_tradnl" altLang="es-MX" sz="2400" smtClean="0"/>
              <a:t>Los símbolos han sido normalizados por la ANSI</a:t>
            </a:r>
          </a:p>
          <a:p>
            <a:pPr lvl="1" algn="just" eaLnBrk="1" hangingPunct="1"/>
            <a:r>
              <a:rPr lang="es-ES_tradnl" altLang="es-MX" sz="2400" smtClean="0"/>
              <a:t>Recomendaciones</a:t>
            </a:r>
          </a:p>
          <a:p>
            <a:pPr lvl="2" algn="just" eaLnBrk="1" hangingPunct="1"/>
            <a:r>
              <a:rPr lang="es-ES_tradnl" altLang="es-MX" sz="2000" smtClean="0"/>
              <a:t>Usar líneas de flujo horizontales y/o verticales</a:t>
            </a:r>
          </a:p>
          <a:p>
            <a:pPr lvl="2" algn="just" eaLnBrk="1" hangingPunct="1"/>
            <a:r>
              <a:rPr lang="es-ES_tradnl" altLang="es-MX" sz="2000" smtClean="0"/>
              <a:t>Evitar cruce de líneas utilizando conectores</a:t>
            </a:r>
          </a:p>
          <a:p>
            <a:pPr lvl="2" algn="just" eaLnBrk="1" hangingPunct="1"/>
            <a:r>
              <a:rPr lang="es-ES_tradnl" altLang="es-MX" sz="2000" smtClean="0"/>
              <a:t>Usar conectores sólo cuando sea necesario</a:t>
            </a:r>
          </a:p>
          <a:p>
            <a:pPr lvl="2" algn="just" eaLnBrk="1" hangingPunct="1"/>
            <a:r>
              <a:rPr lang="es-ES_tradnl" altLang="es-MX" sz="2000" smtClean="0"/>
              <a:t>Se trazan los símbolos de manera de leer de arriba abajo y de izquierda a derecha</a:t>
            </a:r>
          </a:p>
          <a:p>
            <a:pPr lvl="2" algn="just" eaLnBrk="1" hangingPunct="1"/>
            <a:r>
              <a:rPr lang="es-ES_tradnl" altLang="es-MX" sz="2000" smtClean="0"/>
              <a:t>El texto escrito dentro del símbolo debe ser clara </a:t>
            </a:r>
          </a:p>
        </p:txBody>
      </p:sp>
      <p:sp>
        <p:nvSpPr>
          <p:cNvPr id="31747" name="Text Box 14"/>
          <p:cNvSpPr txBox="1">
            <a:spLocks noChangeArrowheads="1"/>
          </p:cNvSpPr>
          <p:nvPr/>
        </p:nvSpPr>
        <p:spPr bwMode="auto">
          <a:xfrm>
            <a:off x="0" y="0"/>
            <a:ext cx="368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Representación de algoritmo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5"/>
          <p:cNvSpPr>
            <a:spLocks noChangeArrowheads="1"/>
          </p:cNvSpPr>
          <p:nvPr/>
        </p:nvSpPr>
        <p:spPr bwMode="auto">
          <a:xfrm>
            <a:off x="930275" y="1833563"/>
            <a:ext cx="7620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32771" name="AutoShape 6"/>
          <p:cNvSpPr>
            <a:spLocks noChangeArrowheads="1"/>
          </p:cNvSpPr>
          <p:nvPr/>
        </p:nvSpPr>
        <p:spPr bwMode="auto">
          <a:xfrm>
            <a:off x="930275" y="2443163"/>
            <a:ext cx="762000" cy="381000"/>
          </a:xfrm>
          <a:prstGeom prst="parallelogram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32772" name="Rectangle 7"/>
          <p:cNvSpPr>
            <a:spLocks noChangeArrowheads="1"/>
          </p:cNvSpPr>
          <p:nvPr/>
        </p:nvSpPr>
        <p:spPr bwMode="auto">
          <a:xfrm>
            <a:off x="968375" y="3052763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32773" name="AutoShape 8"/>
          <p:cNvSpPr>
            <a:spLocks noChangeArrowheads="1"/>
          </p:cNvSpPr>
          <p:nvPr/>
        </p:nvSpPr>
        <p:spPr bwMode="auto">
          <a:xfrm>
            <a:off x="1006475" y="3738563"/>
            <a:ext cx="609600" cy="4572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32774" name="Oval 9"/>
          <p:cNvSpPr>
            <a:spLocks noChangeArrowheads="1"/>
          </p:cNvSpPr>
          <p:nvPr/>
        </p:nvSpPr>
        <p:spPr bwMode="auto">
          <a:xfrm>
            <a:off x="1044575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MX" altLang="es-MX"/>
          </a:p>
        </p:txBody>
      </p:sp>
      <p:grpSp>
        <p:nvGrpSpPr>
          <p:cNvPr id="32775" name="Group 10"/>
          <p:cNvGrpSpPr>
            <a:grpSpLocks/>
          </p:cNvGrpSpPr>
          <p:nvPr/>
        </p:nvGrpSpPr>
        <p:grpSpPr bwMode="auto">
          <a:xfrm>
            <a:off x="892175" y="4424363"/>
            <a:ext cx="838200" cy="381000"/>
            <a:chOff x="672" y="3888"/>
            <a:chExt cx="528" cy="240"/>
          </a:xfrm>
        </p:grpSpPr>
        <p:sp>
          <p:nvSpPr>
            <p:cNvPr id="32778" name="Rectangle 11"/>
            <p:cNvSpPr>
              <a:spLocks noChangeArrowheads="1"/>
            </p:cNvSpPr>
            <p:nvPr/>
          </p:nvSpPr>
          <p:spPr bwMode="auto">
            <a:xfrm>
              <a:off x="672" y="3888"/>
              <a:ext cx="52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  <p:sp>
          <p:nvSpPr>
            <p:cNvPr id="32779" name="Rectangle 12"/>
            <p:cNvSpPr>
              <a:spLocks noChangeArrowheads="1"/>
            </p:cNvSpPr>
            <p:nvPr/>
          </p:nvSpPr>
          <p:spPr bwMode="auto">
            <a:xfrm>
              <a:off x="768" y="3888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MX" altLang="es-MX"/>
            </a:p>
          </p:txBody>
        </p:sp>
      </p:grpSp>
      <p:sp>
        <p:nvSpPr>
          <p:cNvPr id="32776" name="Text Box 13"/>
          <p:cNvSpPr txBox="1">
            <a:spLocks noChangeArrowheads="1"/>
          </p:cNvSpPr>
          <p:nvPr/>
        </p:nvSpPr>
        <p:spPr bwMode="auto">
          <a:xfrm>
            <a:off x="2590800" y="1889125"/>
            <a:ext cx="6035675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s-ES_tradnl" altLang="es-MX"/>
              <a:t>Inicio y final del diagrama</a:t>
            </a:r>
          </a:p>
          <a:p>
            <a:pPr>
              <a:lnSpc>
                <a:spcPct val="80000"/>
              </a:lnSpc>
            </a:pPr>
            <a:endParaRPr lang="es-ES_tradnl" altLang="es-MX"/>
          </a:p>
          <a:p>
            <a:pPr>
              <a:lnSpc>
                <a:spcPct val="80000"/>
              </a:lnSpc>
            </a:pPr>
            <a:r>
              <a:rPr lang="es-ES_tradnl" altLang="es-MX"/>
              <a:t>Indica la entrada y salida de datos</a:t>
            </a:r>
          </a:p>
          <a:p>
            <a:pPr>
              <a:lnSpc>
                <a:spcPct val="80000"/>
              </a:lnSpc>
            </a:pPr>
            <a:endParaRPr lang="es-ES_tradnl" altLang="es-MX"/>
          </a:p>
          <a:p>
            <a:pPr>
              <a:lnSpc>
                <a:spcPct val="80000"/>
              </a:lnSpc>
            </a:pPr>
            <a:r>
              <a:rPr lang="es-ES_tradnl" altLang="es-MX"/>
              <a:t>Símbolo de proceso y/o ejecución de una operación</a:t>
            </a:r>
          </a:p>
          <a:p>
            <a:pPr>
              <a:lnSpc>
                <a:spcPct val="80000"/>
              </a:lnSpc>
            </a:pPr>
            <a:endParaRPr lang="es-ES_tradnl" altLang="es-MX"/>
          </a:p>
          <a:p>
            <a:pPr>
              <a:lnSpc>
                <a:spcPct val="80000"/>
              </a:lnSpc>
            </a:pPr>
            <a:r>
              <a:rPr lang="es-ES_tradnl" altLang="es-MX"/>
              <a:t>Símbolo de decisión</a:t>
            </a:r>
          </a:p>
          <a:p>
            <a:pPr>
              <a:lnSpc>
                <a:spcPct val="80000"/>
              </a:lnSpc>
            </a:pPr>
            <a:endParaRPr lang="es-ES_tradnl" altLang="es-MX"/>
          </a:p>
          <a:p>
            <a:pPr>
              <a:lnSpc>
                <a:spcPct val="80000"/>
              </a:lnSpc>
            </a:pPr>
            <a:r>
              <a:rPr lang="es-ES_tradnl" altLang="es-MX"/>
              <a:t>Se utiliza para representar subprogramas</a:t>
            </a:r>
          </a:p>
          <a:p>
            <a:pPr>
              <a:lnSpc>
                <a:spcPct val="80000"/>
              </a:lnSpc>
            </a:pPr>
            <a:endParaRPr lang="es-ES_tradnl" altLang="es-MX"/>
          </a:p>
          <a:p>
            <a:pPr>
              <a:lnSpc>
                <a:spcPct val="80000"/>
              </a:lnSpc>
            </a:pPr>
            <a:r>
              <a:rPr lang="es-ES_tradnl" altLang="es-MX"/>
              <a:t>Conector dentro de la página</a:t>
            </a:r>
          </a:p>
        </p:txBody>
      </p:sp>
      <p:sp>
        <p:nvSpPr>
          <p:cNvPr id="32777" name="Text Box 18"/>
          <p:cNvSpPr txBox="1">
            <a:spLocks noChangeArrowheads="1"/>
          </p:cNvSpPr>
          <p:nvPr/>
        </p:nvSpPr>
        <p:spPr bwMode="auto">
          <a:xfrm>
            <a:off x="0" y="0"/>
            <a:ext cx="368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Representación de algoritmo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14400"/>
            <a:ext cx="7772400" cy="5486400"/>
          </a:xfrm>
        </p:spPr>
        <p:txBody>
          <a:bodyPr/>
          <a:lstStyle/>
          <a:p>
            <a:pPr eaLnBrk="1" hangingPunct="1"/>
            <a:r>
              <a:rPr lang="es-ES_tradnl" altLang="es-MX" sz="2800" smtClean="0"/>
              <a:t>Pseudocódigo</a:t>
            </a:r>
          </a:p>
          <a:p>
            <a:pPr lvl="1" algn="just" eaLnBrk="1" hangingPunct="1"/>
            <a:r>
              <a:rPr lang="es-ES_tradnl" altLang="es-MX" sz="2400" smtClean="0"/>
              <a:t>Mezcla de lenguaje de programación y un idioma que se emplea</a:t>
            </a:r>
          </a:p>
          <a:p>
            <a:pPr lvl="1" algn="just" eaLnBrk="1" hangingPunct="1"/>
            <a:r>
              <a:rPr lang="es-ES_tradnl" altLang="es-MX" sz="2400" smtClean="0"/>
              <a:t>El pseudocódigo se puede definir como un lenguaje de especificaciones de algoritmos</a:t>
            </a:r>
          </a:p>
          <a:p>
            <a:pPr lvl="1" algn="just" eaLnBrk="1" hangingPunct="1"/>
            <a:r>
              <a:rPr lang="es-ES_tradnl" altLang="es-MX" sz="2400" smtClean="0"/>
              <a:t>Es la representación narrativa de los pasos que debe seguir un algoritmo para dar una solución a un problema</a:t>
            </a:r>
          </a:p>
          <a:p>
            <a:pPr lvl="1" algn="just" eaLnBrk="1" hangingPunct="1"/>
            <a:r>
              <a:rPr lang="es-ES_tradnl" altLang="es-MX" sz="2400" smtClean="0"/>
              <a:t>El pseudocódigo utiliza palabras que indican el proceso a realizar</a:t>
            </a:r>
          </a:p>
          <a:p>
            <a:pPr lvl="1" algn="just" eaLnBrk="1" hangingPunct="1"/>
            <a:r>
              <a:rPr lang="es-ES_tradnl" altLang="es-MX" sz="2400" smtClean="0"/>
              <a:t>Es lejos el método más empleado ya que permite en forma fácil  representar las operaciones repetitivas complejas y pasar a un lenguaje de programación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0" y="0"/>
            <a:ext cx="3802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Representación de algoritmos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7772400" cy="5257800"/>
          </a:xfrm>
        </p:spPr>
        <p:txBody>
          <a:bodyPr/>
          <a:lstStyle/>
          <a:p>
            <a:pPr eaLnBrk="1" hangingPunct="1"/>
            <a:r>
              <a:rPr lang="es-ES_tradnl" altLang="es-MX" smtClean="0"/>
              <a:t>Diagramas estructurados</a:t>
            </a:r>
          </a:p>
          <a:p>
            <a:pPr lvl="1" eaLnBrk="1" hangingPunct="1"/>
            <a:r>
              <a:rPr lang="es-ES_tradnl" altLang="es-MX" sz="2400" smtClean="0"/>
              <a:t>También conocido como diagrama de chapin</a:t>
            </a:r>
          </a:p>
          <a:p>
            <a:pPr lvl="1" eaLnBrk="1" hangingPunct="1"/>
            <a:r>
              <a:rPr lang="es-ES_tradnl" altLang="es-MX" sz="2400" smtClean="0"/>
              <a:t>Similar al diagrama de flujos pero se omiten las flechas de unión y las cajas son contiguas</a:t>
            </a:r>
          </a:p>
          <a:p>
            <a:pPr lvl="1" eaLnBrk="1" hangingPunct="1"/>
            <a:r>
              <a:rPr lang="es-ES_tradnl" altLang="es-MX" sz="2400" smtClean="0"/>
              <a:t>Las acciones sucesivas se pueden escribir en cajas sucesivas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0" y="0"/>
            <a:ext cx="3683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Representación de algoritmo</a:t>
            </a:r>
          </a:p>
          <a:p>
            <a:endParaRPr lang="es-ES_tradnl" altLang="es-MX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2819400" cy="106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b="1" smtClean="0"/>
              <a:t>Sumar los n (n&gt;0) primeros números naturales</a:t>
            </a:r>
          </a:p>
        </p:txBody>
      </p:sp>
      <p:sp>
        <p:nvSpPr>
          <p:cNvPr id="35843" name="Oval 4"/>
          <p:cNvSpPr>
            <a:spLocks noChangeArrowheads="1"/>
          </p:cNvSpPr>
          <p:nvPr/>
        </p:nvSpPr>
        <p:spPr bwMode="auto">
          <a:xfrm>
            <a:off x="3536950" y="228600"/>
            <a:ext cx="10795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Inicio</a:t>
            </a:r>
          </a:p>
        </p:txBody>
      </p:sp>
      <p:sp>
        <p:nvSpPr>
          <p:cNvPr id="35844" name="AutoShape 5"/>
          <p:cNvSpPr>
            <a:spLocks noChangeArrowheads="1"/>
          </p:cNvSpPr>
          <p:nvPr/>
        </p:nvSpPr>
        <p:spPr bwMode="auto">
          <a:xfrm>
            <a:off x="3124200" y="838200"/>
            <a:ext cx="1905000" cy="609600"/>
          </a:xfrm>
          <a:prstGeom prst="parallelogram">
            <a:avLst>
              <a:gd name="adj" fmla="val 781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Leer (num)</a:t>
            </a:r>
            <a:endParaRPr lang="es-ES_tradnl" altLang="es-MX"/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3048000" y="1676400"/>
            <a:ext cx="2057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Suma = 0</a:t>
            </a:r>
          </a:p>
          <a:p>
            <a:pPr algn="ctr"/>
            <a:r>
              <a:rPr lang="es-ES_tradnl" altLang="es-MX" sz="2000"/>
              <a:t>Contador = 1</a:t>
            </a:r>
            <a:endParaRPr lang="es-ES_tradnl" altLang="es-MX"/>
          </a:p>
        </p:txBody>
      </p:sp>
      <p:sp>
        <p:nvSpPr>
          <p:cNvPr id="35846" name="Rectangle 7"/>
          <p:cNvSpPr>
            <a:spLocks noChangeArrowheads="1"/>
          </p:cNvSpPr>
          <p:nvPr/>
        </p:nvSpPr>
        <p:spPr bwMode="auto">
          <a:xfrm>
            <a:off x="2628900" y="2514600"/>
            <a:ext cx="2895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Suma = suma +contador</a:t>
            </a:r>
          </a:p>
          <a:p>
            <a:pPr algn="ctr"/>
            <a:r>
              <a:rPr lang="es-ES_tradnl" altLang="es-MX" sz="2000"/>
              <a:t>contador = contador + 1</a:t>
            </a:r>
          </a:p>
        </p:txBody>
      </p:sp>
      <p:sp>
        <p:nvSpPr>
          <p:cNvPr id="35847" name="AutoShape 8"/>
          <p:cNvSpPr>
            <a:spLocks noChangeArrowheads="1"/>
          </p:cNvSpPr>
          <p:nvPr/>
        </p:nvSpPr>
        <p:spPr bwMode="auto">
          <a:xfrm>
            <a:off x="3009900" y="3429000"/>
            <a:ext cx="2133600" cy="14478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Contador </a:t>
            </a:r>
          </a:p>
          <a:p>
            <a:pPr algn="ctr"/>
            <a:r>
              <a:rPr lang="es-ES_tradnl" altLang="es-MX" sz="2000"/>
              <a:t>!= </a:t>
            </a:r>
          </a:p>
          <a:p>
            <a:pPr algn="ctr"/>
            <a:r>
              <a:rPr lang="es-ES_tradnl" altLang="es-MX" sz="2000"/>
              <a:t>num +1</a:t>
            </a:r>
          </a:p>
        </p:txBody>
      </p:sp>
      <p:sp>
        <p:nvSpPr>
          <p:cNvPr id="35848" name="AutoShape 9"/>
          <p:cNvSpPr>
            <a:spLocks noChangeArrowheads="1"/>
          </p:cNvSpPr>
          <p:nvPr/>
        </p:nvSpPr>
        <p:spPr bwMode="auto">
          <a:xfrm>
            <a:off x="2971800" y="5029200"/>
            <a:ext cx="2209800" cy="762000"/>
          </a:xfrm>
          <a:prstGeom prst="parallelogram">
            <a:avLst>
              <a:gd name="adj" fmla="val 7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Escribir suma</a:t>
            </a:r>
          </a:p>
        </p:txBody>
      </p:sp>
      <p:sp>
        <p:nvSpPr>
          <p:cNvPr id="35849" name="Oval 10"/>
          <p:cNvSpPr>
            <a:spLocks noChangeArrowheads="1"/>
          </p:cNvSpPr>
          <p:nvPr/>
        </p:nvSpPr>
        <p:spPr bwMode="auto">
          <a:xfrm>
            <a:off x="3505200" y="5943600"/>
            <a:ext cx="11430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2000"/>
              <a:t>Fin</a:t>
            </a:r>
            <a:endParaRPr lang="es-ES_tradnl" altLang="es-MX"/>
          </a:p>
        </p:txBody>
      </p:sp>
      <p:sp>
        <p:nvSpPr>
          <p:cNvPr id="35850" name="Line 18"/>
          <p:cNvSpPr>
            <a:spLocks noChangeShapeType="1"/>
          </p:cNvSpPr>
          <p:nvPr/>
        </p:nvSpPr>
        <p:spPr bwMode="auto">
          <a:xfrm>
            <a:off x="4076700" y="68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51" name="Line 19"/>
          <p:cNvSpPr>
            <a:spLocks noChangeShapeType="1"/>
          </p:cNvSpPr>
          <p:nvPr/>
        </p:nvSpPr>
        <p:spPr bwMode="auto">
          <a:xfrm>
            <a:off x="4076700" y="144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52" name="Line 20"/>
          <p:cNvSpPr>
            <a:spLocks noChangeShapeType="1"/>
          </p:cNvSpPr>
          <p:nvPr/>
        </p:nvSpPr>
        <p:spPr bwMode="auto">
          <a:xfrm>
            <a:off x="4076700" y="2286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53" name="Line 21"/>
          <p:cNvSpPr>
            <a:spLocks noChangeShapeType="1"/>
          </p:cNvSpPr>
          <p:nvPr/>
        </p:nvSpPr>
        <p:spPr bwMode="auto">
          <a:xfrm>
            <a:off x="4076700" y="3124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54" name="Line 23"/>
          <p:cNvSpPr>
            <a:spLocks noChangeShapeType="1"/>
          </p:cNvSpPr>
          <p:nvPr/>
        </p:nvSpPr>
        <p:spPr bwMode="auto">
          <a:xfrm>
            <a:off x="4076700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55" name="Line 24"/>
          <p:cNvSpPr>
            <a:spLocks noChangeShapeType="1"/>
          </p:cNvSpPr>
          <p:nvPr/>
        </p:nvSpPr>
        <p:spPr bwMode="auto">
          <a:xfrm>
            <a:off x="4076700" y="579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cxnSp>
        <p:nvCxnSpPr>
          <p:cNvPr id="35856" name="AutoShape 26"/>
          <p:cNvCxnSpPr>
            <a:cxnSpLocks noChangeShapeType="1"/>
            <a:stCxn id="35853" idx="1"/>
            <a:endCxn id="35846" idx="0"/>
          </p:cNvCxnSpPr>
          <p:nvPr/>
        </p:nvCxnSpPr>
        <p:spPr bwMode="auto">
          <a:xfrm rot="5400000" flipH="1" flipV="1">
            <a:off x="3620294" y="2971006"/>
            <a:ext cx="914400" cy="1588"/>
          </a:xfrm>
          <a:prstGeom prst="bentConnector5">
            <a:avLst>
              <a:gd name="adj1" fmla="val 8329"/>
              <a:gd name="adj2" fmla="val 131999995"/>
              <a:gd name="adj3" fmla="val 11423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762000"/>
            <a:ext cx="7772400" cy="6096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MX" sz="2800" smtClean="0"/>
              <a:t>Algoritmo: </a:t>
            </a:r>
            <a:r>
              <a:rPr lang="es-ES_tradnl" altLang="es-MX" sz="2800" b="1" smtClean="0"/>
              <a:t>SumaNaturales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b="1" smtClean="0"/>
              <a:t>Variables </a:t>
            </a:r>
            <a:r>
              <a:rPr lang="es-ES_tradnl" altLang="es-MX" sz="2400" smtClean="0"/>
              <a:t>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Naturales num, contador, suma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b="1" smtClean="0"/>
              <a:t>Inicio</a:t>
            </a:r>
            <a:r>
              <a:rPr lang="es-ES_tradnl" altLang="es-MX" sz="2400" smtClean="0"/>
              <a:t>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Leer num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suma = 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contador = 1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b="1" smtClean="0"/>
              <a:t>Acción</a:t>
            </a:r>
            <a:endParaRPr lang="es-ES_tradnl" altLang="es-MX" sz="2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Hacer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	suma = suma + contador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	contador = contador + 1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Mientras  (contador != num +1)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Escribir “la suma resultante es “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smtClean="0"/>
              <a:t>	Escribir suma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_tradnl" altLang="es-MX" sz="2400" b="1" smtClean="0"/>
              <a:t>FIN</a:t>
            </a:r>
            <a:endParaRPr lang="es-ES_tradnl" altLang="es-MX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MX" smtClean="0"/>
              <a:t>Metodología de diseño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MX" sz="2800" smtClean="0"/>
              <a:t>Para un problema existen muchos algoritmos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MX" sz="2800" smtClean="0"/>
              <a:t>Para elegir el más adecuado se debe considerar: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Legibilidad		Eficiencia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Portabilidad		Modularidad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Modificalidad		Estructuración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MX" sz="2800" smtClean="0"/>
              <a:t>Programación estructurada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altLang="es-MX" sz="2400" smtClean="0"/>
              <a:t>Conjunto de técnicas que aumentan la productividad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altLang="es-MX" sz="2400" smtClean="0"/>
              <a:t>Utiliza un número limitado de estructuras de control que minimiza la complejidad de los problemas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altLang="es-MX" sz="2400" smtClean="0"/>
              <a:t>Teorema de Bohm-Jacopini: Cualquier programa puede escribirse utilizando sólo 3 estructuras de control (Secuencial, selectiva, repetitiva)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38200"/>
            <a:ext cx="77724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MX" smtClean="0"/>
              <a:t>Top Down: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altLang="es-MX" smtClean="0"/>
              <a:t>Establece una serie de niveles de mayor a menor complejidad que den solución al problema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altLang="es-MX" smtClean="0"/>
              <a:t>El diseño consiste en una serie de descomposiciones sucesivas del problema inicial, que recibe el refinamiento progresivo del repertorio de instrucciones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altLang="es-MX" smtClean="0"/>
              <a:t>A través de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_tradnl" altLang="es-MX" smtClean="0"/>
              <a:t>simplificar el problema y los subproblemas de cada descomposición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_tradnl" altLang="es-MX" smtClean="0"/>
              <a:t>las diferentes partes se programan por separado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_tradnl" altLang="es-MX" smtClean="0"/>
              <a:t>el programa final queda estructurado en forma de bloque o módulos lo que hace más fácil su lectura y mantención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Metodología de diseño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Diseño Top Down</a:t>
            </a: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 type="dgm" idx="1"/>
          </p:nvPr>
        </p:nvGraphicFramePr>
        <p:xfrm>
          <a:off x="838200" y="1830388"/>
          <a:ext cx="5618163" cy="407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MS Org Chart" r:id="rId3" imgW="5648446" imgH="4097438" progId="OrgPlusWOPX.4">
                  <p:embed followColorScheme="full"/>
                </p:oleObj>
              </mc:Choice>
              <mc:Fallback>
                <p:oleObj name="MS Org Chart" r:id="rId3" imgW="5648446" imgH="4097438" progId="OrgPlusWOPX.4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30388"/>
                        <a:ext cx="5618163" cy="407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553200" y="2743200"/>
            <a:ext cx="18938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Jerarquía de</a:t>
            </a:r>
          </a:p>
          <a:p>
            <a:r>
              <a:rPr lang="es-ES_tradnl" altLang="es-MX"/>
              <a:t>subprogramas</a:t>
            </a: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381000" y="1828800"/>
            <a:ext cx="0" cy="388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Metodología de diseño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14400"/>
            <a:ext cx="7696200" cy="3962400"/>
          </a:xfrm>
        </p:spPr>
        <p:txBody>
          <a:bodyPr/>
          <a:lstStyle/>
          <a:p>
            <a:pPr eaLnBrk="1" hangingPunct="1"/>
            <a:r>
              <a:rPr lang="es-ES_tradnl" altLang="es-MX" smtClean="0"/>
              <a:t>Bottom up</a:t>
            </a:r>
          </a:p>
          <a:p>
            <a:pPr lvl="1" algn="just" eaLnBrk="1" hangingPunct="1"/>
            <a:r>
              <a:rPr lang="es-ES_tradnl" altLang="es-MX" smtClean="0"/>
              <a:t>Este diseño se aplica cuando necesitamos resolver un problema que ha aparecido de inmediato</a:t>
            </a:r>
          </a:p>
          <a:p>
            <a:pPr lvl="1" algn="just" eaLnBrk="1" hangingPunct="1"/>
            <a:r>
              <a:rPr lang="es-ES_tradnl" altLang="es-MX" smtClean="0"/>
              <a:t>Es difícil a través de este método llegar a integrar los subsistemas al grado tal de que el empeño global sea fluido</a:t>
            </a:r>
          </a:p>
          <a:p>
            <a:pPr lvl="1" algn="just" eaLnBrk="1" hangingPunct="1"/>
            <a:r>
              <a:rPr lang="es-ES_tradnl" altLang="es-MX" smtClean="0"/>
              <a:t>Generalmente resultan más costosos y a veces introducen  al sistema datos carentes de valor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Metodología de diseño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MX" smtClean="0"/>
              <a:t>Lenguajes de programación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s-ES_tradnl" altLang="es-MX" sz="2800" smtClean="0"/>
              <a:t>Conjunto de símbolos y reglas utilizados para construir un programa</a:t>
            </a:r>
          </a:p>
          <a:p>
            <a:pPr algn="just" eaLnBrk="1" hangingPunct="1"/>
            <a:r>
              <a:rPr lang="es-ES_tradnl" altLang="es-MX" sz="2800" smtClean="0"/>
              <a:t>Se clasifican según al nivel de proximidad al sistema utilizado por el procesador de más bajo a más alto:</a:t>
            </a:r>
          </a:p>
          <a:p>
            <a:pPr lvl="1" algn="just" eaLnBrk="1" hangingPunct="1"/>
            <a:r>
              <a:rPr lang="es-ES_tradnl" altLang="es-MX" sz="2400" smtClean="0"/>
              <a:t>Lenguaje de máquina</a:t>
            </a:r>
          </a:p>
          <a:p>
            <a:pPr lvl="1" algn="just" eaLnBrk="1" hangingPunct="1"/>
            <a:r>
              <a:rPr lang="es-ES_tradnl" altLang="es-MX" sz="2400" smtClean="0"/>
              <a:t>Lenguaje ensamblador</a:t>
            </a:r>
          </a:p>
          <a:p>
            <a:pPr lvl="1" algn="just" eaLnBrk="1" hangingPunct="1"/>
            <a:r>
              <a:rPr lang="es-ES_tradnl" altLang="es-MX" sz="2400" smtClean="0"/>
              <a:t>Lenguajes de alto nivel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14400"/>
            <a:ext cx="7772400" cy="5943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MX" sz="2800" smtClean="0"/>
              <a:t>Lenguaje de  máquina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Utiliza código binario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Cada computador posee  su propio lenguaje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Una instrucción se compone de: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Código de operación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Operandos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Ventajas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Entendible por el computador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Es muy  eficiente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altLang="es-MX" sz="2400" smtClean="0"/>
              <a:t>Inconvenientes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Es complicado trabajar con código binario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El programador debe conocer la arquitectura del ordenador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Depende de la máquina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NO se pueden introducir comentarios</a:t>
            </a:r>
          </a:p>
          <a:p>
            <a:pPr lvl="2" eaLnBrk="1" hangingPunct="1">
              <a:lnSpc>
                <a:spcPct val="90000"/>
              </a:lnSpc>
            </a:pPr>
            <a:r>
              <a:rPr lang="es-ES_tradnl" altLang="es-MX" sz="2000" smtClean="0"/>
              <a:t>Conjunto de instrucciones reducido</a:t>
            </a:r>
          </a:p>
        </p:txBody>
      </p:sp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0" y="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Lenguajes de programación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90600"/>
            <a:ext cx="7772400" cy="5562600"/>
          </a:xfrm>
        </p:spPr>
        <p:txBody>
          <a:bodyPr/>
          <a:lstStyle/>
          <a:p>
            <a:pPr eaLnBrk="1" hangingPunct="1"/>
            <a:r>
              <a:rPr lang="es-ES_tradnl" altLang="es-MX" sz="2800" smtClean="0"/>
              <a:t>Lenguaje ensamblador</a:t>
            </a:r>
          </a:p>
          <a:p>
            <a:pPr lvl="1" algn="just" eaLnBrk="1" hangingPunct="1"/>
            <a:r>
              <a:rPr lang="es-ES_tradnl" altLang="es-MX" sz="2400" smtClean="0"/>
              <a:t>Cada instrucción en ensamblador se corresponde con una instrucción en lenguaje máquina a la que luego será traducida</a:t>
            </a:r>
          </a:p>
          <a:p>
            <a:pPr lvl="1" algn="just" eaLnBrk="1" hangingPunct="1"/>
            <a:r>
              <a:rPr lang="es-ES_tradnl" altLang="es-MX" sz="2400" smtClean="0"/>
              <a:t>Cada procesador posee su propio lenguaje ensamblador</a:t>
            </a:r>
          </a:p>
          <a:p>
            <a:pPr lvl="1" algn="just" eaLnBrk="1" hangingPunct="1"/>
            <a:r>
              <a:rPr lang="es-ES_tradnl" altLang="es-MX" sz="2400" smtClean="0"/>
              <a:t>NO es necesario que el programador conozca la arquitectura del ordenador</a:t>
            </a:r>
          </a:p>
          <a:p>
            <a:pPr lvl="1" algn="just" eaLnBrk="1" hangingPunct="1"/>
            <a:r>
              <a:rPr lang="es-ES_tradnl" altLang="es-MX" sz="2400" smtClean="0"/>
              <a:t>Código de operación es una palabra con pocas letras (add, mov...)</a:t>
            </a:r>
          </a:p>
          <a:p>
            <a:pPr lvl="1" algn="just" eaLnBrk="1" hangingPunct="1"/>
            <a:r>
              <a:rPr lang="es-ES_tradnl" altLang="es-MX" sz="2400" smtClean="0"/>
              <a:t>Direcciones de memoria y operandos se pueden escribir en forma de identificadores</a:t>
            </a:r>
          </a:p>
          <a:p>
            <a:pPr lvl="1" algn="just" eaLnBrk="1" hangingPunct="1"/>
            <a:r>
              <a:rPr lang="es-ES_tradnl" altLang="es-MX" sz="2400" smtClean="0"/>
              <a:t>Se pueden incluir comentarios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0" y="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Lenguajes de programación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3657600"/>
          </a:xfrm>
        </p:spPr>
        <p:txBody>
          <a:bodyPr/>
          <a:lstStyle/>
          <a:p>
            <a:pPr eaLnBrk="1" hangingPunct="1"/>
            <a:r>
              <a:rPr lang="es-ES" altLang="es-MX" smtClean="0"/>
              <a:t>Lenguaje de alto nivel</a:t>
            </a:r>
          </a:p>
          <a:p>
            <a:pPr lvl="1" algn="just" eaLnBrk="1" hangingPunct="1"/>
            <a:r>
              <a:rPr lang="es-ES" altLang="es-MX" sz="2400" smtClean="0"/>
              <a:t>Se aproxima al lenguajem real</a:t>
            </a:r>
          </a:p>
          <a:p>
            <a:pPr lvl="1" algn="just" eaLnBrk="1" hangingPunct="1"/>
            <a:r>
              <a:rPr lang="es-ES" altLang="es-MX" sz="2400" smtClean="0"/>
              <a:t>Cada instrucción se corresponde con varias instrucciones máquina</a:t>
            </a:r>
          </a:p>
          <a:p>
            <a:pPr lvl="1" algn="just" eaLnBrk="1" hangingPunct="1"/>
            <a:r>
              <a:rPr lang="es-ES" altLang="es-MX" sz="2400" smtClean="0"/>
              <a:t>No depende de la arquitectura de la máquina</a:t>
            </a:r>
          </a:p>
          <a:p>
            <a:pPr lvl="1" algn="just" eaLnBrk="1" hangingPunct="1"/>
            <a:r>
              <a:rPr lang="es-ES" altLang="es-MX" sz="2400" smtClean="0"/>
              <a:t> Son menos eficientes</a:t>
            </a:r>
          </a:p>
          <a:p>
            <a:pPr lvl="1" algn="just" eaLnBrk="1" hangingPunct="1"/>
            <a:r>
              <a:rPr lang="es-ES" altLang="es-MX" sz="2400" smtClean="0"/>
              <a:t>Ejemplos: Fortran, cobol, C, C++, Matlab, etc</a:t>
            </a: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0" y="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/>
              <a:t>Lenguajes de programación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MX" smtClean="0"/>
              <a:t>Traductores de lenguajes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5410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" altLang="es-MX" sz="2800" smtClean="0"/>
              <a:t>Programas que traducen un programa de alto nivel a su correspondiente lenguaje de máquina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" altLang="es-MX" sz="2800" smtClean="0"/>
              <a:t>Clasificación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altLang="es-MX" sz="2400" smtClean="0"/>
              <a:t>Compiladores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Traducen un programa completo (fuente) a código binario (objeto)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El programa objeto se almacena en la memoria y puede ser ejecutado sin necesidad de realizar nuevamente la traducción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En el proceso de traducción se detectan errores de escritura en el programa fuente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altLang="es-MX" sz="2400" smtClean="0"/>
              <a:t>Intérpretes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Traducen el programa fuente instrucción a  instrucción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La ejecución se realiza a la vez que la traducción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Cada vez que se ejecute el programa hay que traducirlo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ES" altLang="es-MX" sz="2000" smtClean="0"/>
              <a:t>La ejecución del programa interpretado es más lenta que la de un compilado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57200"/>
            <a:ext cx="8393112" cy="1143000"/>
          </a:xfrm>
        </p:spPr>
        <p:txBody>
          <a:bodyPr/>
          <a:lstStyle/>
          <a:p>
            <a:pPr eaLnBrk="1" hangingPunct="1"/>
            <a:r>
              <a:rPr lang="es-ES" altLang="es-MX" smtClean="0"/>
              <a:t>Reglas para programación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772400" cy="4114800"/>
          </a:xfrm>
        </p:spPr>
        <p:txBody>
          <a:bodyPr/>
          <a:lstStyle/>
          <a:p>
            <a:pPr eaLnBrk="1" hangingPunct="1"/>
            <a:r>
              <a:rPr lang="es-ES" altLang="es-MX" smtClean="0"/>
              <a:t>Planificar el diseño del programa</a:t>
            </a:r>
          </a:p>
          <a:p>
            <a:pPr eaLnBrk="1" hangingPunct="1"/>
            <a:r>
              <a:rPr lang="es-ES" altLang="es-MX" smtClean="0"/>
              <a:t>Encapsular</a:t>
            </a:r>
          </a:p>
          <a:p>
            <a:pPr eaLnBrk="1" hangingPunct="1"/>
            <a:r>
              <a:rPr lang="es-ES" altLang="es-MX" smtClean="0"/>
              <a:t>Ocultamiento de la implementación</a:t>
            </a:r>
          </a:p>
          <a:p>
            <a:pPr eaLnBrk="1" hangingPunct="1"/>
            <a:r>
              <a:rPr lang="es-ES" altLang="es-MX" smtClean="0"/>
              <a:t>Reutilizar programas existentes</a:t>
            </a:r>
          </a:p>
          <a:p>
            <a:pPr eaLnBrk="1" hangingPunct="1"/>
            <a:r>
              <a:rPr lang="es-ES" altLang="es-MX" smtClean="0"/>
              <a:t>No resolver casos concretos, sino el problema en general</a:t>
            </a:r>
          </a:p>
          <a:p>
            <a:pPr eaLnBrk="1" hangingPunct="1"/>
            <a:r>
              <a:rPr lang="es-ES" altLang="es-MX" smtClean="0"/>
              <a:t>Repartir bien la funcionalidad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MX" smtClean="0"/>
              <a:t>Tarea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s-ES" altLang="es-MX" smtClean="0"/>
              <a:t>En una empresa se requiere calcular el salario semanal de cada uno de los n obreros que laboran en ella. El salario se obtiene de la siguiente forma:</a:t>
            </a:r>
          </a:p>
          <a:p>
            <a:pPr lvl="1" algn="just" eaLnBrk="1" hangingPunct="1"/>
            <a:r>
              <a:rPr lang="es-ES" altLang="es-MX" sz="2400" smtClean="0"/>
              <a:t>Si el obrero trabaja 40 horas o menos se le paga $20 por hora</a:t>
            </a:r>
          </a:p>
          <a:p>
            <a:pPr lvl="1" algn="just" eaLnBrk="1" hangingPunct="1"/>
            <a:r>
              <a:rPr lang="es-ES" altLang="es-MX" sz="2400" smtClean="0"/>
              <a:t>Si trabaja más de 40 horas se le paga $20 por cada una de las primeras 40 horas y $25 por cada hora extra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8077200" cy="3352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s-ES" altLang="es-MX" sz="2800" smtClean="0"/>
              <a:t>La presión, volumen y temperatura de una masa de aire se relacionan por la fórmula:</a:t>
            </a:r>
          </a:p>
          <a:p>
            <a:pPr marL="190500" lvl="1" indent="0" eaLnBrk="1" hangingPunct="1">
              <a:lnSpc>
                <a:spcPct val="90000"/>
              </a:lnSpc>
              <a:buFontTx/>
              <a:buNone/>
            </a:pPr>
            <a:r>
              <a:rPr lang="es-ES" altLang="es-MX" sz="2400" smtClean="0"/>
              <a:t>Masa= presión * volumen/ 0.37*(temperatura+460)</a:t>
            </a:r>
          </a:p>
          <a:p>
            <a:pPr marL="190500" lvl="1" indent="0" eaLnBrk="1" hangingPunct="1">
              <a:lnSpc>
                <a:spcPct val="90000"/>
              </a:lnSpc>
              <a:buFontTx/>
              <a:buNone/>
            </a:pPr>
            <a:endParaRPr lang="es-ES" altLang="es-MX" sz="2400" smtClean="0"/>
          </a:p>
          <a:p>
            <a:pPr marL="190500" lvl="1" indent="0" algn="just" eaLnBrk="1" hangingPunct="1">
              <a:lnSpc>
                <a:spcPct val="90000"/>
              </a:lnSpc>
              <a:buFontTx/>
              <a:buNone/>
            </a:pPr>
            <a:r>
              <a:rPr lang="es-ES" altLang="es-MX" sz="2400" smtClean="0"/>
              <a:t>Calcular el promedio de masa de aire de los neumáticos de n vehículos que están en compostura en un servicio de alineación y balanceo. Los vehículos pueden ser motocicletas o automóviles</a:t>
            </a:r>
          </a:p>
          <a:p>
            <a:pPr marL="7886700" lvl="3" indent="0" eaLnBrk="1" hangingPunct="1">
              <a:lnSpc>
                <a:spcPct val="90000"/>
              </a:lnSpc>
              <a:buFontTx/>
              <a:buNone/>
            </a:pPr>
            <a:r>
              <a:rPr lang="es-ES" altLang="es-MX" sz="1800" smtClean="0"/>
              <a:t> 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ctus">
  <a:themeElements>
    <a:clrScheme name="Cactus 2">
      <a:dk1>
        <a:srgbClr val="000000"/>
      </a:dk1>
      <a:lt1>
        <a:srgbClr val="FFFFFF"/>
      </a:lt1>
      <a:dk2>
        <a:srgbClr val="000000"/>
      </a:dk2>
      <a:lt2>
        <a:srgbClr val="006600"/>
      </a:lt2>
      <a:accent1>
        <a:srgbClr val="F5EBC1"/>
      </a:accent1>
      <a:accent2>
        <a:srgbClr val="FFCC00"/>
      </a:accent2>
      <a:accent3>
        <a:srgbClr val="FFFFFF"/>
      </a:accent3>
      <a:accent4>
        <a:srgbClr val="000000"/>
      </a:accent4>
      <a:accent5>
        <a:srgbClr val="F9F3DD"/>
      </a:accent5>
      <a:accent6>
        <a:srgbClr val="E7B900"/>
      </a:accent6>
      <a:hlink>
        <a:srgbClr val="D4876C"/>
      </a:hlink>
      <a:folHlink>
        <a:srgbClr val="B2B2B2"/>
      </a:folHlink>
    </a:clrScheme>
    <a:fontScheme name="Cactu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altLang="es-MX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altLang="es-MX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actus 1">
        <a:dk1>
          <a:srgbClr val="FF9900"/>
        </a:dk1>
        <a:lt1>
          <a:srgbClr val="FFFFCC"/>
        </a:lt1>
        <a:dk2>
          <a:srgbClr val="000000"/>
        </a:dk2>
        <a:lt2>
          <a:srgbClr val="FFCC00"/>
        </a:lt2>
        <a:accent1>
          <a:srgbClr val="6B6253"/>
        </a:accent1>
        <a:accent2>
          <a:srgbClr val="72543E"/>
        </a:accent2>
        <a:accent3>
          <a:srgbClr val="AAAAAA"/>
        </a:accent3>
        <a:accent4>
          <a:srgbClr val="DADAAE"/>
        </a:accent4>
        <a:accent5>
          <a:srgbClr val="BAB7B3"/>
        </a:accent5>
        <a:accent6>
          <a:srgbClr val="674B37"/>
        </a:accent6>
        <a:hlink>
          <a:srgbClr val="DA988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ctus 2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F5EBC1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9F3DD"/>
        </a:accent5>
        <a:accent6>
          <a:srgbClr val="E7B900"/>
        </a:accent6>
        <a:hlink>
          <a:srgbClr val="D4876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3">
        <a:dk1>
          <a:srgbClr val="000000"/>
        </a:dk1>
        <a:lt1>
          <a:srgbClr val="FFFFFF"/>
        </a:lt1>
        <a:dk2>
          <a:srgbClr val="000000"/>
        </a:dk2>
        <a:lt2>
          <a:srgbClr val="292929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4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D8EBB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E9F3D6"/>
        </a:accent5>
        <a:accent6>
          <a:srgbClr val="B9B900"/>
        </a:accent6>
        <a:hlink>
          <a:srgbClr val="FFBE7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5">
        <a:dk1>
          <a:srgbClr val="000000"/>
        </a:dk1>
        <a:lt1>
          <a:srgbClr val="E5D3B3"/>
        </a:lt1>
        <a:dk2>
          <a:srgbClr val="800000"/>
        </a:dk2>
        <a:lt2>
          <a:srgbClr val="009900"/>
        </a:lt2>
        <a:accent1>
          <a:srgbClr val="D5B095"/>
        </a:accent1>
        <a:accent2>
          <a:srgbClr val="E28666"/>
        </a:accent2>
        <a:accent3>
          <a:srgbClr val="F0E6D6"/>
        </a:accent3>
        <a:accent4>
          <a:srgbClr val="000000"/>
        </a:accent4>
        <a:accent5>
          <a:srgbClr val="E7D4C8"/>
        </a:accent5>
        <a:accent6>
          <a:srgbClr val="CD795C"/>
        </a:accent6>
        <a:hlink>
          <a:srgbClr val="B7573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6">
        <a:dk1>
          <a:srgbClr val="99CC00"/>
        </a:dk1>
        <a:lt1>
          <a:srgbClr val="FFFFFF"/>
        </a:lt1>
        <a:dk2>
          <a:srgbClr val="51399D"/>
        </a:dk2>
        <a:lt2>
          <a:srgbClr val="FFFFCC"/>
        </a:lt2>
        <a:accent1>
          <a:srgbClr val="877CAA"/>
        </a:accent1>
        <a:accent2>
          <a:srgbClr val="000058"/>
        </a:accent2>
        <a:accent3>
          <a:srgbClr val="B3AECC"/>
        </a:accent3>
        <a:accent4>
          <a:srgbClr val="DADADA"/>
        </a:accent4>
        <a:accent5>
          <a:srgbClr val="C3BFD2"/>
        </a:accent5>
        <a:accent6>
          <a:srgbClr val="00004F"/>
        </a:accent6>
        <a:hlink>
          <a:srgbClr val="FFCC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presentaciones\Cactus.pot</Template>
  <TotalTime>2161</TotalTime>
  <Words>2180</Words>
  <Application>Microsoft Office PowerPoint</Application>
  <PresentationFormat>Presentación en pantalla (4:3)</PresentationFormat>
  <Paragraphs>386</Paragraphs>
  <Slides>47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3" baseType="lpstr">
      <vt:lpstr>Arial</vt:lpstr>
      <vt:lpstr>Arial Narrow</vt:lpstr>
      <vt:lpstr>Tahoma</vt:lpstr>
      <vt:lpstr>Times New Roman</vt:lpstr>
      <vt:lpstr>Cactus</vt:lpstr>
      <vt:lpstr>MS Org Chart</vt:lpstr>
      <vt:lpstr>Contenidos </vt:lpstr>
      <vt:lpstr>Introducción </vt:lpstr>
      <vt:lpstr>Proceso de la información</vt:lpstr>
      <vt:lpstr>Algoritmo</vt:lpstr>
      <vt:lpstr>Presentación de PowerPoint</vt:lpstr>
      <vt:lpstr>Ejemplo</vt:lpstr>
      <vt:lpstr>Presentación de PowerPoint</vt:lpstr>
      <vt:lpstr>¿Que condiciones debe cumplir?</vt:lpstr>
      <vt:lpstr>Diferencia entre algoritmo y programa</vt:lpstr>
      <vt:lpstr>Ciclo de vida de un software</vt:lpstr>
      <vt:lpstr>Elementos de un algoritmo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TAREA</vt:lpstr>
      <vt:lpstr>Presentación de PowerPoint</vt:lpstr>
      <vt:lpstr>Representación de un algoritmo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Metodología de diseño</vt:lpstr>
      <vt:lpstr>Presentación de PowerPoint</vt:lpstr>
      <vt:lpstr>Diseño Top Down</vt:lpstr>
      <vt:lpstr>Presentación de PowerPoint</vt:lpstr>
      <vt:lpstr>Lenguajes de programación</vt:lpstr>
      <vt:lpstr>Presentación de PowerPoint</vt:lpstr>
      <vt:lpstr>Presentación de PowerPoint</vt:lpstr>
      <vt:lpstr>Presentación de PowerPoint</vt:lpstr>
      <vt:lpstr>Traductores de lenguajes</vt:lpstr>
      <vt:lpstr>Reglas para programación</vt:lpstr>
      <vt:lpstr>Tarea</vt:lpstr>
      <vt:lpstr>Presentación de PowerPoint</vt:lpstr>
    </vt:vector>
  </TitlesOfParts>
  <Company>U.S.S.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Algoritmos</dc:title>
  <dc:creator>Universidad San Sebastian</dc:creator>
  <cp:lastModifiedBy>RBG-DIRECTOR</cp:lastModifiedBy>
  <cp:revision>20</cp:revision>
  <dcterms:created xsi:type="dcterms:W3CDTF">2003-03-20T15:10:33Z</dcterms:created>
  <dcterms:modified xsi:type="dcterms:W3CDTF">2025-10-03T01:41:36Z</dcterms:modified>
</cp:coreProperties>
</file>