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69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6" r:id="rId10"/>
    <p:sldId id="263" r:id="rId11"/>
    <p:sldId id="267" r:id="rId12"/>
    <p:sldId id="264" r:id="rId13"/>
    <p:sldId id="268" r:id="rId14"/>
    <p:sldId id="269" r:id="rId15"/>
    <p:sldId id="270" r:id="rId16"/>
    <p:sldId id="271" r:id="rId17"/>
  </p:sldIdLst>
  <p:sldSz cx="12192000" cy="6858000"/>
  <p:notesSz cx="7315200" cy="9601200"/>
  <p:defaultTextStyle>
    <a:defPPr rtl="0"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00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1EEE251C-9278-446E-94B4-A45D94CF926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C8055FC-3474-47B3-9B4F-67BB1FF9F35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44CCEC8C-C875-46FC-B5E4-D61A1C548497}" type="datetimeFigureOut">
              <a:rPr lang="es-ES" smtClean="0"/>
              <a:t>26/11/2024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5F96C8D-3E0E-4E49-B6AF-3B70D36C828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BCB9B36-4822-46B1-ACA8-0730FA8C1B5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0409A7F6-A9F7-4200-B15A-0DDF77E808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787540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DA6451A8-9F55-443A-B22B-91AD4434529B}" type="datetimeFigureOut">
              <a:rPr lang="es-ES" smtClean="0"/>
              <a:t>26/11/2024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s-E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s-ES" noProof="0" dirty="0"/>
              <a:t>Editar estilos de texto del patrón</a:t>
            </a:r>
            <a:endParaRPr lang="es-ES" dirty="0"/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ECB58500-FC51-4538-819A-391D99492B7A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2315348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58500-FC51-4538-819A-391D99492B7A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3595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58500-FC51-4538-819A-391D99492B7A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05102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58500-FC51-4538-819A-391D99492B7A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32685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58500-FC51-4538-819A-391D99492B7A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53003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58500-FC51-4538-819A-391D99492B7A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4950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58500-FC51-4538-819A-391D99492B7A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13926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58500-FC51-4538-819A-391D99492B7A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82302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58500-FC51-4538-819A-391D99492B7A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3525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58500-FC51-4538-819A-391D99492B7A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0042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n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upo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ángulo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orma libre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orma libre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ángulo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orma libre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orma libre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orma libre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orma libre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orma libre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orma libre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orma libre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orma libre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orma libre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orma libre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orma libre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orma libre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orma libre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orma libre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orma libre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orma libre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orma libre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orma libre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orma libre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orma libre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orma libre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orma libre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orma libre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orma libre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ángulo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orma libre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orma libre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orma libre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orma libre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orma libre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orma libre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orma libre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orma libre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orma libre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orma libre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orma libre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ángulo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orma libre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orma libre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orma libre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orma libre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orma libre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orma libre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orma libre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orma libre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orma libre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orma libre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orma libre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orma libre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orma libre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rtlCol="0" anchor="b">
            <a:normAutofit/>
          </a:bodyPr>
          <a:lstStyle>
            <a:lvl1pPr algn="l">
              <a:defRPr sz="48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876424" y="3602038"/>
            <a:ext cx="8791575" cy="1655762"/>
          </a:xfrm>
        </p:spPr>
        <p:txBody>
          <a:bodyPr rtlCol="0"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 rtlCol="0"/>
          <a:lstStyle/>
          <a:p>
            <a:pPr rtl="0"/>
            <a:fld id="{B4B42CC5-A37F-479C-BB89-93782537C5C2}" type="datetime1">
              <a:rPr lang="es-ES" noProof="0" smtClean="0"/>
              <a:t>26/11/2024</a:t>
            </a:fld>
            <a:endParaRPr lang="es-ES" noProof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214254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AF887F4-C29B-48B9-BDC1-98C5FCB6A07F}" type="datetime1">
              <a:rPr lang="es-ES" noProof="0" smtClean="0"/>
              <a:t>26/11/2024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008808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141411" y="4424362"/>
            <a:ext cx="9906000" cy="1374776"/>
          </a:xfrm>
        </p:spPr>
        <p:txBody>
          <a:bodyPr rtlCol="0"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2DD4354-610D-40D5-AEB6-3A793CD516D2}" type="datetime1">
              <a:rPr lang="es-ES" noProof="0" smtClean="0"/>
              <a:t>26/11/2024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74279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 hasCustomPrompt="1"/>
          </p:nvPr>
        </p:nvSpPr>
        <p:spPr>
          <a:xfrm>
            <a:off x="1141410" y="2249486"/>
            <a:ext cx="4878389" cy="3541714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 hasCustomPrompt="1"/>
          </p:nvPr>
        </p:nvSpPr>
        <p:spPr>
          <a:xfrm>
            <a:off x="6172200" y="2249486"/>
            <a:ext cx="4875211" cy="3541714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6E701CA-C3B4-4331-83CC-2F0A47CA6E57}" type="datetime1">
              <a:rPr lang="es-ES" noProof="0" smtClean="0"/>
              <a:t>26/11/2024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0161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141411" y="2249486"/>
            <a:ext cx="4878392" cy="823912"/>
          </a:xfrm>
        </p:spPr>
        <p:txBody>
          <a:bodyPr rtlCol="0"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 hasCustomPrompt="1"/>
          </p:nvPr>
        </p:nvSpPr>
        <p:spPr>
          <a:xfrm>
            <a:off x="1141410" y="3073397"/>
            <a:ext cx="4878391" cy="2717801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2249485"/>
            <a:ext cx="4875210" cy="823912"/>
          </a:xfrm>
        </p:spPr>
        <p:txBody>
          <a:bodyPr rtlCol="0"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 hasCustomPrompt="1"/>
          </p:nvPr>
        </p:nvSpPr>
        <p:spPr>
          <a:xfrm>
            <a:off x="6172200" y="3073397"/>
            <a:ext cx="4875210" cy="2717801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2550BC4-1DD7-42C5-AEE4-96F7F79285D7}" type="datetime1">
              <a:rPr lang="es-ES" noProof="0" smtClean="0"/>
              <a:t>26/11/2024</a:t>
            </a:fld>
            <a:endParaRPr lang="es-ES" noProof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082054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7AB6CF5-77ED-4FF9-AAF8-52C3AF46E3D9}" type="datetime1">
              <a:rPr lang="es-ES" noProof="0" smtClean="0"/>
              <a:t>26/11/2024</a:t>
            </a:fld>
            <a:endParaRPr lang="es-ES" noProof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956622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3074DD3-B4C2-4A96-8300-79DD1DCFF12A}" type="datetime1">
              <a:rPr lang="es-ES" noProof="0" smtClean="0"/>
              <a:t>26/11/2024</a:t>
            </a:fld>
            <a:endParaRPr lang="es-ES" noProof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84141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>
          <a:xfrm>
            <a:off x="5156200" y="592666"/>
            <a:ext cx="5891209" cy="5198534"/>
          </a:xfrm>
        </p:spPr>
        <p:txBody>
          <a:bodyPr rtlCol="0" anchor="ctr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146705" y="2249486"/>
            <a:ext cx="3856037" cy="3541714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24D0B20-C8B4-43BB-AD01-62F210BF3AA3}" type="datetime1">
              <a:rPr lang="es-ES" noProof="0" smtClean="0"/>
              <a:t>26/11/2024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069401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141410" y="2249486"/>
            <a:ext cx="5934511" cy="3541714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F1807E4-B9D9-419C-89FE-7ED2FA492EAC}" type="datetime1">
              <a:rPr lang="es-ES" noProof="0" smtClean="0"/>
              <a:t>26/11/2024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794255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rtlCol="0" anchor="b">
            <a:normAutofit/>
          </a:bodyPr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 rtl="0">
              <a:buNone/>
            </a:pPr>
            <a:r>
              <a:rPr lang="es-ES" noProof="0"/>
              <a:t>Haga clic en el icono para agregar una imagen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141364" y="5124020"/>
            <a:ext cx="9910859" cy="682472"/>
          </a:xfrm>
        </p:spPr>
        <p:txBody>
          <a:bodyPr rtlCol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8C4A89A-6E40-4DEC-A31D-8D0BA4D0C19B}" type="datetime1">
              <a:rPr lang="es-ES" noProof="0" smtClean="0"/>
              <a:t>26/11/2024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153284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rtlCol="0" anchor="ctr">
            <a:normAutofit/>
          </a:bodyPr>
          <a:lstStyle>
            <a:lvl1pPr>
              <a:defRPr sz="36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141410" y="4419599"/>
            <a:ext cx="9904459" cy="1371599"/>
          </a:xfrm>
        </p:spPr>
        <p:txBody>
          <a:bodyPr rtlCol="0"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8CCAC9A-50FA-453B-A5A1-664F834320F1}" type="datetime1">
              <a:rPr lang="es-ES" noProof="0" smtClean="0"/>
              <a:t>26/11/2024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542454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rtlCol="0" anchor="ctr">
            <a:normAutofit/>
          </a:bodyPr>
          <a:lstStyle>
            <a:lvl1pPr>
              <a:defRPr sz="36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2" name="Marcador de posición de texto 3"/>
          <p:cNvSpPr>
            <a:spLocks noGrp="1"/>
          </p:cNvSpPr>
          <p:nvPr>
            <p:ph type="body" sz="half" idx="13" hasCustomPrompt="1"/>
          </p:nvPr>
        </p:nvSpPr>
        <p:spPr>
          <a:xfrm>
            <a:off x="1720644" y="3365557"/>
            <a:ext cx="8752299" cy="54896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141411" y="4309919"/>
            <a:ext cx="9906002" cy="1489496"/>
          </a:xfrm>
        </p:spPr>
        <p:txBody>
          <a:bodyPr rtlCol="0"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FA96A25-A1A1-4951-AA35-C0B05EF039E3}" type="datetime1">
              <a:rPr lang="es-ES" noProof="0" smtClean="0"/>
              <a:t>26/11/2024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60" name="Cuadro de texto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es-ES" sz="8000" noProof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Cuadro de texto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es-ES" sz="8000" noProof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052723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141364" y="4657655"/>
            <a:ext cx="9904505" cy="1140644"/>
          </a:xfrm>
        </p:spPr>
        <p:txBody>
          <a:bodyPr rtlCol="0"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05C997B-94A4-4371-AF12-483312E12549}" type="datetime1">
              <a:rPr lang="es-ES" noProof="0" smtClean="0"/>
              <a:t>26/11/2024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405531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ítulo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7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141410" y="2674463"/>
            <a:ext cx="3196899" cy="685800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8" name="Marcador de posición de texto 3"/>
          <p:cNvSpPr>
            <a:spLocks noGrp="1"/>
          </p:cNvSpPr>
          <p:nvPr>
            <p:ph type="body" sz="half" idx="15" hasCustomPrompt="1"/>
          </p:nvPr>
        </p:nvSpPr>
        <p:spPr>
          <a:xfrm>
            <a:off x="1127918" y="3360263"/>
            <a:ext cx="3208735" cy="2430936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9" name="Marcador de posición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4514766" y="2677635"/>
            <a:ext cx="3184385" cy="685800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0" name="Marcador de posición de texto 3"/>
          <p:cNvSpPr>
            <a:spLocks noGrp="1"/>
          </p:cNvSpPr>
          <p:nvPr>
            <p:ph type="body" sz="half" idx="16" hasCustomPrompt="1"/>
          </p:nvPr>
        </p:nvSpPr>
        <p:spPr>
          <a:xfrm>
            <a:off x="4504213" y="3363435"/>
            <a:ext cx="3195830" cy="2430936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1" name="Marcador de posición de texto 4"/>
          <p:cNvSpPr>
            <a:spLocks noGrp="1"/>
          </p:cNvSpPr>
          <p:nvPr>
            <p:ph type="body" sz="quarter" idx="13" hasCustomPrompt="1"/>
          </p:nvPr>
        </p:nvSpPr>
        <p:spPr>
          <a:xfrm>
            <a:off x="7852442" y="2674463"/>
            <a:ext cx="3194968" cy="685800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2" name="Marcador de posición de texto 3"/>
          <p:cNvSpPr>
            <a:spLocks noGrp="1"/>
          </p:cNvSpPr>
          <p:nvPr>
            <p:ph type="body" sz="half" idx="17" hasCustomPrompt="1"/>
          </p:nvPr>
        </p:nvSpPr>
        <p:spPr>
          <a:xfrm>
            <a:off x="7852442" y="3360263"/>
            <a:ext cx="3194968" cy="2430936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F7A9720-1EE6-4D5E-A5BF-D4060F8DE7CF}" type="datetime1">
              <a:rPr lang="es-ES" noProof="0" smtClean="0"/>
              <a:t>26/11/2024</a:t>
            </a:fld>
            <a:endParaRPr lang="es-ES" noProof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269605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ítulo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9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141413" y="4404596"/>
            <a:ext cx="3195240" cy="576262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0" name="Marcador de posición de imagen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 rtl="0">
              <a:buNone/>
            </a:pPr>
            <a:r>
              <a:rPr lang="es-ES" noProof="0"/>
              <a:t>Haga clic en el icono para agregar una imagen</a:t>
            </a:r>
          </a:p>
        </p:txBody>
      </p:sp>
      <p:sp>
        <p:nvSpPr>
          <p:cNvPr id="21" name="Marcador de posición de texto 3"/>
          <p:cNvSpPr>
            <a:spLocks noGrp="1"/>
          </p:cNvSpPr>
          <p:nvPr>
            <p:ph type="body" sz="half" idx="18" hasCustomPrompt="1"/>
          </p:nvPr>
        </p:nvSpPr>
        <p:spPr>
          <a:xfrm>
            <a:off x="1141413" y="4980858"/>
            <a:ext cx="3195240" cy="817843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2" name="Marcador de posición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4489053" y="4404596"/>
            <a:ext cx="3200400" cy="576262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3" name="Marcador de posición de imagen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 rtl="0">
              <a:buNone/>
            </a:pPr>
            <a:r>
              <a:rPr lang="es-ES" noProof="0"/>
              <a:t>Haga clic en el icono para agregar una imagen</a:t>
            </a:r>
          </a:p>
        </p:txBody>
      </p:sp>
      <p:sp>
        <p:nvSpPr>
          <p:cNvPr id="24" name="Marcador de posición de texto 3"/>
          <p:cNvSpPr>
            <a:spLocks noGrp="1"/>
          </p:cNvSpPr>
          <p:nvPr>
            <p:ph type="body" sz="half" idx="19" hasCustomPrompt="1"/>
          </p:nvPr>
        </p:nvSpPr>
        <p:spPr>
          <a:xfrm>
            <a:off x="4487593" y="4980857"/>
            <a:ext cx="3200400" cy="81034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5" name="Marcador de posición de texto 4"/>
          <p:cNvSpPr>
            <a:spLocks noGrp="1"/>
          </p:cNvSpPr>
          <p:nvPr>
            <p:ph type="body" sz="quarter" idx="13" hasCustomPrompt="1"/>
          </p:nvPr>
        </p:nvSpPr>
        <p:spPr>
          <a:xfrm>
            <a:off x="7852567" y="4404595"/>
            <a:ext cx="3190741" cy="576262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6" name="Marcador de posición de imagen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 rtl="0">
              <a:buNone/>
            </a:pPr>
            <a:r>
              <a:rPr lang="es-ES" noProof="0"/>
              <a:t>Haga clic en el icono para agregar una imagen</a:t>
            </a:r>
          </a:p>
        </p:txBody>
      </p:sp>
      <p:sp>
        <p:nvSpPr>
          <p:cNvPr id="27" name="Marcador de posición de texto 3"/>
          <p:cNvSpPr>
            <a:spLocks noGrp="1"/>
          </p:cNvSpPr>
          <p:nvPr>
            <p:ph type="body" sz="half" idx="20" hasCustomPrompt="1"/>
          </p:nvPr>
        </p:nvSpPr>
        <p:spPr>
          <a:xfrm>
            <a:off x="7852442" y="4980854"/>
            <a:ext cx="3194968" cy="810345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DBAA0C9-03DE-4F7E-9E82-3790C686D72B}" type="datetime1">
              <a:rPr lang="es-ES" noProof="0" smtClean="0"/>
              <a:t>26/11/2024</a:t>
            </a:fld>
            <a:endParaRPr lang="es-ES" noProof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820160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 anchor="t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ECACA7D-22A4-4E66-8FBE-CC5DD02FB4DF}" type="datetime1">
              <a:rPr lang="es-ES" noProof="0" smtClean="0"/>
              <a:t>26/11/2024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6360534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1141410" y="609599"/>
            <a:ext cx="7748590" cy="5181601"/>
          </a:xfrm>
        </p:spPr>
        <p:txBody>
          <a:bodyPr vert="eaVert"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958C13-3C2F-4635-87DB-06CB8F496D80}" type="datetime1">
              <a:rPr lang="es-ES" noProof="0" smtClean="0"/>
              <a:t>26/11/2024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187062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upo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upo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ángulo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orma libre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orma libre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orma libre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orma libre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orma libre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orma libre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orma libre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orma libre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orma libre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orma libre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ínea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orma libre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orma libre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orma libre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orma libre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ángulo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orma libre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orma libre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orma libre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orma libre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orma libre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orma libre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orma libre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orma libre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orma libre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orma libre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upo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orma libre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orma libre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orma libre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orma libre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orma libre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orma libre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orma libre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orma libre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orma libre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ángulo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endParaRPr lang="es-ES" noProof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04295C3A-E926-46B8-ADEB-3C84EE47C3D7}" type="datetime1">
              <a:rPr lang="es-ES" noProof="0" smtClean="0"/>
              <a:t>26/11/2024</a:t>
            </a:fld>
            <a:endParaRPr lang="es-ES" noProof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D22F896-40B5-4ADD-8801-0D06FADFA09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7609873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68D3E5-C7A3-47DF-A374-46BF83A699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algn="ctr" rtl="0"/>
            <a:r>
              <a:rPr lang="es-ES" sz="5400">
                <a:latin typeface="Rockwell" panose="02060603020205020403" pitchFamily="18" charset="0"/>
              </a:rPr>
              <a:t>&lt; insertar título del problema &gt;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E78725B-6E40-4D82-B375-7831D81C29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algn="ctr" rtl="0"/>
            <a:r>
              <a:rPr lang="es-ES" sz="2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&lt; insertar nombre de alumno 1 &gt;</a:t>
            </a:r>
          </a:p>
          <a:p>
            <a:pPr algn="ctr" rtl="0"/>
            <a:r>
              <a:rPr lang="es-ES" sz="2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&lt; insertar nombre de alumno 2 &gt;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9432" t="31201" r="50429" b="12627"/>
          <a:stretch/>
        </p:blipFill>
        <p:spPr>
          <a:xfrm>
            <a:off x="2601910" y="0"/>
            <a:ext cx="8711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359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8889" t="30742" r="49930" b="13456"/>
          <a:stretch/>
        </p:blipFill>
        <p:spPr>
          <a:xfrm>
            <a:off x="1827778" y="0"/>
            <a:ext cx="89973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689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8958" t="30986" r="49653" b="12223"/>
          <a:stretch/>
        </p:blipFill>
        <p:spPr>
          <a:xfrm>
            <a:off x="1968499" y="0"/>
            <a:ext cx="88855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179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9097" t="31358" r="49722" b="13333"/>
          <a:stretch/>
        </p:blipFill>
        <p:spPr>
          <a:xfrm>
            <a:off x="1574799" y="0"/>
            <a:ext cx="90776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417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/>
          <a:srcRect l="9028" t="33074" r="49722" b="18867"/>
          <a:stretch/>
        </p:blipFill>
        <p:spPr>
          <a:xfrm>
            <a:off x="1514037" y="0"/>
            <a:ext cx="104643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410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467896" y="717754"/>
            <a:ext cx="528975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latin typeface="Arial Rounded MT Bold" panose="020F0704030504030204" pitchFamily="34" charset="0"/>
              </a:rPr>
              <a:t>Algoritmo Pantalla</a:t>
            </a:r>
          </a:p>
          <a:p>
            <a:r>
              <a:rPr lang="es-MX" sz="3200" dirty="0">
                <a:latin typeface="Arial Rounded MT Bold" panose="020F0704030504030204" pitchFamily="34" charset="0"/>
              </a:rPr>
              <a:t>Inicio</a:t>
            </a:r>
          </a:p>
          <a:p>
            <a:r>
              <a:rPr lang="es-MX" sz="3200" dirty="0">
                <a:latin typeface="Arial Rounded MT Bold" panose="020F0704030504030204" pitchFamily="34" charset="0"/>
              </a:rPr>
              <a:t>Variables </a:t>
            </a:r>
            <a:r>
              <a:rPr lang="es-MX" sz="3200" dirty="0" err="1">
                <a:latin typeface="Arial Rounded MT Bold" panose="020F0704030504030204" pitchFamily="34" charset="0"/>
              </a:rPr>
              <a:t>i,j</a:t>
            </a:r>
            <a:r>
              <a:rPr lang="es-MX" sz="3200" dirty="0">
                <a:latin typeface="Arial Rounded MT Bold" panose="020F0704030504030204" pitchFamily="34" charset="0"/>
              </a:rPr>
              <a:t> como enteros</a:t>
            </a:r>
          </a:p>
          <a:p>
            <a:r>
              <a:rPr lang="es-MX" sz="3200" dirty="0" err="1">
                <a:latin typeface="Arial Rounded MT Bold" panose="020F0704030504030204" pitchFamily="34" charset="0"/>
              </a:rPr>
              <a:t>Gotoxy</a:t>
            </a:r>
            <a:r>
              <a:rPr lang="es-MX" sz="3200" dirty="0">
                <a:latin typeface="Arial Rounded MT Bold" panose="020F0704030504030204" pitchFamily="34" charset="0"/>
              </a:rPr>
              <a:t>(10,10)</a:t>
            </a:r>
          </a:p>
          <a:p>
            <a:r>
              <a:rPr lang="es-MX" sz="3200" dirty="0">
                <a:latin typeface="Arial Rounded MT Bold" panose="020F0704030504030204" pitchFamily="34" charset="0"/>
              </a:rPr>
              <a:t>Escribir “*”</a:t>
            </a:r>
          </a:p>
          <a:p>
            <a:r>
              <a:rPr lang="es-MX" sz="3200" dirty="0">
                <a:latin typeface="Arial Rounded MT Bold" panose="020F0704030504030204" pitchFamily="34" charset="0"/>
              </a:rPr>
              <a:t>Fin</a:t>
            </a:r>
          </a:p>
          <a:p>
            <a:endParaRPr lang="es-MX" sz="3200" dirty="0">
              <a:latin typeface="Arial Rounded MT Bold" panose="020F0704030504030204" pitchFamily="34" charset="0"/>
            </a:endParaRPr>
          </a:p>
          <a:p>
            <a:endParaRPr lang="es-MX" sz="32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3181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135" y="272992"/>
            <a:ext cx="8744388" cy="658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09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467896" y="717754"/>
            <a:ext cx="528975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latin typeface="Arial Narrow" panose="020B0606020202030204" pitchFamily="34" charset="0"/>
              </a:rPr>
              <a:t>Algoritmo Pantalla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Inicio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Variables </a:t>
            </a:r>
            <a:r>
              <a:rPr lang="es-MX" sz="3200" dirty="0" err="1">
                <a:latin typeface="Arial Narrow" panose="020B0606020202030204" pitchFamily="34" charset="0"/>
              </a:rPr>
              <a:t>i,j</a:t>
            </a:r>
            <a:r>
              <a:rPr lang="es-MX" sz="3200" dirty="0">
                <a:latin typeface="Arial Narrow" panose="020B0606020202030204" pitchFamily="34" charset="0"/>
              </a:rPr>
              <a:t> como enteros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Para (i=0, i&lt;80, i=i+)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	</a:t>
            </a:r>
            <a:r>
              <a:rPr lang="es-MX" sz="3200" dirty="0" err="1">
                <a:latin typeface="Arial Narrow" panose="020B0606020202030204" pitchFamily="34" charset="0"/>
              </a:rPr>
              <a:t>gotoxy</a:t>
            </a:r>
            <a:r>
              <a:rPr lang="es-MX" sz="3200" dirty="0">
                <a:latin typeface="Arial Narrow" panose="020B0606020202030204" pitchFamily="34" charset="0"/>
              </a:rPr>
              <a:t>(i,0)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	Escribir “*”</a:t>
            </a:r>
          </a:p>
          <a:p>
            <a:r>
              <a:rPr lang="es-MX" sz="3200" dirty="0" err="1">
                <a:latin typeface="Arial Narrow" panose="020B0606020202030204" pitchFamily="34" charset="0"/>
              </a:rPr>
              <a:t>finPara</a:t>
            </a:r>
            <a:endParaRPr lang="es-MX" sz="3200" dirty="0">
              <a:latin typeface="Arial Narrow" panose="020B0606020202030204" pitchFamily="34" charset="0"/>
            </a:endParaRPr>
          </a:p>
          <a:p>
            <a:r>
              <a:rPr lang="es-MX" sz="3200" dirty="0">
                <a:latin typeface="Arial Narrow" panose="020B0606020202030204" pitchFamily="34" charset="0"/>
              </a:rPr>
              <a:t>Fin</a:t>
            </a:r>
          </a:p>
          <a:p>
            <a:endParaRPr lang="es-MX" sz="3200" dirty="0">
              <a:latin typeface="Arial Narrow" panose="020B0606020202030204" pitchFamily="34" charset="0"/>
            </a:endParaRPr>
          </a:p>
          <a:p>
            <a:endParaRPr lang="es-MX" sz="3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308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0" y="115676"/>
            <a:ext cx="8852569" cy="6663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905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467896" y="717754"/>
            <a:ext cx="5289755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latin typeface="Arial Narrow" panose="020B0606020202030204" pitchFamily="34" charset="0"/>
              </a:rPr>
              <a:t>Algoritmo Pantalla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Inicio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Variables </a:t>
            </a:r>
            <a:r>
              <a:rPr lang="es-MX" sz="3200" dirty="0" err="1">
                <a:latin typeface="Arial Narrow" panose="020B0606020202030204" pitchFamily="34" charset="0"/>
              </a:rPr>
              <a:t>i,j</a:t>
            </a:r>
            <a:r>
              <a:rPr lang="es-MX" sz="3200" dirty="0">
                <a:latin typeface="Arial Narrow" panose="020B0606020202030204" pitchFamily="34" charset="0"/>
              </a:rPr>
              <a:t> como enteros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Para (i=1, i&lt;=80, i=i+1)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	</a:t>
            </a:r>
            <a:r>
              <a:rPr lang="es-MX" sz="3200" dirty="0" err="1">
                <a:latin typeface="Arial Narrow" panose="020B0606020202030204" pitchFamily="34" charset="0"/>
              </a:rPr>
              <a:t>gotoxy</a:t>
            </a:r>
            <a:r>
              <a:rPr lang="es-MX" sz="3200" dirty="0">
                <a:latin typeface="Arial Narrow" panose="020B0606020202030204" pitchFamily="34" charset="0"/>
              </a:rPr>
              <a:t>(i,1)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	Escribir “*”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	</a:t>
            </a:r>
            <a:r>
              <a:rPr lang="es-MX" sz="3200" dirty="0" err="1">
                <a:latin typeface="Arial Narrow" panose="020B0606020202030204" pitchFamily="34" charset="0"/>
              </a:rPr>
              <a:t>gotoxy</a:t>
            </a:r>
            <a:r>
              <a:rPr lang="es-MX" sz="3200" dirty="0">
                <a:latin typeface="Arial Narrow" panose="020B0606020202030204" pitchFamily="34" charset="0"/>
              </a:rPr>
              <a:t>(i,24)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	Escribir “*”</a:t>
            </a:r>
          </a:p>
          <a:p>
            <a:r>
              <a:rPr lang="es-MX" sz="3200" dirty="0" err="1">
                <a:latin typeface="Arial Narrow" panose="020B0606020202030204" pitchFamily="34" charset="0"/>
              </a:rPr>
              <a:t>finPara</a:t>
            </a:r>
            <a:endParaRPr lang="es-MX" sz="3200" dirty="0">
              <a:latin typeface="Arial Narrow" panose="020B0606020202030204" pitchFamily="34" charset="0"/>
            </a:endParaRPr>
          </a:p>
          <a:p>
            <a:r>
              <a:rPr lang="es-MX" sz="3200" dirty="0">
                <a:latin typeface="Arial Narrow" panose="020B0606020202030204" pitchFamily="34" charset="0"/>
              </a:rPr>
              <a:t>Fin</a:t>
            </a:r>
          </a:p>
          <a:p>
            <a:endParaRPr lang="es-MX" sz="3200" dirty="0">
              <a:latin typeface="Arial Narrow" panose="020B0606020202030204" pitchFamily="34" charset="0"/>
            </a:endParaRPr>
          </a:p>
          <a:p>
            <a:endParaRPr lang="es-MX" sz="3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029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457" y="0"/>
            <a:ext cx="911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4086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477729" y="265471"/>
            <a:ext cx="5289755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>
                <a:latin typeface="Arial Narrow" panose="020B0606020202030204" pitchFamily="34" charset="0"/>
              </a:rPr>
              <a:t>Algoritmo Pantalla</a:t>
            </a:r>
          </a:p>
          <a:p>
            <a:r>
              <a:rPr lang="es-MX" sz="2400" dirty="0">
                <a:latin typeface="Arial Narrow" panose="020B0606020202030204" pitchFamily="34" charset="0"/>
              </a:rPr>
              <a:t>Inicio</a:t>
            </a:r>
          </a:p>
          <a:p>
            <a:r>
              <a:rPr lang="es-MX" sz="2400" dirty="0">
                <a:latin typeface="Arial Narrow" panose="020B0606020202030204" pitchFamily="34" charset="0"/>
              </a:rPr>
              <a:t>Variables </a:t>
            </a:r>
            <a:r>
              <a:rPr lang="es-MX" sz="2400" dirty="0" err="1">
                <a:latin typeface="Arial Narrow" panose="020B0606020202030204" pitchFamily="34" charset="0"/>
              </a:rPr>
              <a:t>i,j</a:t>
            </a:r>
            <a:r>
              <a:rPr lang="es-MX" sz="2400" dirty="0">
                <a:latin typeface="Arial Narrow" panose="020B0606020202030204" pitchFamily="34" charset="0"/>
              </a:rPr>
              <a:t> como enteros</a:t>
            </a:r>
          </a:p>
          <a:p>
            <a:r>
              <a:rPr lang="es-MX" sz="2400" dirty="0">
                <a:latin typeface="Arial Narrow" panose="020B0606020202030204" pitchFamily="34" charset="0"/>
              </a:rPr>
              <a:t>Para (i=0, i&lt;80, i=i+)</a:t>
            </a:r>
          </a:p>
          <a:p>
            <a:r>
              <a:rPr lang="es-MX" sz="2400" dirty="0">
                <a:latin typeface="Arial Narrow" panose="020B0606020202030204" pitchFamily="34" charset="0"/>
              </a:rPr>
              <a:t>	</a:t>
            </a:r>
            <a:r>
              <a:rPr lang="es-MX" sz="2400" dirty="0" err="1">
                <a:latin typeface="Arial Narrow" panose="020B0606020202030204" pitchFamily="34" charset="0"/>
              </a:rPr>
              <a:t>gotoxy</a:t>
            </a:r>
            <a:r>
              <a:rPr lang="es-MX" sz="2400" dirty="0">
                <a:latin typeface="Arial Narrow" panose="020B0606020202030204" pitchFamily="34" charset="0"/>
              </a:rPr>
              <a:t>(i,0)</a:t>
            </a:r>
          </a:p>
          <a:p>
            <a:r>
              <a:rPr lang="es-MX" sz="2400" dirty="0">
                <a:latin typeface="Arial Narrow" panose="020B0606020202030204" pitchFamily="34" charset="0"/>
              </a:rPr>
              <a:t>	Escribir “*”</a:t>
            </a:r>
          </a:p>
          <a:p>
            <a:r>
              <a:rPr lang="es-MX" sz="2400" dirty="0">
                <a:latin typeface="Arial Narrow" panose="020B0606020202030204" pitchFamily="34" charset="0"/>
              </a:rPr>
              <a:t>	</a:t>
            </a:r>
            <a:r>
              <a:rPr lang="es-MX" sz="2400" dirty="0" err="1">
                <a:latin typeface="Arial Narrow" panose="020B0606020202030204" pitchFamily="34" charset="0"/>
              </a:rPr>
              <a:t>gotoxy</a:t>
            </a:r>
            <a:r>
              <a:rPr lang="es-MX" sz="2400" dirty="0">
                <a:latin typeface="Arial Narrow" panose="020B0606020202030204" pitchFamily="34" charset="0"/>
              </a:rPr>
              <a:t>(i,24)</a:t>
            </a:r>
          </a:p>
          <a:p>
            <a:r>
              <a:rPr lang="es-MX" sz="2400" dirty="0">
                <a:latin typeface="Arial Narrow" panose="020B0606020202030204" pitchFamily="34" charset="0"/>
              </a:rPr>
              <a:t>	Escribir “*”</a:t>
            </a:r>
          </a:p>
          <a:p>
            <a:r>
              <a:rPr lang="es-MX" sz="2400" dirty="0" err="1">
                <a:latin typeface="Arial Narrow" panose="020B0606020202030204" pitchFamily="34" charset="0"/>
              </a:rPr>
              <a:t>finPara</a:t>
            </a:r>
            <a:endParaRPr lang="es-MX" sz="2400" dirty="0">
              <a:latin typeface="Arial Narrow" panose="020B0606020202030204" pitchFamily="34" charset="0"/>
            </a:endParaRPr>
          </a:p>
          <a:p>
            <a:r>
              <a:rPr lang="es-MX" sz="2400" dirty="0">
                <a:latin typeface="Arial Narrow" panose="020B0606020202030204" pitchFamily="34" charset="0"/>
              </a:rPr>
              <a:t>Para (j=1, j&lt;23, j=j+)</a:t>
            </a:r>
          </a:p>
          <a:p>
            <a:r>
              <a:rPr lang="es-MX" sz="2400" dirty="0">
                <a:latin typeface="Arial Narrow" panose="020B0606020202030204" pitchFamily="34" charset="0"/>
              </a:rPr>
              <a:t>	</a:t>
            </a:r>
            <a:r>
              <a:rPr lang="es-MX" sz="2400" dirty="0" err="1">
                <a:latin typeface="Arial Narrow" panose="020B0606020202030204" pitchFamily="34" charset="0"/>
              </a:rPr>
              <a:t>gotoxy</a:t>
            </a:r>
            <a:r>
              <a:rPr lang="es-MX" sz="2400" dirty="0">
                <a:latin typeface="Arial Narrow" panose="020B0606020202030204" pitchFamily="34" charset="0"/>
              </a:rPr>
              <a:t>(1,j)</a:t>
            </a:r>
          </a:p>
          <a:p>
            <a:r>
              <a:rPr lang="es-MX" sz="2400" dirty="0">
                <a:latin typeface="Arial Narrow" panose="020B0606020202030204" pitchFamily="34" charset="0"/>
              </a:rPr>
              <a:t>	Escribir “*”</a:t>
            </a:r>
          </a:p>
          <a:p>
            <a:r>
              <a:rPr lang="es-MX" sz="2400" dirty="0">
                <a:latin typeface="Arial Narrow" panose="020B0606020202030204" pitchFamily="34" charset="0"/>
              </a:rPr>
              <a:t>	</a:t>
            </a:r>
            <a:r>
              <a:rPr lang="es-MX" sz="2400" dirty="0" err="1">
                <a:latin typeface="Arial Narrow" panose="020B0606020202030204" pitchFamily="34" charset="0"/>
              </a:rPr>
              <a:t>gotoxy</a:t>
            </a:r>
            <a:r>
              <a:rPr lang="es-MX" sz="2400" dirty="0">
                <a:latin typeface="Arial Narrow" panose="020B0606020202030204" pitchFamily="34" charset="0"/>
              </a:rPr>
              <a:t>(80,j)</a:t>
            </a:r>
          </a:p>
          <a:p>
            <a:r>
              <a:rPr lang="es-MX" sz="2400" dirty="0">
                <a:latin typeface="Arial Narrow" panose="020B0606020202030204" pitchFamily="34" charset="0"/>
              </a:rPr>
              <a:t>	Escribir “*”</a:t>
            </a:r>
          </a:p>
          <a:p>
            <a:r>
              <a:rPr lang="es-MX" sz="2400" dirty="0" err="1">
                <a:latin typeface="Arial Narrow" panose="020B0606020202030204" pitchFamily="34" charset="0"/>
              </a:rPr>
              <a:t>finPara</a:t>
            </a:r>
            <a:endParaRPr lang="es-MX" sz="2400" dirty="0">
              <a:latin typeface="Arial Narrow" panose="020B0606020202030204" pitchFamily="34" charset="0"/>
            </a:endParaRPr>
          </a:p>
          <a:p>
            <a:endParaRPr lang="es-MX" sz="2400" dirty="0">
              <a:latin typeface="Arial Narrow" panose="020B0606020202030204" pitchFamily="34" charset="0"/>
            </a:endParaRPr>
          </a:p>
          <a:p>
            <a:r>
              <a:rPr lang="es-MX" sz="2400" dirty="0">
                <a:latin typeface="Arial Narrow" panose="020B0606020202030204" pitchFamily="34" charset="0"/>
              </a:rPr>
              <a:t>Fin</a:t>
            </a:r>
          </a:p>
          <a:p>
            <a:endParaRPr lang="es-MX" sz="2400" dirty="0">
              <a:latin typeface="Arial Narrow" panose="020B0606020202030204" pitchFamily="34" charset="0"/>
            </a:endParaRPr>
          </a:p>
          <a:p>
            <a:endParaRPr lang="es-MX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590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783" y="-1"/>
            <a:ext cx="8960525" cy="6744929"/>
          </a:xfrm>
        </p:spPr>
      </p:pic>
    </p:spTree>
    <p:extLst>
      <p:ext uri="{BB962C8B-B14F-4D97-AF65-F5344CB8AC3E}">
        <p14:creationId xmlns:p14="http://schemas.microsoft.com/office/powerpoint/2010/main" val="22313324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960" y="0"/>
            <a:ext cx="91107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8263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418" y="0"/>
            <a:ext cx="91107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212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Tarea viernes 22 , enviar al mail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EUA que solicite tu nombre completo en pantalla e imprima este mismo en orden inverso</a:t>
            </a:r>
          </a:p>
          <a:p>
            <a:endParaRPr lang="es-MX" dirty="0"/>
          </a:p>
          <a:p>
            <a:r>
              <a:rPr lang="es-MX" dirty="0"/>
              <a:t>DAME TU NOMBRE COMPLETO: Roberto Bernal Guadiana</a:t>
            </a:r>
          </a:p>
          <a:p>
            <a:r>
              <a:rPr lang="es-MX" dirty="0" err="1"/>
              <a:t>anaidauG</a:t>
            </a:r>
            <a:r>
              <a:rPr lang="es-MX" dirty="0"/>
              <a:t> </a:t>
            </a:r>
            <a:r>
              <a:rPr lang="es-MX" dirty="0" err="1"/>
              <a:t>lanreB</a:t>
            </a:r>
            <a:r>
              <a:rPr lang="es-MX" dirty="0"/>
              <a:t> </a:t>
            </a:r>
            <a:r>
              <a:rPr lang="es-MX" dirty="0" err="1"/>
              <a:t>otreboR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1102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478299_TF77815013" id="{8FD947F4-9C84-4D31-9A71-50EF00CCFDB1}" vid="{F3634BA7-4789-48F2-AC63-487E7207BC10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Ciclo problema - solución </Template>
  <TotalTime>0</TotalTime>
  <Words>240</Words>
  <Application>Microsoft Office PowerPoint</Application>
  <PresentationFormat>Panorámica</PresentationFormat>
  <Paragraphs>58</Paragraphs>
  <Slides>16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4" baseType="lpstr">
      <vt:lpstr>Arial</vt:lpstr>
      <vt:lpstr>Arial Narrow</vt:lpstr>
      <vt:lpstr>Arial Rounded MT Bold</vt:lpstr>
      <vt:lpstr>Calibri</vt:lpstr>
      <vt:lpstr>Rockwell</vt:lpstr>
      <vt:lpstr>Tahoma</vt:lpstr>
      <vt:lpstr>Tw Cen MT</vt:lpstr>
      <vt:lpstr>Circuito</vt:lpstr>
      <vt:lpstr>&lt; insertar título del problema &gt;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Tarea viernes 22 , enviar al mail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2022-12-07T22:05:15Z</dcterms:created>
  <dcterms:modified xsi:type="dcterms:W3CDTF">2024-11-27T01:13:41Z</dcterms:modified>
</cp:coreProperties>
</file>