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315200" cy="96012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12B64-3D02-46CA-8642-D170AE0A4A6C}" v="12" dt="2024-11-29T01:52:41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EEE251C-9278-446E-94B4-A45D94CF92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8055FC-3474-47B3-9B4F-67BB1FF9F3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4CCEC8C-C875-46FC-B5E4-D61A1C548497}" type="datetimeFigureOut">
              <a:rPr lang="es-ES" smtClean="0"/>
              <a:t>28/11/2024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F96C8D-3E0E-4E49-B6AF-3B70D36C82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CB9B36-4822-46B1-ACA8-0730FA8C1B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09A7F6-A9F7-4200-B15A-0DDF77E8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875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451A8-9F55-443A-B22B-91AD4434529B}" type="datetimeFigureOut">
              <a:rPr lang="es-ES" smtClean="0"/>
              <a:t>28/11/2024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B58500-FC51-4538-819A-391D99492B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153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59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051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3268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0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95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392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230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5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04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ángulo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orma libre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orma libre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ángulo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orma libre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orma libre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orma libre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orma libre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orma libre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orma libre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orma libre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orma libre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orma libre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orma libre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orma libre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orma libre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orma libre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orma libre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orma libre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orma libre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orma libre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orma libre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orma libre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orma libre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orma libre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orma libre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orma libre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orma libre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ángulo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orma libre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orma libre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orma libre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orma libre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orma libre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orma libre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orma libre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orma libre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orma libre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orma libre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orma libre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ángulo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orma libre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orma libre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orma libre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orma libre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orma libre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orma libre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orma libre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orma libre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orma libre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orma libre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orma libre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orma libre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orma libre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B4B42CC5-A37F-479C-BB89-93782537C5C2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F887F4-C29B-48B9-BDC1-98C5FCB6A07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DD4354-610D-40D5-AEB6-3A793CD516D2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E701CA-C3B4-4331-83CC-2F0A47CA6E5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2249486"/>
            <a:ext cx="487839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249485"/>
            <a:ext cx="4875210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0BC4-1DD7-42C5-AEE4-96F7F79285D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AB6CF5-77ED-4FF9-AAF8-52C3AF46E3D9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74DD3-B4C2-4A96-8300-79DD1DCFF12A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4D0B20-C8B4-43BB-AD01-62F210BF3AA3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1807E4-B9D9-419C-89FE-7ED2FA492EAC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C4A89A-6E40-4DEC-A31D-8D0BA4D0C19B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CCAC9A-50FA-453B-A5A1-664F834320F1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96A25-A1A1-4951-AA35-C0B05EF039E3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0" name="Cuadro de texto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Cuadro de texto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5C997B-94A4-4371-AF12-483312E12549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9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A9720-1EE6-4D5E-A5BF-D4060F8DE7C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9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5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7" name="Marcador de posición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BAA0C9-03DE-4F7E-9E82-3790C686D72B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ACA7D-22A4-4E66-8FBE-CC5DD02FB4D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958C13-3C2F-4635-87DB-06CB8F496D80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upo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ángulo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orma libre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orma libre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orma libre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orma libre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orma libre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orma libre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orma libre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orma libre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orma libre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orma libre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ínea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orma libre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orma libre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orma libre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orma libre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ángulo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orma libre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orma libre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orma libre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orma libre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orma libre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orma libre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orma libre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orma libre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orma libre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orma libre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o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orma libre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orma libre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orma libre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orma libre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orma libre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orma libre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orma libre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orma libre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orma libre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ángulo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4295C3A-E926-46B8-ADEB-3C84EE47C3D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XSkzGRKXF0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5400">
                <a:latin typeface="Rockwell" panose="02060603020205020403" pitchFamily="18" charset="0"/>
              </a:rPr>
              <a:t>&lt; insertar título del problema &gt;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1 &gt;</a:t>
            </a:r>
          </a:p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2 &gt;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9432" t="31201" r="50429" b="12627"/>
          <a:stretch/>
        </p:blipFill>
        <p:spPr>
          <a:xfrm>
            <a:off x="2601910" y="0"/>
            <a:ext cx="8711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889" t="30742" r="49930" b="13456"/>
          <a:stretch/>
        </p:blipFill>
        <p:spPr>
          <a:xfrm>
            <a:off x="1827778" y="0"/>
            <a:ext cx="8997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958" t="30986" r="49653" b="12223"/>
          <a:stretch/>
        </p:blipFill>
        <p:spPr>
          <a:xfrm>
            <a:off x="1968499" y="0"/>
            <a:ext cx="8885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9097" t="31358" r="49722" b="13333"/>
          <a:stretch/>
        </p:blipFill>
        <p:spPr>
          <a:xfrm>
            <a:off x="1574799" y="0"/>
            <a:ext cx="907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9028" t="33074" r="49722" b="18867"/>
          <a:stretch/>
        </p:blipFill>
        <p:spPr>
          <a:xfrm>
            <a:off x="1514037" y="0"/>
            <a:ext cx="10464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Rounded MT Bold" panose="020F0704030504030204" pitchFamily="34" charset="0"/>
              </a:rPr>
              <a:t>Algoritmo Pantalla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Inicio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Variables </a:t>
            </a:r>
            <a:r>
              <a:rPr lang="es-MX" sz="3200" dirty="0" err="1">
                <a:latin typeface="Arial Rounded MT Bold" panose="020F0704030504030204" pitchFamily="34" charset="0"/>
              </a:rPr>
              <a:t>i,j</a:t>
            </a:r>
            <a:r>
              <a:rPr lang="es-MX" sz="3200" dirty="0">
                <a:latin typeface="Arial Rounded MT Bold" panose="020F0704030504030204" pitchFamily="34" charset="0"/>
              </a:rPr>
              <a:t> como enteros</a:t>
            </a:r>
          </a:p>
          <a:p>
            <a:r>
              <a:rPr lang="es-MX" sz="3200" dirty="0" err="1">
                <a:latin typeface="Arial Rounded MT Bold" panose="020F0704030504030204" pitchFamily="34" charset="0"/>
              </a:rPr>
              <a:t>Gotoxy</a:t>
            </a:r>
            <a:r>
              <a:rPr lang="es-MX" sz="3200" dirty="0">
                <a:latin typeface="Arial Rounded MT Bold" panose="020F0704030504030204" pitchFamily="34" charset="0"/>
              </a:rPr>
              <a:t>(10,10)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Escribir “*”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Fin</a:t>
            </a:r>
          </a:p>
          <a:p>
            <a:endParaRPr lang="es-MX" sz="3200" dirty="0">
              <a:latin typeface="Arial Rounded MT Bold" panose="020F0704030504030204" pitchFamily="34" charset="0"/>
            </a:endParaRPr>
          </a:p>
          <a:p>
            <a:endParaRPr lang="es-MX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35" y="272992"/>
            <a:ext cx="8744388" cy="65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0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0" y="115676"/>
            <a:ext cx="8852569" cy="66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(i=1, i&lt;=80, i=i+1)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2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57" y="0"/>
            <a:ext cx="911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77729" y="265471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Variables </a:t>
            </a:r>
            <a:r>
              <a:rPr lang="es-MX" sz="2400" dirty="0" err="1">
                <a:latin typeface="Arial Narrow" panose="020B0606020202030204" pitchFamily="34" charset="0"/>
              </a:rPr>
              <a:t>i,j</a:t>
            </a:r>
            <a:r>
              <a:rPr lang="es-MX" sz="24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Fin</a:t>
            </a: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7C1983F-15B5-52CF-941F-18AD1C999E52}"/>
              </a:ext>
            </a:extLst>
          </p:cNvPr>
          <p:cNvSpPr txBox="1"/>
          <p:nvPr/>
        </p:nvSpPr>
        <p:spPr>
          <a:xfrm>
            <a:off x="5796023" y="80805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//Ciclo inverso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(i=80,j=1, i&gt;=1, i=i-1, j=j+1)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/abajo A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i,j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/arriba B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i,i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línea horizontal parte media C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(i,12)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B1CF44-F84D-06AE-9248-E7AABADEA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3589" r="2686" b="7666"/>
          <a:stretch/>
        </p:blipFill>
        <p:spPr>
          <a:xfrm>
            <a:off x="8945593" y="3635624"/>
            <a:ext cx="3091132" cy="194957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0CF7B6-F286-3B18-876B-64C88C948970}"/>
              </a:ext>
            </a:extLst>
          </p:cNvPr>
          <p:cNvSpPr txBox="1"/>
          <p:nvPr/>
        </p:nvSpPr>
        <p:spPr>
          <a:xfrm>
            <a:off x="9514785" y="4314009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ED4F49-890D-A7A3-6897-2973A1CB5626}"/>
              </a:ext>
            </a:extLst>
          </p:cNvPr>
          <p:cNvSpPr txBox="1"/>
          <p:nvPr/>
        </p:nvSpPr>
        <p:spPr>
          <a:xfrm>
            <a:off x="11239917" y="4751081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0B4C6F-2CEB-4A7F-F833-36A70590AE18}"/>
              </a:ext>
            </a:extLst>
          </p:cNvPr>
          <p:cNvSpPr txBox="1"/>
          <p:nvPr/>
        </p:nvSpPr>
        <p:spPr>
          <a:xfrm>
            <a:off x="10937842" y="4008687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55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83" y="-1"/>
            <a:ext cx="8960525" cy="6744929"/>
          </a:xfrm>
        </p:spPr>
      </p:pic>
    </p:spTree>
    <p:extLst>
      <p:ext uri="{BB962C8B-B14F-4D97-AF65-F5344CB8AC3E}">
        <p14:creationId xmlns:p14="http://schemas.microsoft.com/office/powerpoint/2010/main" val="2231332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60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26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8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80222"/>
            <a:ext cx="9905998" cy="1478570"/>
          </a:xfrm>
        </p:spPr>
        <p:txBody>
          <a:bodyPr/>
          <a:lstStyle/>
          <a:p>
            <a:r>
              <a:rPr lang="es-MX" dirty="0"/>
              <a:t>Tarea Miércoles 27 , enviar al mail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EUA que solicite tu nombre completo en pantalla e imprima este mismo en orden inverso</a:t>
            </a:r>
          </a:p>
          <a:p>
            <a:endParaRPr lang="es-MX" dirty="0"/>
          </a:p>
          <a:p>
            <a:r>
              <a:rPr lang="es-MX" dirty="0"/>
              <a:t>DAME TU NOMBRE COMPLETO: Roberto Bernal Guadiana</a:t>
            </a:r>
          </a:p>
          <a:p>
            <a:r>
              <a:rPr lang="es-MX" dirty="0" err="1"/>
              <a:t>anaidauG</a:t>
            </a:r>
            <a:r>
              <a:rPr lang="es-MX" dirty="0"/>
              <a:t> </a:t>
            </a:r>
            <a:r>
              <a:rPr lang="es-MX" dirty="0" err="1"/>
              <a:t>lanreB</a:t>
            </a:r>
            <a:r>
              <a:rPr lang="es-MX" dirty="0"/>
              <a:t> </a:t>
            </a:r>
            <a:r>
              <a:rPr lang="es-MX" dirty="0" err="1"/>
              <a:t>otreboR</a:t>
            </a:r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1DBD7A2-918C-0638-46A1-8D2AA68ADCDD}"/>
              </a:ext>
            </a:extLst>
          </p:cNvPr>
          <p:cNvSpPr txBox="1">
            <a:spLocks/>
          </p:cNvSpPr>
          <p:nvPr/>
        </p:nvSpPr>
        <p:spPr>
          <a:xfrm>
            <a:off x="3735238" y="5707234"/>
            <a:ext cx="1115667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/>
              <a:t>Consultar video:</a:t>
            </a:r>
          </a:p>
          <a:p>
            <a:r>
              <a:rPr lang="es-MX" sz="2400" dirty="0"/>
              <a:t> </a:t>
            </a:r>
            <a:r>
              <a:rPr lang="es-MX" sz="2400" dirty="0">
                <a:hlinkClick r:id="rId2"/>
              </a:rPr>
              <a:t>https://www.youtube.com/watch?v=_XSkzGRKXF0</a:t>
            </a:r>
            <a:endParaRPr lang="es-MX" sz="2400" dirty="0"/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411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723C7D-F693-79C7-2F36-089AED4DD76E}"/>
              </a:ext>
            </a:extLst>
          </p:cNvPr>
          <p:cNvSpPr txBox="1"/>
          <p:nvPr/>
        </p:nvSpPr>
        <p:spPr>
          <a:xfrm>
            <a:off x="2538114" y="1093607"/>
            <a:ext cx="62090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 Narrow" panose="020B0606020202030204" pitchFamily="34" charset="0"/>
              </a:rPr>
              <a:t>Algoritmo </a:t>
            </a:r>
            <a:r>
              <a:rPr lang="es-MX" sz="2800" dirty="0" err="1">
                <a:latin typeface="Arial Narrow" panose="020B0606020202030204" pitchFamily="34" charset="0"/>
              </a:rPr>
              <a:t>NombreInverso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[40] </a:t>
            </a:r>
            <a:r>
              <a:rPr lang="es-MX" sz="2800" dirty="0" err="1">
                <a:latin typeface="Arial Narrow" panose="020B0606020202030204" pitchFamily="34" charset="0"/>
              </a:rPr>
              <a:t>caracter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ESCRIBIR “ Dame tu nombre completo”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LEER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Para (i=39, i&lt;=0,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0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06D3A-AFCD-8AE2-4FF1-ACA5F09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821" y="2386933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es-MX" dirty="0"/>
              <a:t>1.	EUA que lea 50 números enteros, los almacene en un vector y los imprima en orden inverso</a:t>
            </a:r>
          </a:p>
        </p:txBody>
      </p:sp>
    </p:spTree>
    <p:extLst>
      <p:ext uri="{BB962C8B-B14F-4D97-AF65-F5344CB8AC3E}">
        <p14:creationId xmlns:p14="http://schemas.microsoft.com/office/powerpoint/2010/main" val="2918928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30B0650-2116-9EFB-A258-04D2EAC1698B}"/>
              </a:ext>
            </a:extLst>
          </p:cNvPr>
          <p:cNvSpPr txBox="1"/>
          <p:nvPr/>
        </p:nvSpPr>
        <p:spPr>
          <a:xfrm>
            <a:off x="3072952" y="317230"/>
            <a:ext cx="70717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Narrow" panose="020B0606020202030204" pitchFamily="34" charset="0"/>
              </a:rPr>
              <a:t>Algoritmo </a:t>
            </a:r>
            <a:r>
              <a:rPr lang="es-MX" sz="2800" b="1" dirty="0" err="1">
                <a:latin typeface="Arial Narrow" panose="020B0606020202030204" pitchFamily="34" charset="0"/>
              </a:rPr>
              <a:t>VectorInverso</a:t>
            </a:r>
            <a:endParaRPr lang="es-MX" sz="2800" b="1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[50]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(i=0, i&lt;50, i=i+1)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LEER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// Ciclo para escritura de números en orden inverso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(j=49, i&gt;=0,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[j]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385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BA7F6-3FD5-3A48-5767-82B63964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567" y="2524956"/>
            <a:ext cx="9905998" cy="1478570"/>
          </a:xfrm>
        </p:spPr>
        <p:txBody>
          <a:bodyPr>
            <a:normAutofit fontScale="90000"/>
          </a:bodyPr>
          <a:lstStyle/>
          <a:p>
            <a:pPr marL="342900" lvl="0" indent="-342900"/>
            <a:r>
              <a:rPr lang="es-MX" sz="3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EUA que lea N números enteros los almacene en un vector y posteriormente determine e imprima cuantos son pares e impares  </a:t>
            </a:r>
            <a:br>
              <a:rPr lang="es-MX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5212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2A545C7-291C-19CF-FE38-13EC3410197D}"/>
              </a:ext>
            </a:extLst>
          </p:cNvPr>
          <p:cNvSpPr txBox="1"/>
          <p:nvPr/>
        </p:nvSpPr>
        <p:spPr>
          <a:xfrm>
            <a:off x="1699405" y="0"/>
            <a:ext cx="766888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 Narrow" panose="020B0606020202030204" pitchFamily="34" charset="0"/>
              </a:rPr>
              <a:t>Algoritmo </a:t>
            </a:r>
            <a:r>
              <a:rPr lang="es-MX" sz="2000" b="1" dirty="0" err="1">
                <a:latin typeface="Arial Narrow" panose="020B0606020202030204" pitchFamily="34" charset="0"/>
              </a:rPr>
              <a:t>VectorPares</a:t>
            </a:r>
            <a:endParaRPr lang="es-MX" sz="2000" b="1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i,j,n</a:t>
            </a:r>
            <a:r>
              <a:rPr lang="es-MX" sz="2000" dirty="0">
                <a:latin typeface="Arial Narrow" panose="020B0606020202030204" pitchFamily="34" charset="0"/>
              </a:rPr>
              <a:t>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=0,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r>
              <a:rPr lang="es-MX" sz="2000" dirty="0">
                <a:latin typeface="Arial Narrow" panose="020B0606020202030204" pitchFamily="34" charset="0"/>
              </a:rPr>
              <a:t>=0 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ESCRIBIR “Dame la cantidad de números a almacenar”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LEER n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Variables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[n]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LEER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// Ciclo para identificar números PARES e IMPARES en </a:t>
            </a:r>
            <a:r>
              <a:rPr lang="es-MX" sz="2000">
                <a:latin typeface="Arial Narrow" panose="020B0606020202030204" pitchFamily="34" charset="0"/>
              </a:rPr>
              <a:t>el vector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 (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[i]MOD2) == 0 ENTONCES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=Npar+1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SINO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Ninpar</a:t>
            </a:r>
            <a:r>
              <a:rPr lang="es-MX" sz="2000" dirty="0">
                <a:latin typeface="Arial Narrow" panose="020B0606020202030204" pitchFamily="34" charset="0"/>
              </a:rPr>
              <a:t>=Nimpar+1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FIN_SI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ESCRIBIR “TOTAL DE PARES”,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, “TOTAL DE IMPARES”,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Fin</a:t>
            </a:r>
          </a:p>
          <a:p>
            <a:endParaRPr lang="es-MX" sz="2000" dirty="0">
              <a:latin typeface="Arial Narrow" panose="020B0606020202030204" pitchFamily="34" charset="0"/>
            </a:endParaRPr>
          </a:p>
          <a:p>
            <a:endParaRPr lang="es-MX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012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299_TF77815013" id="{8FD947F4-9C84-4D31-9A71-50EF00CCFDB1}" vid="{F3634BA7-4789-48F2-AC63-487E7207BC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Ciclo problema - solución </Template>
  <TotalTime>0</TotalTime>
  <Words>702</Words>
  <Application>Microsoft Office PowerPoint</Application>
  <PresentationFormat>Panorámica</PresentationFormat>
  <Paragraphs>130</Paragraphs>
  <Slides>21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Arial Rounded MT Bold</vt:lpstr>
      <vt:lpstr>Calibri</vt:lpstr>
      <vt:lpstr>Calibri Light</vt:lpstr>
      <vt:lpstr>Rockwell</vt:lpstr>
      <vt:lpstr>Tahoma</vt:lpstr>
      <vt:lpstr>Times New Roman</vt:lpstr>
      <vt:lpstr>Tw Cen MT</vt:lpstr>
      <vt:lpstr>Circuito</vt:lpstr>
      <vt:lpstr>&lt; insertar título del problema &gt;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Tarea Miércoles 27 , enviar al mail</vt:lpstr>
      <vt:lpstr>Presentación de PowerPoint</vt:lpstr>
      <vt:lpstr>1. EUA que lea 50 números enteros, los almacene en un vector y los imprima en orden inverso</vt:lpstr>
      <vt:lpstr>Presentación de PowerPoint</vt:lpstr>
      <vt:lpstr>EUA que lea N números enteros los almacene en un vector y posteriormente determine e imprima cuantos son pares e impares 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2022-12-07T22:05:15Z</dcterms:created>
  <dcterms:modified xsi:type="dcterms:W3CDTF">2024-11-29T02:02:38Z</dcterms:modified>
</cp:coreProperties>
</file>