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DE8BA-4E56-4B31-983B-1ED313FE536F}" v="2" dt="2025-09-04T02:29:49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L GUADIANA ROBERTO" userId="e6e539bb-ddf8-4a5a-be61-c68571545dde" providerId="ADAL" clId="{FD61661C-232C-4970-BBDA-B08E11784218}"/>
    <pc:docChg chg="custSel addSld modSld">
      <pc:chgData name="BERNAL GUADIANA ROBERTO" userId="e6e539bb-ddf8-4a5a-be61-c68571545dde" providerId="ADAL" clId="{FD61661C-232C-4970-BBDA-B08E11784218}" dt="2025-09-04T02:33:55.170" v="872" actId="20577"/>
      <pc:docMkLst>
        <pc:docMk/>
      </pc:docMkLst>
      <pc:sldChg chg="addSp modSp new mod">
        <pc:chgData name="BERNAL GUADIANA ROBERTO" userId="e6e539bb-ddf8-4a5a-be61-c68571545dde" providerId="ADAL" clId="{FD61661C-232C-4970-BBDA-B08E11784218}" dt="2025-09-04T02:33:55.170" v="872" actId="20577"/>
        <pc:sldMkLst>
          <pc:docMk/>
          <pc:sldMk cId="1324520359" sldId="258"/>
        </pc:sldMkLst>
        <pc:spChg chg="mod">
          <ac:chgData name="BERNAL GUADIANA ROBERTO" userId="e6e539bb-ddf8-4a5a-be61-c68571545dde" providerId="ADAL" clId="{FD61661C-232C-4970-BBDA-B08E11784218}" dt="2025-09-04T02:22:07.827" v="88" actId="120"/>
          <ac:spMkLst>
            <pc:docMk/>
            <pc:sldMk cId="1324520359" sldId="258"/>
            <ac:spMk id="2" creationId="{DC8D53D1-0DB5-1134-7A75-F3FBE244A763}"/>
          </ac:spMkLst>
        </pc:spChg>
        <pc:spChg chg="mod">
          <ac:chgData name="BERNAL GUADIANA ROBERTO" userId="e6e539bb-ddf8-4a5a-be61-c68571545dde" providerId="ADAL" clId="{FD61661C-232C-4970-BBDA-B08E11784218}" dt="2025-09-04T02:24:07.270" v="216" actId="27636"/>
          <ac:spMkLst>
            <pc:docMk/>
            <pc:sldMk cId="1324520359" sldId="258"/>
            <ac:spMk id="3" creationId="{9F06E572-2944-FDE3-F3E1-1809B692D627}"/>
          </ac:spMkLst>
        </pc:spChg>
        <pc:spChg chg="add mod">
          <ac:chgData name="BERNAL GUADIANA ROBERTO" userId="e6e539bb-ddf8-4a5a-be61-c68571545dde" providerId="ADAL" clId="{FD61661C-232C-4970-BBDA-B08E11784218}" dt="2025-09-04T02:33:55.170" v="872" actId="20577"/>
          <ac:spMkLst>
            <pc:docMk/>
            <pc:sldMk cId="1324520359" sldId="258"/>
            <ac:spMk id="4" creationId="{CAA5371E-BD07-CA1B-5153-C8D2E7BD7A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23BB2-31CA-497B-BDC8-C8C0F308F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639B6F-D717-45A2-BED9-4D4BE676B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93207-CD7D-4F53-9E28-E59F17889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B5E031-4A26-4DAF-8B18-52582F003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C81DF5-C5EC-4B9F-BDB9-D580CD90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160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23839-C014-4BB4-A57B-14CB3359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456026-5A1A-4A9F-8B54-2FCCF4BF1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12B0D2-CD4F-4DB7-A60E-2101DB52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13AD8E-6F9A-4AC2-81FE-2256D97AD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46878E-6473-456A-B456-E31B702B7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806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30550-8273-4ECE-9ABE-BEF4F261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5AFAA5-BA7F-47CF-BB6C-6D8838E93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B8065-08D8-4544-BFE9-24870A9C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DDA53C-615E-4AF2-98B2-11E22F2A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40AC3E-A377-4EF7-AC4C-6625F7B4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677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CA24E-BD7E-4A48-BBF8-1A6C80D7C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B7BCFD-EE09-4B14-907E-EA8BF2DA7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A5D1C0-86A1-4AA8-AA9C-D45AF24E9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C9A491-3216-4D1E-B7B7-DA6E21F28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FB0457-C250-4235-9B82-3A574C57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4B4B65-85A6-466E-8756-6861B4BB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057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A02F0-FE5E-4A58-8CD1-5F071624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EF9B5E-F96C-468D-9CCE-3C335BA18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5A12FA-6C41-41B4-89EC-0256A609A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1F404D-10F8-4A04-9F7E-C5DF92A8A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FE379DF-2700-491B-A6A3-09A22BF63F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0771A0-FEBD-42D1-A809-82D958D2C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BDD3B6D-970D-4C41-89F0-E07D63F44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56C25F-69FF-46DB-8D19-831B64B9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305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3ACD3-A30C-48DA-8A8E-44B87685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F417FB-E5AC-4DE5-A61E-D914ADE4B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5D0AF7-8726-4BF7-8E5C-6D0AFB418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2CFF75D-252F-4C9E-9F4F-A50C052C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906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1C285E-2CDB-41FF-B98E-F84B14D2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26A1688-BDAC-4F98-94EB-E30478EB0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8288E6-5286-4175-83A9-9514EEAD7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6148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C33CC-4612-476E-8F6E-26ECEB85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A477D1-FB81-4140-BB60-81F9C22BE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3C1C59-2357-4E3F-AD78-D9DBE7485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4B0D6F-02D8-4A9F-B5EA-4AB4EDCD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6DC64E-0FF2-4D50-8A06-6E464060D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3D445A-4939-4339-B4DD-4878598E5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667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76A862-1B90-48F7-9425-C404E038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B09346A-D9A2-4996-A31E-03A63789E5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26218B-E12E-4E11-AEC0-34E054905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4CA155-D9A5-4E94-9FE6-EFAA4B4B2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F126A7-203D-47AB-BED4-96AB88F9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4D94F4-5334-4A0C-835E-7ED806FE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139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4BDE5-85F6-47EE-A0CC-8518ED7D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F65496-2363-483C-BA38-4643526A8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D84B45-9B68-4E43-A500-374977C56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73C9A7-A369-4097-9F55-1103A3D9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738ED8-ECCE-4D2F-8CA1-A8C6BC7A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215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F6CEF1-7264-4394-A16C-31218EE79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DBDE6B-FC25-40DE-BAB5-1612B9B39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793436-5E03-417F-BFBA-820D1044D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561298-4089-4BC4-A1D4-5B98CE6D1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32A112-ACC8-4E14-A876-4BE0B61E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596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4B99A5-87F2-462B-AF74-28A6BB2F8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3F6B16-9CC0-41D7-9652-A5F6E3F8B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DB68C5-0747-4D33-B837-8F425CDEC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A4769-3EC4-40EC-AB9C-BADCDDD4645E}" type="datetimeFigureOut">
              <a:rPr lang="es-MX" smtClean="0"/>
              <a:t>03/09/2025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311F9D-14F5-46D9-807A-322556483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C0370-BDEC-4D5F-8162-8D2762314C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4A781-348C-4876-B58E-F4264CCC39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275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8D53D1-0DB5-1134-7A75-F3FBE244A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140" y="216590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/>
              <a:t>Elaborar 2 diapositivas describiendo las características de: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06E572-2944-FDE3-F3E1-1809B692D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385" y="2799782"/>
            <a:ext cx="9144000" cy="1090731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s-MX" dirty="0"/>
              <a:t>Su computadora personal (de no tener, una deseada)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s-MX" dirty="0"/>
              <a:t>Su </a:t>
            </a:r>
            <a:r>
              <a:rPr lang="es-MX" dirty="0" err="1"/>
              <a:t>SmartPhone</a:t>
            </a:r>
            <a:r>
              <a:rPr lang="es-MX" dirty="0"/>
              <a:t>  (de no tener, uno deseado)</a:t>
            </a:r>
          </a:p>
          <a:p>
            <a:pPr marL="457200" indent="-457200" algn="l">
              <a:buFont typeface="+mj-lt"/>
              <a:buAutoNum type="arabicPeriod"/>
            </a:pPr>
            <a:endParaRPr lang="es-MX" dirty="0"/>
          </a:p>
          <a:p>
            <a:pPr algn="l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AA5371E-BD07-CA1B-5153-C8D2E7BD7A59}"/>
              </a:ext>
            </a:extLst>
          </p:cNvPr>
          <p:cNvSpPr txBox="1"/>
          <p:nvPr/>
        </p:nvSpPr>
        <p:spPr>
          <a:xfrm>
            <a:off x="388189" y="4658264"/>
            <a:ext cx="112402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** En clase deberán describir cada una de las características descritas, que significa, para que sirve, etc.</a:t>
            </a:r>
          </a:p>
          <a:p>
            <a:r>
              <a:rPr lang="es-MX" dirty="0"/>
              <a:t>Además debe agregar a la lista de LENGUAJE INFORMATICO, los TERMINOS descritos que no estén en la lista y marcarlos con </a:t>
            </a:r>
            <a:r>
              <a:rPr lang="es-MX" dirty="0">
                <a:sym typeface="Wingdings" panose="05000000000000000000" pitchFamily="2" charset="2"/>
              </a:rPr>
              <a:t></a:t>
            </a:r>
          </a:p>
          <a:p>
            <a:r>
              <a:rPr lang="es-MX" dirty="0">
                <a:sym typeface="Wingdings" panose="05000000000000000000" pitchFamily="2" charset="2"/>
              </a:rPr>
              <a:t>** Contestar correcta o incorrectamente a las preguntas de la descripción de sus equipos, contara como 1 punto positivo o negativo para el primer parcial.</a:t>
            </a:r>
          </a:p>
          <a:p>
            <a:r>
              <a:rPr lang="es-MX" dirty="0">
                <a:sym typeface="Wingdings" panose="05000000000000000000" pitchFamily="2" charset="2"/>
              </a:rPr>
              <a:t>** La presentación debe ser enviada al mail del maestro con el </a:t>
            </a:r>
            <a:r>
              <a:rPr lang="es-MX" dirty="0" err="1">
                <a:sym typeface="Wingdings" panose="05000000000000000000" pitchFamily="2" charset="2"/>
              </a:rPr>
              <a:t>Subject</a:t>
            </a:r>
            <a:r>
              <a:rPr lang="es-MX" dirty="0">
                <a:sym typeface="Wingdings" panose="05000000000000000000" pitchFamily="2" charset="2"/>
              </a:rPr>
              <a:t>: </a:t>
            </a:r>
            <a:r>
              <a:rPr lang="es-MX" dirty="0" err="1">
                <a:sym typeface="Wingdings" panose="05000000000000000000" pitchFamily="2" charset="2"/>
              </a:rPr>
              <a:t>configuracionesPC</a:t>
            </a:r>
            <a:r>
              <a:rPr lang="es-MX" dirty="0">
                <a:sym typeface="Wingdings" panose="05000000000000000000" pitchFamily="2" charset="2"/>
              </a:rPr>
              <a:t> &lt;NOMBRE COMPLETO&gt;</a:t>
            </a:r>
          </a:p>
          <a:p>
            <a:r>
              <a:rPr lang="es-MX" dirty="0">
                <a:sym typeface="Wingdings" panose="05000000000000000000" pitchFamily="2" charset="2"/>
              </a:rPr>
              <a:t>Y debe llevar el archivo adjunto.</a:t>
            </a:r>
          </a:p>
        </p:txBody>
      </p:sp>
    </p:spTree>
    <p:extLst>
      <p:ext uri="{BB962C8B-B14F-4D97-AF65-F5344CB8AC3E}">
        <p14:creationId xmlns:p14="http://schemas.microsoft.com/office/powerpoint/2010/main" val="132452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9D4D1-B067-436F-A688-47265A52D1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DEBEEB-2709-4E61-B1D1-CB190A3029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EB027F5-D884-4A0F-A389-52F7B1486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2818"/>
            <a:ext cx="8728092" cy="663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7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01B6E-C78A-4044-8533-7BC305A02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endParaRPr lang="es-MX"/>
          </a:p>
        </p:txBody>
      </p:sp>
      <p:pic>
        <p:nvPicPr>
          <p:cNvPr id="7" name="Marcador de contenido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C830F5D-9D4C-46ED-A471-DD0786472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2" y="-316255"/>
            <a:ext cx="10798236" cy="7050883"/>
          </a:xfr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686F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7831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126</Words>
  <Application>Microsoft Office PowerPoint</Application>
  <PresentationFormat>Panorámica</PresentationFormat>
  <Paragraphs>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Tema de Office</vt:lpstr>
      <vt:lpstr>Elaborar 2 diapositivas describiendo las características de: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Bernal Guadiana</dc:creator>
  <cp:lastModifiedBy>BERNAL GUADIANA ROBERTO</cp:lastModifiedBy>
  <cp:revision>1</cp:revision>
  <dcterms:created xsi:type="dcterms:W3CDTF">2021-09-14T21:50:14Z</dcterms:created>
  <dcterms:modified xsi:type="dcterms:W3CDTF">2025-09-04T02:34:07Z</dcterms:modified>
</cp:coreProperties>
</file>