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28"/>
  </p:notesMasterIdLst>
  <p:handoutMasterIdLst>
    <p:handoutMasterId r:id="rId29"/>
  </p:handoutMasterIdLst>
  <p:sldIdLst>
    <p:sldId id="402" r:id="rId2"/>
    <p:sldId id="440" r:id="rId3"/>
    <p:sldId id="432" r:id="rId4"/>
    <p:sldId id="434" r:id="rId5"/>
    <p:sldId id="435" r:id="rId6"/>
    <p:sldId id="436" r:id="rId7"/>
    <p:sldId id="442" r:id="rId8"/>
    <p:sldId id="441" r:id="rId9"/>
    <p:sldId id="437" r:id="rId10"/>
    <p:sldId id="438" r:id="rId11"/>
    <p:sldId id="439" r:id="rId12"/>
    <p:sldId id="433" r:id="rId13"/>
    <p:sldId id="365" r:id="rId14"/>
    <p:sldId id="366" r:id="rId15"/>
    <p:sldId id="369" r:id="rId16"/>
    <p:sldId id="431" r:id="rId17"/>
    <p:sldId id="399" r:id="rId18"/>
    <p:sldId id="398" r:id="rId19"/>
    <p:sldId id="374" r:id="rId20"/>
    <p:sldId id="424" r:id="rId21"/>
    <p:sldId id="421" r:id="rId22"/>
    <p:sldId id="422" r:id="rId23"/>
    <p:sldId id="406" r:id="rId24"/>
    <p:sldId id="423" r:id="rId25"/>
    <p:sldId id="427" r:id="rId26"/>
    <p:sldId id="386" r:id="rId27"/>
  </p:sldIdLst>
  <p:sldSz cx="9144000" cy="6858000" type="screen4x3"/>
  <p:notesSz cx="6858000" cy="9296400"/>
  <p:defaultTextStyle>
    <a:defPPr>
      <a:defRPr lang="es-ES"/>
    </a:defPPr>
    <a:lvl1pPr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5pPr>
    <a:lvl6pPr marL="2286000" algn="l" defTabSz="914400" rtl="0" eaLnBrk="1" latinLnBrk="0" hangingPunct="1">
      <a:defRPr sz="1600" kern="1200">
        <a:solidFill>
          <a:schemeClr val="tx1"/>
        </a:solidFill>
        <a:latin typeface="Times New Roman" panose="02020603050405020304" pitchFamily="18" charset="0"/>
        <a:ea typeface="+mn-ea"/>
        <a:cs typeface="+mn-cs"/>
      </a:defRPr>
    </a:lvl6pPr>
    <a:lvl7pPr marL="2743200" algn="l" defTabSz="914400" rtl="0" eaLnBrk="1" latinLnBrk="0" hangingPunct="1">
      <a:defRPr sz="1600" kern="1200">
        <a:solidFill>
          <a:schemeClr val="tx1"/>
        </a:solidFill>
        <a:latin typeface="Times New Roman" panose="02020603050405020304" pitchFamily="18" charset="0"/>
        <a:ea typeface="+mn-ea"/>
        <a:cs typeface="+mn-cs"/>
      </a:defRPr>
    </a:lvl7pPr>
    <a:lvl8pPr marL="3200400" algn="l" defTabSz="914400" rtl="0" eaLnBrk="1" latinLnBrk="0" hangingPunct="1">
      <a:defRPr sz="1600" kern="1200">
        <a:solidFill>
          <a:schemeClr val="tx1"/>
        </a:solidFill>
        <a:latin typeface="Times New Roman" panose="02020603050405020304" pitchFamily="18" charset="0"/>
        <a:ea typeface="+mn-ea"/>
        <a:cs typeface="+mn-cs"/>
      </a:defRPr>
    </a:lvl8pPr>
    <a:lvl9pPr marL="3657600" algn="l" defTabSz="914400" rtl="0" eaLnBrk="1" latinLnBrk="0" hangingPunct="1">
      <a:defRPr sz="16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536">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663300"/>
    <a:srgbClr val="FFFF99"/>
    <a:srgbClr val="99CC00"/>
    <a:srgbClr val="333399"/>
    <a:srgbClr val="0099FF"/>
    <a:srgbClr val="008080"/>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2787"/>
    <p:restoredTop sz="90929"/>
  </p:normalViewPr>
  <p:slideViewPr>
    <p:cSldViewPr>
      <p:cViewPr varScale="1">
        <p:scale>
          <a:sx n="115" d="100"/>
          <a:sy n="115" d="100"/>
        </p:scale>
        <p:origin x="2208" y="114"/>
      </p:cViewPr>
      <p:guideLst>
        <p:guide orient="horz" pos="1536"/>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60" y="2040"/>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slide" Target="slides/slide16.xml"/><Relationship Id="rId1"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DCE6D0DE-A5EB-C423-4293-B8F8DBB0E85A}"/>
              </a:ext>
            </a:extLst>
          </p:cNvPr>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Times New Roman" charset="0"/>
              </a:defRPr>
            </a:lvl1pPr>
          </a:lstStyle>
          <a:p>
            <a:pPr>
              <a:defRPr/>
            </a:pPr>
            <a:endParaRPr lang="es-ES"/>
          </a:p>
        </p:txBody>
      </p:sp>
      <p:sp>
        <p:nvSpPr>
          <p:cNvPr id="138243" name="Rectangle 3">
            <a:extLst>
              <a:ext uri="{FF2B5EF4-FFF2-40B4-BE49-F238E27FC236}">
                <a16:creationId xmlns:a16="http://schemas.microsoft.com/office/drawing/2014/main" id="{E909FAF1-4D1F-FF64-FE8C-3B6A21AEC821}"/>
              </a:ext>
            </a:extLst>
          </p:cNvPr>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defRPr>
            </a:lvl1pPr>
          </a:lstStyle>
          <a:p>
            <a:pPr>
              <a:defRPr/>
            </a:pPr>
            <a:endParaRPr lang="es-ES"/>
          </a:p>
        </p:txBody>
      </p:sp>
      <p:sp>
        <p:nvSpPr>
          <p:cNvPr id="138244" name="Rectangle 4">
            <a:extLst>
              <a:ext uri="{FF2B5EF4-FFF2-40B4-BE49-F238E27FC236}">
                <a16:creationId xmlns:a16="http://schemas.microsoft.com/office/drawing/2014/main" id="{BF85D654-FAE5-167E-BBD6-27E2AFB1F773}"/>
              </a:ext>
            </a:extLst>
          </p:cNvPr>
          <p:cNvSpPr>
            <a:spLocks noGrp="1" noChangeArrowheads="1"/>
          </p:cNvSpPr>
          <p:nvPr>
            <p:ph type="ftr" sz="quarter" idx="2"/>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Times New Roman" charset="0"/>
              </a:defRPr>
            </a:lvl1pPr>
          </a:lstStyle>
          <a:p>
            <a:pPr>
              <a:defRPr/>
            </a:pPr>
            <a:endParaRPr lang="es-ES"/>
          </a:p>
        </p:txBody>
      </p:sp>
      <p:sp>
        <p:nvSpPr>
          <p:cNvPr id="138245" name="Rectangle 5">
            <a:extLst>
              <a:ext uri="{FF2B5EF4-FFF2-40B4-BE49-F238E27FC236}">
                <a16:creationId xmlns:a16="http://schemas.microsoft.com/office/drawing/2014/main" id="{6A6D838E-B883-1D5B-C57A-6F9048726678}"/>
              </a:ext>
            </a:extLst>
          </p:cNvPr>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268C6329-141F-4737-8F2E-4B3012C82DBD}" type="slidenum">
              <a:rPr lang="es-ES" altLang="es-MX"/>
              <a:pPr/>
              <a:t>‹Nº›</a:t>
            </a:fld>
            <a:endParaRPr lang="es-ES" altLang="es-MX"/>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9D728A5D-376D-7600-3D2B-567CA7369AC4}"/>
              </a:ext>
            </a:extLst>
          </p:cNvPr>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Times New Roman" charset="0"/>
              </a:defRPr>
            </a:lvl1pPr>
          </a:lstStyle>
          <a:p>
            <a:pPr>
              <a:defRPr/>
            </a:pPr>
            <a:endParaRPr lang="es-ES"/>
          </a:p>
        </p:txBody>
      </p:sp>
      <p:sp>
        <p:nvSpPr>
          <p:cNvPr id="59395" name="Rectangle 3">
            <a:extLst>
              <a:ext uri="{FF2B5EF4-FFF2-40B4-BE49-F238E27FC236}">
                <a16:creationId xmlns:a16="http://schemas.microsoft.com/office/drawing/2014/main" id="{88F20012-F2A5-796A-B1A1-566B69765DE5}"/>
              </a:ext>
            </a:extLst>
          </p:cNvPr>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defRPr>
            </a:lvl1pPr>
          </a:lstStyle>
          <a:p>
            <a:pPr>
              <a:defRPr/>
            </a:pPr>
            <a:endParaRPr lang="es-ES"/>
          </a:p>
        </p:txBody>
      </p:sp>
      <p:sp>
        <p:nvSpPr>
          <p:cNvPr id="8196" name="Rectangle 4">
            <a:extLst>
              <a:ext uri="{FF2B5EF4-FFF2-40B4-BE49-F238E27FC236}">
                <a16:creationId xmlns:a16="http://schemas.microsoft.com/office/drawing/2014/main" id="{4FBFC0F1-A05F-7183-E859-A509D46594B5}"/>
              </a:ext>
            </a:extLst>
          </p:cNvPr>
          <p:cNvSpPr>
            <a:spLocks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7" name="Rectangle 5">
            <a:extLst>
              <a:ext uri="{FF2B5EF4-FFF2-40B4-BE49-F238E27FC236}">
                <a16:creationId xmlns:a16="http://schemas.microsoft.com/office/drawing/2014/main" id="{D0B9DC30-8B43-A7BC-46DE-911BDB2019A8}"/>
              </a:ext>
            </a:extLst>
          </p:cNvPr>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59398" name="Rectangle 6">
            <a:extLst>
              <a:ext uri="{FF2B5EF4-FFF2-40B4-BE49-F238E27FC236}">
                <a16:creationId xmlns:a16="http://schemas.microsoft.com/office/drawing/2014/main" id="{466AC0E6-8FD6-D493-42D4-DFCAEA6A8EFA}"/>
              </a:ext>
            </a:extLst>
          </p:cNvPr>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Times New Roman" charset="0"/>
              </a:defRPr>
            </a:lvl1pPr>
          </a:lstStyle>
          <a:p>
            <a:pPr>
              <a:defRPr/>
            </a:pPr>
            <a:endParaRPr lang="es-ES"/>
          </a:p>
        </p:txBody>
      </p:sp>
      <p:sp>
        <p:nvSpPr>
          <p:cNvPr id="59399" name="Rectangle 7">
            <a:extLst>
              <a:ext uri="{FF2B5EF4-FFF2-40B4-BE49-F238E27FC236}">
                <a16:creationId xmlns:a16="http://schemas.microsoft.com/office/drawing/2014/main" id="{453B530E-DB22-51E9-EDE9-E1C413A518C5}"/>
              </a:ext>
            </a:extLst>
          </p:cNvPr>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185638A8-1A31-457E-8BEC-D4B432BFF6A0}" type="slidenum">
              <a:rPr lang="es-ES" altLang="es-MX"/>
              <a:pPr/>
              <a:t>‹Nº›</a:t>
            </a:fld>
            <a:endParaRPr lang="es-ES" altLang="es-MX"/>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EC1CCFC6-0A40-1480-5F68-63D752119A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656104-37BC-4CB8-99E4-5E875219A022}" type="slidenum">
              <a:rPr lang="es-ES" altLang="es-MX"/>
              <a:pPr>
                <a:spcBef>
                  <a:spcPct val="0"/>
                </a:spcBef>
              </a:pPr>
              <a:t>23</a:t>
            </a:fld>
            <a:endParaRPr lang="es-ES" altLang="es-MX"/>
          </a:p>
        </p:txBody>
      </p:sp>
      <p:sp>
        <p:nvSpPr>
          <p:cNvPr id="33795" name="Rectangle 2">
            <a:extLst>
              <a:ext uri="{FF2B5EF4-FFF2-40B4-BE49-F238E27FC236}">
                <a16:creationId xmlns:a16="http://schemas.microsoft.com/office/drawing/2014/main" id="{5E49C4C0-C012-A002-1135-2E03B769A12E}"/>
              </a:ext>
            </a:extLst>
          </p:cNvPr>
          <p:cNvSpPr>
            <a:spLocks noChangeArrowheads="1" noTextEdit="1"/>
          </p:cNvSpPr>
          <p:nvPr>
            <p:ph type="sldImg"/>
          </p:nvPr>
        </p:nvSpPr>
        <p:spPr>
          <a:ln/>
        </p:spPr>
      </p:sp>
      <p:sp>
        <p:nvSpPr>
          <p:cNvPr id="33796" name="Rectangle 3">
            <a:extLst>
              <a:ext uri="{FF2B5EF4-FFF2-40B4-BE49-F238E27FC236}">
                <a16:creationId xmlns:a16="http://schemas.microsoft.com/office/drawing/2014/main" id="{70793E9E-DBD1-2A25-DCB7-C1904BB4F1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MX">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8 Rectángulo">
            <a:extLst>
              <a:ext uri="{FF2B5EF4-FFF2-40B4-BE49-F238E27FC236}">
                <a16:creationId xmlns:a16="http://schemas.microsoft.com/office/drawing/2014/main" id="{F3F8A03E-E2A8-F536-D775-E57D4DDC5F60}"/>
              </a:ext>
            </a:extLst>
          </p:cNvPr>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10 Rectángulo">
            <a:extLst>
              <a:ext uri="{FF2B5EF4-FFF2-40B4-BE49-F238E27FC236}">
                <a16:creationId xmlns:a16="http://schemas.microsoft.com/office/drawing/2014/main" id="{4B0005B6-70CA-A7B8-4C63-E89E5A536AD3}"/>
              </a:ext>
            </a:extLst>
          </p:cNvPr>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1 Título"/>
          <p:cNvSpPr>
            <a:spLocks noGrp="1"/>
          </p:cNvSpPr>
          <p:nvPr>
            <p:ph type="ctrTitle"/>
          </p:nvPr>
        </p:nvSpPr>
        <p:spPr>
          <a:xfrm>
            <a:off x="685800" y="3355848"/>
            <a:ext cx="8077200" cy="1673352"/>
          </a:xfrm>
        </p:spPr>
        <p:txBody>
          <a:bodyPr tIns="0" bIns="0" anchor="t"/>
          <a:lstStyle>
            <a:lvl1pPr algn="l">
              <a:defRPr sz="4700" b="1"/>
            </a:lvl1pPr>
            <a:extLst/>
          </a:lstStyle>
          <a:p>
            <a:r>
              <a:rPr lang="es-ES"/>
              <a:t>Haga clic para modificar el estilo de título del patrón</a:t>
            </a:r>
            <a:endParaRPr lang="en-US"/>
          </a:p>
        </p:txBody>
      </p:sp>
      <p:sp>
        <p:nvSpPr>
          <p:cNvPr id="3" name="2 Subtítulo"/>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s-ES"/>
              <a:t>Haga clic para modificar el estilo de subtítulo del patrón</a:t>
            </a:r>
            <a:endParaRPr lang="en-US"/>
          </a:p>
        </p:txBody>
      </p:sp>
      <p:sp>
        <p:nvSpPr>
          <p:cNvPr id="6" name="3 Marcador de fecha">
            <a:extLst>
              <a:ext uri="{FF2B5EF4-FFF2-40B4-BE49-F238E27FC236}">
                <a16:creationId xmlns:a16="http://schemas.microsoft.com/office/drawing/2014/main" id="{81C2A6B8-4F50-2335-DEC5-48C450A533AC}"/>
              </a:ext>
            </a:extLst>
          </p:cNvPr>
          <p:cNvSpPr>
            <a:spLocks noGrp="1"/>
          </p:cNvSpPr>
          <p:nvPr>
            <p:ph type="dt" sz="half" idx="10"/>
          </p:nvPr>
        </p:nvSpPr>
        <p:spPr/>
        <p:txBody>
          <a:bodyPr/>
          <a:lstStyle>
            <a:lvl1pPr>
              <a:defRPr/>
            </a:lvl1pPr>
          </a:lstStyle>
          <a:p>
            <a:pPr>
              <a:defRPr/>
            </a:pPr>
            <a:fld id="{66BB1A64-7F24-4A26-9346-B4927AEDB8D3}" type="datetimeFigureOut">
              <a:rPr lang="en-US"/>
              <a:pPr>
                <a:defRPr/>
              </a:pPr>
              <a:t>9/18/2025</a:t>
            </a:fld>
            <a:endParaRPr lang="en-US"/>
          </a:p>
        </p:txBody>
      </p:sp>
      <p:sp>
        <p:nvSpPr>
          <p:cNvPr id="7" name="4 Marcador de pie de página">
            <a:extLst>
              <a:ext uri="{FF2B5EF4-FFF2-40B4-BE49-F238E27FC236}">
                <a16:creationId xmlns:a16="http://schemas.microsoft.com/office/drawing/2014/main" id="{FACFCEB1-BA2C-1027-785E-2AADD21725A7}"/>
              </a:ext>
            </a:extLst>
          </p:cNvPr>
          <p:cNvSpPr>
            <a:spLocks noGrp="1"/>
          </p:cNvSpPr>
          <p:nvPr>
            <p:ph type="ftr" sz="quarter" idx="11"/>
          </p:nvPr>
        </p:nvSpPr>
        <p:spPr/>
        <p:txBody>
          <a:bodyPr/>
          <a:lstStyle>
            <a:lvl1pPr>
              <a:defRPr/>
            </a:lvl1pPr>
          </a:lstStyle>
          <a:p>
            <a:pPr>
              <a:defRPr/>
            </a:pPr>
            <a:endParaRPr lang="en-US"/>
          </a:p>
        </p:txBody>
      </p:sp>
      <p:sp>
        <p:nvSpPr>
          <p:cNvPr id="8" name="5 Marcador de número de diapositiva">
            <a:extLst>
              <a:ext uri="{FF2B5EF4-FFF2-40B4-BE49-F238E27FC236}">
                <a16:creationId xmlns:a16="http://schemas.microsoft.com/office/drawing/2014/main" id="{6018FD84-5167-F081-4887-E4466C362537}"/>
              </a:ext>
            </a:extLst>
          </p:cNvPr>
          <p:cNvSpPr>
            <a:spLocks noGrp="1"/>
          </p:cNvSpPr>
          <p:nvPr>
            <p:ph type="sldNum" sz="quarter" idx="12"/>
          </p:nvPr>
        </p:nvSpPr>
        <p:spPr/>
        <p:txBody>
          <a:bodyPr/>
          <a:lstStyle>
            <a:lvl1pPr>
              <a:defRPr>
                <a:solidFill>
                  <a:srgbClr val="FFFFFF"/>
                </a:solidFill>
              </a:defRPr>
            </a:lvl1pPr>
          </a:lstStyle>
          <a:p>
            <a:fld id="{C493A57D-585D-41D1-96DA-0930510C4865}" type="slidenum">
              <a:rPr lang="en-US" altLang="es-MX"/>
              <a:pPr/>
              <a:t>‹Nº›</a:t>
            </a:fld>
            <a:endParaRPr lang="en-US" altLang="es-MX"/>
          </a:p>
        </p:txBody>
      </p:sp>
    </p:spTree>
    <p:extLst>
      <p:ext uri="{BB962C8B-B14F-4D97-AF65-F5344CB8AC3E}">
        <p14:creationId xmlns:p14="http://schemas.microsoft.com/office/powerpoint/2010/main" val="350604800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155448"/>
            <a:ext cx="8229600" cy="1252728"/>
          </a:xfrm>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a:extLst>
              <a:ext uri="{FF2B5EF4-FFF2-40B4-BE49-F238E27FC236}">
                <a16:creationId xmlns:a16="http://schemas.microsoft.com/office/drawing/2014/main" id="{BF75DBB9-1DF4-BEBF-EB14-E706DEF7B406}"/>
              </a:ext>
            </a:extLst>
          </p:cNvPr>
          <p:cNvSpPr>
            <a:spLocks noGrp="1"/>
          </p:cNvSpPr>
          <p:nvPr>
            <p:ph type="dt" sz="half" idx="10"/>
          </p:nvPr>
        </p:nvSpPr>
        <p:spPr/>
        <p:txBody>
          <a:bodyPr/>
          <a:lstStyle>
            <a:lvl1pPr>
              <a:defRPr/>
            </a:lvl1pPr>
          </a:lstStyle>
          <a:p>
            <a:pPr>
              <a:defRPr/>
            </a:pPr>
            <a:fld id="{209D0D09-D11C-41BF-91B9-DD13D6CEC3BB}" type="datetimeFigureOut">
              <a:rPr lang="en-US"/>
              <a:pPr>
                <a:defRPr/>
              </a:pPr>
              <a:t>9/18/2025</a:t>
            </a:fld>
            <a:endParaRPr lang="en-US" dirty="0"/>
          </a:p>
        </p:txBody>
      </p:sp>
      <p:sp>
        <p:nvSpPr>
          <p:cNvPr id="5" name="4 Marcador de pie de página">
            <a:extLst>
              <a:ext uri="{FF2B5EF4-FFF2-40B4-BE49-F238E27FC236}">
                <a16:creationId xmlns:a16="http://schemas.microsoft.com/office/drawing/2014/main" id="{855AB5D2-1F7F-360B-2907-E2E2A02B305A}"/>
              </a:ext>
            </a:extLst>
          </p:cNvPr>
          <p:cNvSpPr>
            <a:spLocks noGrp="1"/>
          </p:cNvSpPr>
          <p:nvPr>
            <p:ph type="ftr" sz="quarter" idx="11"/>
          </p:nvPr>
        </p:nvSpPr>
        <p:spPr/>
        <p:txBody>
          <a:bodyPr/>
          <a:lstStyle>
            <a:lvl1pPr>
              <a:defRPr/>
            </a:lvl1pPr>
          </a:lstStyle>
          <a:p>
            <a:pPr>
              <a:defRPr/>
            </a:pPr>
            <a:endParaRPr lang="en-US"/>
          </a:p>
        </p:txBody>
      </p:sp>
      <p:sp>
        <p:nvSpPr>
          <p:cNvPr id="6" name="5 Marcador de número de diapositiva">
            <a:extLst>
              <a:ext uri="{FF2B5EF4-FFF2-40B4-BE49-F238E27FC236}">
                <a16:creationId xmlns:a16="http://schemas.microsoft.com/office/drawing/2014/main" id="{B965B925-884D-FC4A-E2E6-BCD54BD33CAC}"/>
              </a:ext>
            </a:extLst>
          </p:cNvPr>
          <p:cNvSpPr>
            <a:spLocks noGrp="1"/>
          </p:cNvSpPr>
          <p:nvPr>
            <p:ph type="sldNum" sz="quarter" idx="12"/>
          </p:nvPr>
        </p:nvSpPr>
        <p:spPr/>
        <p:txBody>
          <a:bodyPr/>
          <a:lstStyle>
            <a:lvl1pPr>
              <a:defRPr/>
            </a:lvl1pPr>
          </a:lstStyle>
          <a:p>
            <a:fld id="{492C263E-5506-4D10-BB7C-76B623B9EDAF}" type="slidenum">
              <a:rPr lang="en-US" altLang="es-MX"/>
              <a:pPr/>
              <a:t>‹Nº›</a:t>
            </a:fld>
            <a:endParaRPr lang="en-US" altLang="es-MX"/>
          </a:p>
        </p:txBody>
      </p:sp>
    </p:spTree>
    <p:extLst>
      <p:ext uri="{BB962C8B-B14F-4D97-AF65-F5344CB8AC3E}">
        <p14:creationId xmlns:p14="http://schemas.microsoft.com/office/powerpoint/2010/main" val="1493030193"/>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8 Rectángulo">
            <a:extLst>
              <a:ext uri="{FF2B5EF4-FFF2-40B4-BE49-F238E27FC236}">
                <a16:creationId xmlns:a16="http://schemas.microsoft.com/office/drawing/2014/main" id="{9F2FF78A-EE08-38D5-0E26-DA7F5BA8015A}"/>
              </a:ext>
            </a:extLst>
          </p:cNvPr>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10 Rectángulo">
            <a:extLst>
              <a:ext uri="{FF2B5EF4-FFF2-40B4-BE49-F238E27FC236}">
                <a16:creationId xmlns:a16="http://schemas.microsoft.com/office/drawing/2014/main" id="{8E6A61E9-CCA7-C98E-DE91-4859427FDC26}"/>
              </a:ext>
            </a:extLst>
          </p:cNvPr>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1 Título"/>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s-ES"/>
              <a:t>Haga clic para modificar el estilo de título del patrón</a:t>
            </a:r>
            <a:endParaRPr lang="en-US"/>
          </a:p>
        </p:txBody>
      </p:sp>
      <p:sp>
        <p:nvSpPr>
          <p:cNvPr id="3" name="2 Marcador de texto"/>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s-ES"/>
              <a:t>Haga clic para modificar el estilo de texto del patrón</a:t>
            </a:r>
          </a:p>
        </p:txBody>
      </p:sp>
      <p:sp>
        <p:nvSpPr>
          <p:cNvPr id="6" name="3 Marcador de fecha">
            <a:extLst>
              <a:ext uri="{FF2B5EF4-FFF2-40B4-BE49-F238E27FC236}">
                <a16:creationId xmlns:a16="http://schemas.microsoft.com/office/drawing/2014/main" id="{D623FA58-5932-6A96-7FAB-BD543D788D4C}"/>
              </a:ext>
            </a:extLst>
          </p:cNvPr>
          <p:cNvSpPr>
            <a:spLocks noGrp="1"/>
          </p:cNvSpPr>
          <p:nvPr>
            <p:ph type="dt" sz="half" idx="10"/>
          </p:nvPr>
        </p:nvSpPr>
        <p:spPr/>
        <p:txBody>
          <a:bodyPr/>
          <a:lstStyle>
            <a:lvl1pPr>
              <a:defRPr/>
            </a:lvl1pPr>
          </a:lstStyle>
          <a:p>
            <a:pPr>
              <a:defRPr/>
            </a:pPr>
            <a:fld id="{7AC31E07-D5C8-40AC-9E63-E90DFFAAA813}" type="datetimeFigureOut">
              <a:rPr lang="en-US"/>
              <a:pPr>
                <a:defRPr/>
              </a:pPr>
              <a:t>9/18/2025</a:t>
            </a:fld>
            <a:endParaRPr lang="en-US"/>
          </a:p>
        </p:txBody>
      </p:sp>
      <p:sp>
        <p:nvSpPr>
          <p:cNvPr id="7" name="4 Marcador de pie de página">
            <a:extLst>
              <a:ext uri="{FF2B5EF4-FFF2-40B4-BE49-F238E27FC236}">
                <a16:creationId xmlns:a16="http://schemas.microsoft.com/office/drawing/2014/main" id="{1E1099C3-E5BF-3E6B-D90C-BC99457C70E3}"/>
              </a:ext>
            </a:extLst>
          </p:cNvPr>
          <p:cNvSpPr>
            <a:spLocks noGrp="1"/>
          </p:cNvSpPr>
          <p:nvPr>
            <p:ph type="ftr" sz="quarter" idx="11"/>
          </p:nvPr>
        </p:nvSpPr>
        <p:spPr/>
        <p:txBody>
          <a:bodyPr/>
          <a:lstStyle>
            <a:lvl1pPr>
              <a:defRPr/>
            </a:lvl1pPr>
          </a:lstStyle>
          <a:p>
            <a:pPr>
              <a:defRPr/>
            </a:pPr>
            <a:endParaRPr lang="en-US"/>
          </a:p>
        </p:txBody>
      </p:sp>
      <p:sp>
        <p:nvSpPr>
          <p:cNvPr id="8" name="5 Marcador de número de diapositiva">
            <a:extLst>
              <a:ext uri="{FF2B5EF4-FFF2-40B4-BE49-F238E27FC236}">
                <a16:creationId xmlns:a16="http://schemas.microsoft.com/office/drawing/2014/main" id="{3470AD1A-04E2-5A3C-F940-21B258D5538C}"/>
              </a:ext>
            </a:extLst>
          </p:cNvPr>
          <p:cNvSpPr>
            <a:spLocks noGrp="1"/>
          </p:cNvSpPr>
          <p:nvPr>
            <p:ph type="sldNum" sz="quarter" idx="12"/>
          </p:nvPr>
        </p:nvSpPr>
        <p:spPr/>
        <p:txBody>
          <a:bodyPr/>
          <a:lstStyle>
            <a:lvl1pPr>
              <a:defRPr>
                <a:solidFill>
                  <a:srgbClr val="FFFFFF"/>
                </a:solidFill>
              </a:defRPr>
            </a:lvl1pPr>
          </a:lstStyle>
          <a:p>
            <a:fld id="{20748385-CFEB-49C1-B575-6B12C68591B9}" type="slidenum">
              <a:rPr lang="en-US" altLang="es-MX"/>
              <a:pPr/>
              <a:t>‹Nº›</a:t>
            </a:fld>
            <a:endParaRPr lang="en-US" altLang="es-MX"/>
          </a:p>
        </p:txBody>
      </p:sp>
    </p:spTree>
    <p:extLst>
      <p:ext uri="{BB962C8B-B14F-4D97-AF65-F5344CB8AC3E}">
        <p14:creationId xmlns:p14="http://schemas.microsoft.com/office/powerpoint/2010/main" val="3644411130"/>
      </p:ext>
    </p:extLst>
  </p:cSld>
  <p:clrMapOvr>
    <a:overrideClrMapping bg1="dk1" tx1="lt1" bg2="dk2" tx2="lt2" accent1="accent1" accent2="accent2" accent3="accent3" accent4="accent4" accent5="accent5" accent6="accent6" hlink="hlink" folHlink="folHlink"/>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3 Marcador de fecha">
            <a:extLst>
              <a:ext uri="{FF2B5EF4-FFF2-40B4-BE49-F238E27FC236}">
                <a16:creationId xmlns:a16="http://schemas.microsoft.com/office/drawing/2014/main" id="{899DEA6D-B31A-BA49-77F2-9C6B4A1429EA}"/>
              </a:ext>
            </a:extLst>
          </p:cNvPr>
          <p:cNvSpPr>
            <a:spLocks noGrp="1"/>
          </p:cNvSpPr>
          <p:nvPr>
            <p:ph type="dt" sz="half" idx="10"/>
          </p:nvPr>
        </p:nvSpPr>
        <p:spPr/>
        <p:txBody>
          <a:bodyPr/>
          <a:lstStyle>
            <a:lvl1pPr>
              <a:defRPr/>
            </a:lvl1pPr>
          </a:lstStyle>
          <a:p>
            <a:pPr>
              <a:defRPr/>
            </a:pPr>
            <a:fld id="{6758848D-3925-4185-8D43-8950C7AE4265}" type="datetimeFigureOut">
              <a:rPr lang="en-US"/>
              <a:pPr>
                <a:defRPr/>
              </a:pPr>
              <a:t>9/18/2025</a:t>
            </a:fld>
            <a:endParaRPr lang="en-US" dirty="0"/>
          </a:p>
        </p:txBody>
      </p:sp>
      <p:sp>
        <p:nvSpPr>
          <p:cNvPr id="6" name="4 Marcador de pie de página">
            <a:extLst>
              <a:ext uri="{FF2B5EF4-FFF2-40B4-BE49-F238E27FC236}">
                <a16:creationId xmlns:a16="http://schemas.microsoft.com/office/drawing/2014/main" id="{446F868C-C059-CD65-06F7-D7A4BB3379A0}"/>
              </a:ext>
            </a:extLst>
          </p:cNvPr>
          <p:cNvSpPr>
            <a:spLocks noGrp="1"/>
          </p:cNvSpPr>
          <p:nvPr>
            <p:ph type="ftr" sz="quarter" idx="11"/>
          </p:nvPr>
        </p:nvSpPr>
        <p:spPr/>
        <p:txBody>
          <a:bodyPr/>
          <a:lstStyle>
            <a:lvl1pPr>
              <a:defRPr/>
            </a:lvl1pPr>
          </a:lstStyle>
          <a:p>
            <a:pPr>
              <a:defRPr/>
            </a:pPr>
            <a:endParaRPr lang="en-US"/>
          </a:p>
        </p:txBody>
      </p:sp>
      <p:sp>
        <p:nvSpPr>
          <p:cNvPr id="7" name="5 Marcador de número de diapositiva">
            <a:extLst>
              <a:ext uri="{FF2B5EF4-FFF2-40B4-BE49-F238E27FC236}">
                <a16:creationId xmlns:a16="http://schemas.microsoft.com/office/drawing/2014/main" id="{C6AC6C47-CE66-2B81-C1A9-75920143A6A2}"/>
              </a:ext>
            </a:extLst>
          </p:cNvPr>
          <p:cNvSpPr>
            <a:spLocks noGrp="1"/>
          </p:cNvSpPr>
          <p:nvPr>
            <p:ph type="sldNum" sz="quarter" idx="12"/>
          </p:nvPr>
        </p:nvSpPr>
        <p:spPr/>
        <p:txBody>
          <a:bodyPr/>
          <a:lstStyle>
            <a:lvl1pPr>
              <a:defRPr/>
            </a:lvl1pPr>
          </a:lstStyle>
          <a:p>
            <a:fld id="{A787570D-E78A-4C90-B6B5-1897F7E69596}" type="slidenum">
              <a:rPr lang="en-US" altLang="es-MX"/>
              <a:pPr/>
              <a:t>‹Nº›</a:t>
            </a:fld>
            <a:endParaRPr lang="en-US" altLang="es-MX"/>
          </a:p>
        </p:txBody>
      </p:sp>
    </p:spTree>
    <p:extLst>
      <p:ext uri="{BB962C8B-B14F-4D97-AF65-F5344CB8AC3E}">
        <p14:creationId xmlns:p14="http://schemas.microsoft.com/office/powerpoint/2010/main" val="61118592"/>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extLst/>
          </a:lstStyle>
          <a:p>
            <a:r>
              <a:rPr lang="es-ES"/>
              <a:t>Haga clic para modificar el estilo de título del patrón</a:t>
            </a:r>
            <a:endParaRPr lang="en-US"/>
          </a:p>
        </p:txBody>
      </p:sp>
      <p:sp>
        <p:nvSpPr>
          <p:cNvPr id="3" name="2 Marcador de texto"/>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s-ES"/>
              <a:t>Haga clic para modificar el estilo de texto del patrón</a:t>
            </a:r>
          </a:p>
        </p:txBody>
      </p:sp>
      <p:sp>
        <p:nvSpPr>
          <p:cNvPr id="4" name="3 Marcador de contenido"/>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s-ES"/>
              <a:t>Haga clic para modificar el estilo de texto del patrón</a:t>
            </a:r>
          </a:p>
        </p:txBody>
      </p:sp>
      <p:sp>
        <p:nvSpPr>
          <p:cNvPr id="6" name="5 Marcador de contenido"/>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3 Marcador de fecha">
            <a:extLst>
              <a:ext uri="{FF2B5EF4-FFF2-40B4-BE49-F238E27FC236}">
                <a16:creationId xmlns:a16="http://schemas.microsoft.com/office/drawing/2014/main" id="{88F72D49-2A1E-F738-954B-B982737366A2}"/>
              </a:ext>
            </a:extLst>
          </p:cNvPr>
          <p:cNvSpPr>
            <a:spLocks noGrp="1"/>
          </p:cNvSpPr>
          <p:nvPr>
            <p:ph type="dt" sz="half" idx="10"/>
          </p:nvPr>
        </p:nvSpPr>
        <p:spPr/>
        <p:txBody>
          <a:bodyPr/>
          <a:lstStyle>
            <a:lvl1pPr>
              <a:defRPr/>
            </a:lvl1pPr>
          </a:lstStyle>
          <a:p>
            <a:pPr>
              <a:defRPr/>
            </a:pPr>
            <a:fld id="{8DD9CC3D-D88B-40E8-897D-E7515FA5A97C}" type="datetimeFigureOut">
              <a:rPr lang="en-US"/>
              <a:pPr>
                <a:defRPr/>
              </a:pPr>
              <a:t>9/18/2025</a:t>
            </a:fld>
            <a:endParaRPr lang="en-US" dirty="0"/>
          </a:p>
        </p:txBody>
      </p:sp>
      <p:sp>
        <p:nvSpPr>
          <p:cNvPr id="8" name="4 Marcador de pie de página">
            <a:extLst>
              <a:ext uri="{FF2B5EF4-FFF2-40B4-BE49-F238E27FC236}">
                <a16:creationId xmlns:a16="http://schemas.microsoft.com/office/drawing/2014/main" id="{D55D9403-43FB-FF1E-2EEF-B0037B0AB803}"/>
              </a:ext>
            </a:extLst>
          </p:cNvPr>
          <p:cNvSpPr>
            <a:spLocks noGrp="1"/>
          </p:cNvSpPr>
          <p:nvPr>
            <p:ph type="ftr" sz="quarter" idx="11"/>
          </p:nvPr>
        </p:nvSpPr>
        <p:spPr/>
        <p:txBody>
          <a:bodyPr/>
          <a:lstStyle>
            <a:lvl1pPr>
              <a:defRPr/>
            </a:lvl1pPr>
          </a:lstStyle>
          <a:p>
            <a:pPr>
              <a:defRPr/>
            </a:pPr>
            <a:endParaRPr lang="en-US"/>
          </a:p>
        </p:txBody>
      </p:sp>
      <p:sp>
        <p:nvSpPr>
          <p:cNvPr id="9" name="5 Marcador de número de diapositiva">
            <a:extLst>
              <a:ext uri="{FF2B5EF4-FFF2-40B4-BE49-F238E27FC236}">
                <a16:creationId xmlns:a16="http://schemas.microsoft.com/office/drawing/2014/main" id="{A66035FC-2F12-B7E8-2E86-37575A64181E}"/>
              </a:ext>
            </a:extLst>
          </p:cNvPr>
          <p:cNvSpPr>
            <a:spLocks noGrp="1"/>
          </p:cNvSpPr>
          <p:nvPr>
            <p:ph type="sldNum" sz="quarter" idx="12"/>
          </p:nvPr>
        </p:nvSpPr>
        <p:spPr/>
        <p:txBody>
          <a:bodyPr/>
          <a:lstStyle>
            <a:lvl1pPr>
              <a:defRPr/>
            </a:lvl1pPr>
          </a:lstStyle>
          <a:p>
            <a:fld id="{E76D1F43-B0CC-43C9-8D06-B6EC159D3E45}" type="slidenum">
              <a:rPr lang="en-US" altLang="es-MX"/>
              <a:pPr/>
              <a:t>‹Nº›</a:t>
            </a:fld>
            <a:endParaRPr lang="en-US" altLang="es-MX"/>
          </a:p>
        </p:txBody>
      </p:sp>
    </p:spTree>
    <p:extLst>
      <p:ext uri="{BB962C8B-B14F-4D97-AF65-F5344CB8AC3E}">
        <p14:creationId xmlns:p14="http://schemas.microsoft.com/office/powerpoint/2010/main" val="3050464339"/>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3 Marcador de fecha">
            <a:extLst>
              <a:ext uri="{FF2B5EF4-FFF2-40B4-BE49-F238E27FC236}">
                <a16:creationId xmlns:a16="http://schemas.microsoft.com/office/drawing/2014/main" id="{90093F1F-4E14-84EE-6AC4-387D68EDAFB9}"/>
              </a:ext>
            </a:extLst>
          </p:cNvPr>
          <p:cNvSpPr>
            <a:spLocks noGrp="1"/>
          </p:cNvSpPr>
          <p:nvPr>
            <p:ph type="dt" sz="half" idx="10"/>
          </p:nvPr>
        </p:nvSpPr>
        <p:spPr/>
        <p:txBody>
          <a:bodyPr/>
          <a:lstStyle>
            <a:lvl1pPr>
              <a:defRPr/>
            </a:lvl1pPr>
          </a:lstStyle>
          <a:p>
            <a:pPr>
              <a:defRPr/>
            </a:pPr>
            <a:fld id="{E6956986-1CDF-4D04-9511-83B08A191528}" type="datetimeFigureOut">
              <a:rPr lang="en-US"/>
              <a:pPr>
                <a:defRPr/>
              </a:pPr>
              <a:t>9/18/2025</a:t>
            </a:fld>
            <a:endParaRPr lang="en-US" dirty="0"/>
          </a:p>
        </p:txBody>
      </p:sp>
      <p:sp>
        <p:nvSpPr>
          <p:cNvPr id="4" name="4 Marcador de pie de página">
            <a:extLst>
              <a:ext uri="{FF2B5EF4-FFF2-40B4-BE49-F238E27FC236}">
                <a16:creationId xmlns:a16="http://schemas.microsoft.com/office/drawing/2014/main" id="{FFAF7B7C-E6A7-0812-D0B5-380099CC8AD0}"/>
              </a:ext>
            </a:extLst>
          </p:cNvPr>
          <p:cNvSpPr>
            <a:spLocks noGrp="1"/>
          </p:cNvSpPr>
          <p:nvPr>
            <p:ph type="ftr" sz="quarter" idx="11"/>
          </p:nvPr>
        </p:nvSpPr>
        <p:spPr/>
        <p:txBody>
          <a:bodyPr/>
          <a:lstStyle>
            <a:lvl1pPr>
              <a:defRPr/>
            </a:lvl1pPr>
          </a:lstStyle>
          <a:p>
            <a:pPr>
              <a:defRPr/>
            </a:pPr>
            <a:endParaRPr lang="en-US"/>
          </a:p>
        </p:txBody>
      </p:sp>
      <p:sp>
        <p:nvSpPr>
          <p:cNvPr id="5" name="5 Marcador de número de diapositiva">
            <a:extLst>
              <a:ext uri="{FF2B5EF4-FFF2-40B4-BE49-F238E27FC236}">
                <a16:creationId xmlns:a16="http://schemas.microsoft.com/office/drawing/2014/main" id="{4C91D683-5516-9270-9F89-72307B3142B1}"/>
              </a:ext>
            </a:extLst>
          </p:cNvPr>
          <p:cNvSpPr>
            <a:spLocks noGrp="1"/>
          </p:cNvSpPr>
          <p:nvPr>
            <p:ph type="sldNum" sz="quarter" idx="12"/>
          </p:nvPr>
        </p:nvSpPr>
        <p:spPr/>
        <p:txBody>
          <a:bodyPr/>
          <a:lstStyle>
            <a:lvl1pPr>
              <a:defRPr/>
            </a:lvl1pPr>
          </a:lstStyle>
          <a:p>
            <a:fld id="{8C85B7F1-F42B-44A3-A524-FE581EA4943D}" type="slidenum">
              <a:rPr lang="en-US" altLang="es-MX"/>
              <a:pPr/>
              <a:t>‹Nº›</a:t>
            </a:fld>
            <a:endParaRPr lang="en-US" altLang="es-MX"/>
          </a:p>
        </p:txBody>
      </p:sp>
    </p:spTree>
    <p:extLst>
      <p:ext uri="{BB962C8B-B14F-4D97-AF65-F5344CB8AC3E}">
        <p14:creationId xmlns:p14="http://schemas.microsoft.com/office/powerpoint/2010/main" val="1885549232"/>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a:extLst>
              <a:ext uri="{FF2B5EF4-FFF2-40B4-BE49-F238E27FC236}">
                <a16:creationId xmlns:a16="http://schemas.microsoft.com/office/drawing/2014/main" id="{10A59523-0EA1-0523-1952-DD5A1AF76211}"/>
              </a:ext>
            </a:extLst>
          </p:cNvPr>
          <p:cNvSpPr>
            <a:spLocks noGrp="1"/>
          </p:cNvSpPr>
          <p:nvPr>
            <p:ph type="dt" sz="half" idx="10"/>
          </p:nvPr>
        </p:nvSpPr>
        <p:spPr/>
        <p:txBody>
          <a:bodyPr/>
          <a:lstStyle>
            <a:lvl1pPr>
              <a:defRPr/>
            </a:lvl1pPr>
          </a:lstStyle>
          <a:p>
            <a:pPr>
              <a:defRPr/>
            </a:pPr>
            <a:fld id="{A0ED2DAE-53E1-4155-ACCE-4437C968BF1F}" type="datetimeFigureOut">
              <a:rPr lang="en-US"/>
              <a:pPr>
                <a:defRPr/>
              </a:pPr>
              <a:t>9/18/2025</a:t>
            </a:fld>
            <a:endParaRPr lang="en-US"/>
          </a:p>
        </p:txBody>
      </p:sp>
      <p:sp>
        <p:nvSpPr>
          <p:cNvPr id="3" name="2 Marcador de pie de página">
            <a:extLst>
              <a:ext uri="{FF2B5EF4-FFF2-40B4-BE49-F238E27FC236}">
                <a16:creationId xmlns:a16="http://schemas.microsoft.com/office/drawing/2014/main" id="{A02B61CE-B3C7-F47A-BB4F-B5531487ADF4}"/>
              </a:ext>
            </a:extLst>
          </p:cNvPr>
          <p:cNvSpPr>
            <a:spLocks noGrp="1"/>
          </p:cNvSpPr>
          <p:nvPr>
            <p:ph type="ftr" sz="quarter" idx="11"/>
          </p:nvPr>
        </p:nvSpPr>
        <p:spPr/>
        <p:txBody>
          <a:bodyPr/>
          <a:lstStyle>
            <a:lvl1pPr>
              <a:defRPr/>
            </a:lvl1pPr>
          </a:lstStyle>
          <a:p>
            <a:pPr>
              <a:defRPr/>
            </a:pPr>
            <a:endParaRPr lang="en-US"/>
          </a:p>
        </p:txBody>
      </p:sp>
      <p:sp>
        <p:nvSpPr>
          <p:cNvPr id="4" name="3 Marcador de número de diapositiva">
            <a:extLst>
              <a:ext uri="{FF2B5EF4-FFF2-40B4-BE49-F238E27FC236}">
                <a16:creationId xmlns:a16="http://schemas.microsoft.com/office/drawing/2014/main" id="{FC0CD9F2-1A9B-BFFA-6FE9-82EAE4ECF879}"/>
              </a:ext>
            </a:extLst>
          </p:cNvPr>
          <p:cNvSpPr>
            <a:spLocks noGrp="1"/>
          </p:cNvSpPr>
          <p:nvPr>
            <p:ph type="sldNum" sz="quarter" idx="12"/>
          </p:nvPr>
        </p:nvSpPr>
        <p:spPr/>
        <p:txBody>
          <a:bodyPr/>
          <a:lstStyle>
            <a:lvl1pPr>
              <a:defRPr/>
            </a:lvl1pPr>
          </a:lstStyle>
          <a:p>
            <a:fld id="{C7F20DB8-D6C0-4723-82AF-327BA0DFA92A}" type="slidenum">
              <a:rPr lang="en-US" altLang="es-MX"/>
              <a:pPr/>
              <a:t>‹Nº›</a:t>
            </a:fld>
            <a:endParaRPr lang="en-US" altLang="es-MX"/>
          </a:p>
        </p:txBody>
      </p:sp>
    </p:spTree>
    <p:extLst>
      <p:ext uri="{BB962C8B-B14F-4D97-AF65-F5344CB8AC3E}">
        <p14:creationId xmlns:p14="http://schemas.microsoft.com/office/powerpoint/2010/main" val="2172749840"/>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8 Rectángulo">
            <a:extLst>
              <a:ext uri="{FF2B5EF4-FFF2-40B4-BE49-F238E27FC236}">
                <a16:creationId xmlns:a16="http://schemas.microsoft.com/office/drawing/2014/main" id="{668E314D-30CD-3715-36D4-72815105C188}"/>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10 Rectángulo">
            <a:extLst>
              <a:ext uri="{FF2B5EF4-FFF2-40B4-BE49-F238E27FC236}">
                <a16:creationId xmlns:a16="http://schemas.microsoft.com/office/drawing/2014/main" id="{4C90503A-30E0-CDB6-A8ED-12971B8603C8}"/>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1 Título"/>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s-ES"/>
              <a:t>Haga clic para modificar el estilo de título del patrón</a:t>
            </a:r>
            <a:endParaRPr lang="en-US"/>
          </a:p>
        </p:txBody>
      </p:sp>
      <p:sp>
        <p:nvSpPr>
          <p:cNvPr id="3" name="2 Marcador de contenido"/>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s-ES"/>
              <a:t>Haga clic para modificar el estilo de texto del patrón</a:t>
            </a:r>
          </a:p>
        </p:txBody>
      </p:sp>
      <p:sp>
        <p:nvSpPr>
          <p:cNvPr id="7" name="4 Marcador de fecha">
            <a:extLst>
              <a:ext uri="{FF2B5EF4-FFF2-40B4-BE49-F238E27FC236}">
                <a16:creationId xmlns:a16="http://schemas.microsoft.com/office/drawing/2014/main" id="{6E5C27F3-7F1D-4708-28AE-C60DE86436E0}"/>
              </a:ext>
            </a:extLst>
          </p:cNvPr>
          <p:cNvSpPr>
            <a:spLocks noGrp="1"/>
          </p:cNvSpPr>
          <p:nvPr>
            <p:ph type="dt" sz="half" idx="10"/>
          </p:nvPr>
        </p:nvSpPr>
        <p:spPr/>
        <p:txBody>
          <a:bodyPr/>
          <a:lstStyle>
            <a:lvl1pPr>
              <a:defRPr/>
            </a:lvl1pPr>
          </a:lstStyle>
          <a:p>
            <a:pPr>
              <a:defRPr/>
            </a:pPr>
            <a:fld id="{BCEB4DD7-A376-4181-B10A-842006DCF79A}" type="datetimeFigureOut">
              <a:rPr lang="en-US"/>
              <a:pPr>
                <a:defRPr/>
              </a:pPr>
              <a:t>9/18/2025</a:t>
            </a:fld>
            <a:endParaRPr lang="en-US"/>
          </a:p>
        </p:txBody>
      </p:sp>
      <p:sp>
        <p:nvSpPr>
          <p:cNvPr id="8" name="5 Marcador de pie de página">
            <a:extLst>
              <a:ext uri="{FF2B5EF4-FFF2-40B4-BE49-F238E27FC236}">
                <a16:creationId xmlns:a16="http://schemas.microsoft.com/office/drawing/2014/main" id="{E3D6B5D7-6F61-E14A-68BA-619E3780D9FB}"/>
              </a:ext>
            </a:extLst>
          </p:cNvPr>
          <p:cNvSpPr>
            <a:spLocks noGrp="1"/>
          </p:cNvSpPr>
          <p:nvPr>
            <p:ph type="ftr" sz="quarter" idx="11"/>
          </p:nvPr>
        </p:nvSpPr>
        <p:spPr/>
        <p:txBody>
          <a:bodyPr/>
          <a:lstStyle>
            <a:lvl1pPr>
              <a:defRPr/>
            </a:lvl1pPr>
          </a:lstStyle>
          <a:p>
            <a:pPr>
              <a:defRPr/>
            </a:pPr>
            <a:endParaRPr lang="en-US"/>
          </a:p>
        </p:txBody>
      </p:sp>
      <p:sp>
        <p:nvSpPr>
          <p:cNvPr id="9" name="6 Marcador de número de diapositiva">
            <a:extLst>
              <a:ext uri="{FF2B5EF4-FFF2-40B4-BE49-F238E27FC236}">
                <a16:creationId xmlns:a16="http://schemas.microsoft.com/office/drawing/2014/main" id="{FB9A386B-25D3-86A5-E3EE-F95F0E84089B}"/>
              </a:ext>
            </a:extLst>
          </p:cNvPr>
          <p:cNvSpPr>
            <a:spLocks noGrp="1"/>
          </p:cNvSpPr>
          <p:nvPr>
            <p:ph type="sldNum" sz="quarter" idx="12"/>
          </p:nvPr>
        </p:nvSpPr>
        <p:spPr/>
        <p:txBody>
          <a:bodyPr/>
          <a:lstStyle>
            <a:lvl1pPr>
              <a:defRPr/>
            </a:lvl1pPr>
          </a:lstStyle>
          <a:p>
            <a:fld id="{E4D366E9-E7AB-4D2C-BE6A-9BF29E79F6E4}" type="slidenum">
              <a:rPr lang="en-US" altLang="es-MX"/>
              <a:pPr/>
              <a:t>‹Nº›</a:t>
            </a:fld>
            <a:endParaRPr lang="en-US" altLang="es-MX"/>
          </a:p>
        </p:txBody>
      </p:sp>
    </p:spTree>
    <p:extLst>
      <p:ext uri="{BB962C8B-B14F-4D97-AF65-F5344CB8AC3E}">
        <p14:creationId xmlns:p14="http://schemas.microsoft.com/office/powerpoint/2010/main" val="240022785"/>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bg>
      <p:bgPr>
        <a:solidFill>
          <a:schemeClr val="bg2"/>
        </a:solidFill>
        <a:effectLst/>
      </p:bgPr>
    </p:bg>
    <p:spTree>
      <p:nvGrpSpPr>
        <p:cNvPr id="1" name=""/>
        <p:cNvGrpSpPr/>
        <p:nvPr/>
      </p:nvGrpSpPr>
      <p:grpSpPr>
        <a:xfrm>
          <a:off x="0" y="0"/>
          <a:ext cx="0" cy="0"/>
          <a:chOff x="0" y="0"/>
          <a:chExt cx="0" cy="0"/>
        </a:xfrm>
      </p:grpSpPr>
      <p:sp>
        <p:nvSpPr>
          <p:cNvPr id="5" name="8 Rectángulo">
            <a:extLst>
              <a:ext uri="{FF2B5EF4-FFF2-40B4-BE49-F238E27FC236}">
                <a16:creationId xmlns:a16="http://schemas.microsoft.com/office/drawing/2014/main" id="{730EC100-BC09-F38C-0C56-4B275A952E99}"/>
              </a:ext>
            </a:extLst>
          </p:cNvPr>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10 Rectángulo">
            <a:extLst>
              <a:ext uri="{FF2B5EF4-FFF2-40B4-BE49-F238E27FC236}">
                <a16:creationId xmlns:a16="http://schemas.microsoft.com/office/drawing/2014/main" id="{5C0632B5-01AF-6CBC-66B3-D66EBFE0D296}"/>
              </a:ext>
            </a:extLst>
          </p:cNvPr>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1 Título"/>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s-ES" noProof="0"/>
              <a:t>Haga clic en el icono para agregar una imagen</a:t>
            </a:r>
            <a:endParaRPr lang="en-US" noProof="0" dirty="0"/>
          </a:p>
        </p:txBody>
      </p:sp>
      <p:sp>
        <p:nvSpPr>
          <p:cNvPr id="4" name="3 Marcador de texto"/>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s-ES"/>
              <a:t>Haga clic para modificar el estilo de texto del patrón</a:t>
            </a:r>
          </a:p>
        </p:txBody>
      </p:sp>
      <p:sp>
        <p:nvSpPr>
          <p:cNvPr id="7" name="4 Marcador de fecha">
            <a:extLst>
              <a:ext uri="{FF2B5EF4-FFF2-40B4-BE49-F238E27FC236}">
                <a16:creationId xmlns:a16="http://schemas.microsoft.com/office/drawing/2014/main" id="{D67604DA-E3EA-9F06-248C-75602B3B8875}"/>
              </a:ext>
            </a:extLst>
          </p:cNvPr>
          <p:cNvSpPr>
            <a:spLocks noGrp="1"/>
          </p:cNvSpPr>
          <p:nvPr>
            <p:ph type="dt" sz="half" idx="10"/>
          </p:nvPr>
        </p:nvSpPr>
        <p:spPr>
          <a:xfrm>
            <a:off x="165100" y="1169988"/>
            <a:ext cx="2522538" cy="201612"/>
          </a:xfrm>
        </p:spPr>
        <p:txBody>
          <a:bodyPr/>
          <a:lstStyle>
            <a:lvl1pPr>
              <a:defRPr/>
            </a:lvl1pPr>
          </a:lstStyle>
          <a:p>
            <a:pPr>
              <a:defRPr/>
            </a:pPr>
            <a:fld id="{2F521C32-3E1B-48C4-AD7A-A7B43C577B79}" type="datetimeFigureOut">
              <a:rPr lang="en-US"/>
              <a:pPr>
                <a:defRPr/>
              </a:pPr>
              <a:t>9/18/2025</a:t>
            </a:fld>
            <a:endParaRPr lang="en-US" dirty="0"/>
          </a:p>
        </p:txBody>
      </p:sp>
      <p:sp>
        <p:nvSpPr>
          <p:cNvPr id="8" name="5 Marcador de pie de página">
            <a:extLst>
              <a:ext uri="{FF2B5EF4-FFF2-40B4-BE49-F238E27FC236}">
                <a16:creationId xmlns:a16="http://schemas.microsoft.com/office/drawing/2014/main" id="{DA06AE54-B0AB-3C4E-E60B-6B1322C48A89}"/>
              </a:ext>
            </a:extLst>
          </p:cNvPr>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6 Marcador de número de diapositiva">
            <a:extLst>
              <a:ext uri="{FF2B5EF4-FFF2-40B4-BE49-F238E27FC236}">
                <a16:creationId xmlns:a16="http://schemas.microsoft.com/office/drawing/2014/main" id="{829C3CB3-5F83-78A9-B18D-C7C11766B946}"/>
              </a:ext>
            </a:extLst>
          </p:cNvPr>
          <p:cNvSpPr>
            <a:spLocks noGrp="1"/>
          </p:cNvSpPr>
          <p:nvPr>
            <p:ph type="sldNum" sz="quarter" idx="12"/>
          </p:nvPr>
        </p:nvSpPr>
        <p:spPr>
          <a:xfrm>
            <a:off x="8339138" y="1169988"/>
            <a:ext cx="733425" cy="201612"/>
          </a:xfrm>
        </p:spPr>
        <p:txBody>
          <a:bodyPr/>
          <a:lstStyle>
            <a:lvl1pPr>
              <a:defRPr/>
            </a:lvl1pPr>
          </a:lstStyle>
          <a:p>
            <a:fld id="{B6CFF870-3D8D-4C80-89CA-0041636B71DE}" type="slidenum">
              <a:rPr lang="en-US" altLang="es-MX"/>
              <a:pPr/>
              <a:t>‹Nº›</a:t>
            </a:fld>
            <a:endParaRPr lang="en-US" altLang="es-MX"/>
          </a:p>
        </p:txBody>
      </p:sp>
    </p:spTree>
    <p:extLst>
      <p:ext uri="{BB962C8B-B14F-4D97-AF65-F5344CB8AC3E}">
        <p14:creationId xmlns:p14="http://schemas.microsoft.com/office/powerpoint/2010/main" val="3330683091"/>
      </p:ext>
    </p:extLst>
  </p:cSld>
  <p:clrMapOvr>
    <a:overrideClrMapping bg1="lt1" tx1="dk1" bg2="lt2" tx2="dk2" accent1="accent1" accent2="accent2" accent3="accent3" accent4="accent4" accent5="accent5" accent6="accent6" hlink="hlink" folHlink="folHlink"/>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a:extLst>
              <a:ext uri="{FF2B5EF4-FFF2-40B4-BE49-F238E27FC236}">
                <a16:creationId xmlns:a16="http://schemas.microsoft.com/office/drawing/2014/main" id="{C823443D-FEF8-72FF-C83B-94248870D5AB}"/>
              </a:ext>
            </a:extLst>
          </p:cNvPr>
          <p:cNvSpPr>
            <a:spLocks noGrp="1"/>
          </p:cNvSpPr>
          <p:nvPr>
            <p:ph type="dt" sz="half" idx="10"/>
          </p:nvPr>
        </p:nvSpPr>
        <p:spPr/>
        <p:txBody>
          <a:bodyPr/>
          <a:lstStyle>
            <a:lvl1pPr>
              <a:defRPr/>
            </a:lvl1pPr>
          </a:lstStyle>
          <a:p>
            <a:pPr>
              <a:defRPr/>
            </a:pPr>
            <a:fld id="{D58E88E7-82B4-496B-94F7-63647FBB49A7}" type="datetimeFigureOut">
              <a:rPr lang="en-US"/>
              <a:pPr>
                <a:defRPr/>
              </a:pPr>
              <a:t>9/18/2025</a:t>
            </a:fld>
            <a:endParaRPr lang="en-US" dirty="0"/>
          </a:p>
        </p:txBody>
      </p:sp>
      <p:sp>
        <p:nvSpPr>
          <p:cNvPr id="5" name="4 Marcador de pie de página">
            <a:extLst>
              <a:ext uri="{FF2B5EF4-FFF2-40B4-BE49-F238E27FC236}">
                <a16:creationId xmlns:a16="http://schemas.microsoft.com/office/drawing/2014/main" id="{43934BC2-1D91-553F-1DFF-E2BEF7FA98BE}"/>
              </a:ext>
            </a:extLst>
          </p:cNvPr>
          <p:cNvSpPr>
            <a:spLocks noGrp="1"/>
          </p:cNvSpPr>
          <p:nvPr>
            <p:ph type="ftr" sz="quarter" idx="11"/>
          </p:nvPr>
        </p:nvSpPr>
        <p:spPr/>
        <p:txBody>
          <a:bodyPr/>
          <a:lstStyle>
            <a:lvl1pPr>
              <a:defRPr/>
            </a:lvl1pPr>
          </a:lstStyle>
          <a:p>
            <a:pPr>
              <a:defRPr/>
            </a:pPr>
            <a:endParaRPr lang="en-US"/>
          </a:p>
        </p:txBody>
      </p:sp>
      <p:sp>
        <p:nvSpPr>
          <p:cNvPr id="6" name="5 Marcador de número de diapositiva">
            <a:extLst>
              <a:ext uri="{FF2B5EF4-FFF2-40B4-BE49-F238E27FC236}">
                <a16:creationId xmlns:a16="http://schemas.microsoft.com/office/drawing/2014/main" id="{98AF1779-02C9-B76D-5A0E-4EC7D2BD7E00}"/>
              </a:ext>
            </a:extLst>
          </p:cNvPr>
          <p:cNvSpPr>
            <a:spLocks noGrp="1"/>
          </p:cNvSpPr>
          <p:nvPr>
            <p:ph type="sldNum" sz="quarter" idx="12"/>
          </p:nvPr>
        </p:nvSpPr>
        <p:spPr/>
        <p:txBody>
          <a:bodyPr/>
          <a:lstStyle>
            <a:lvl1pPr>
              <a:defRPr/>
            </a:lvl1pPr>
          </a:lstStyle>
          <a:p>
            <a:fld id="{8C5F46C6-E3F6-4955-8B76-EFDAFF96148E}" type="slidenum">
              <a:rPr lang="en-US" altLang="es-MX"/>
              <a:pPr/>
              <a:t>‹Nº›</a:t>
            </a:fld>
            <a:endParaRPr lang="en-US" altLang="es-MX"/>
          </a:p>
        </p:txBody>
      </p:sp>
    </p:spTree>
    <p:extLst>
      <p:ext uri="{BB962C8B-B14F-4D97-AF65-F5344CB8AC3E}">
        <p14:creationId xmlns:p14="http://schemas.microsoft.com/office/powerpoint/2010/main" val="2643430506"/>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4" name="8 Rectángulo">
            <a:extLst>
              <a:ext uri="{FF2B5EF4-FFF2-40B4-BE49-F238E27FC236}">
                <a16:creationId xmlns:a16="http://schemas.microsoft.com/office/drawing/2014/main" id="{2DDA25FA-5FE1-7CE1-6B70-92E2C48E30CE}"/>
              </a:ext>
            </a:extLst>
          </p:cNvPr>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10 Rectángulo">
            <a:extLst>
              <a:ext uri="{FF2B5EF4-FFF2-40B4-BE49-F238E27FC236}">
                <a16:creationId xmlns:a16="http://schemas.microsoft.com/office/drawing/2014/main" id="{5E1F0683-5397-D8D9-B1F0-0F20EC7DD5B8}"/>
              </a:ext>
            </a:extLst>
          </p:cNvPr>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1 Título vertical"/>
          <p:cNvSpPr>
            <a:spLocks noGrp="1"/>
          </p:cNvSpPr>
          <p:nvPr>
            <p:ph type="title" orient="vert"/>
          </p:nvPr>
        </p:nvSpPr>
        <p:spPr>
          <a:xfrm>
            <a:off x="6781800" y="274640"/>
            <a:ext cx="19050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304800"/>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3 Marcador de fecha">
            <a:extLst>
              <a:ext uri="{FF2B5EF4-FFF2-40B4-BE49-F238E27FC236}">
                <a16:creationId xmlns:a16="http://schemas.microsoft.com/office/drawing/2014/main" id="{5B7E20B6-C078-E3D9-C3A6-27D65806F483}"/>
              </a:ext>
            </a:extLst>
          </p:cNvPr>
          <p:cNvSpPr>
            <a:spLocks noGrp="1"/>
          </p:cNvSpPr>
          <p:nvPr>
            <p:ph type="dt" sz="half" idx="10"/>
          </p:nvPr>
        </p:nvSpPr>
        <p:spPr/>
        <p:txBody>
          <a:bodyPr/>
          <a:lstStyle>
            <a:lvl1pPr>
              <a:defRPr/>
            </a:lvl1pPr>
          </a:lstStyle>
          <a:p>
            <a:pPr>
              <a:defRPr/>
            </a:pPr>
            <a:fld id="{979D632F-5157-48AA-8991-8112D5DCF491}" type="datetimeFigureOut">
              <a:rPr lang="en-US"/>
              <a:pPr>
                <a:defRPr/>
              </a:pPr>
              <a:t>9/18/2025</a:t>
            </a:fld>
            <a:endParaRPr lang="en-US"/>
          </a:p>
        </p:txBody>
      </p:sp>
      <p:sp>
        <p:nvSpPr>
          <p:cNvPr id="7" name="4 Marcador de pie de página">
            <a:extLst>
              <a:ext uri="{FF2B5EF4-FFF2-40B4-BE49-F238E27FC236}">
                <a16:creationId xmlns:a16="http://schemas.microsoft.com/office/drawing/2014/main" id="{B08D8B17-7220-EA88-FEA9-AB9C89BAAF86}"/>
              </a:ext>
            </a:extLst>
          </p:cNvPr>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5 Marcador de número de diapositiva">
            <a:extLst>
              <a:ext uri="{FF2B5EF4-FFF2-40B4-BE49-F238E27FC236}">
                <a16:creationId xmlns:a16="http://schemas.microsoft.com/office/drawing/2014/main" id="{8E5081D7-7F8D-C1F8-CD75-194F416E3B93}"/>
              </a:ext>
            </a:extLst>
          </p:cNvPr>
          <p:cNvSpPr>
            <a:spLocks noGrp="1"/>
          </p:cNvSpPr>
          <p:nvPr>
            <p:ph type="sldNum" sz="quarter" idx="12"/>
          </p:nvPr>
        </p:nvSpPr>
        <p:spPr/>
        <p:txBody>
          <a:bodyPr/>
          <a:lstStyle>
            <a:lvl1pPr>
              <a:defRPr/>
            </a:lvl1pPr>
          </a:lstStyle>
          <a:p>
            <a:fld id="{4BFD22E4-8272-4CA3-B046-E2D89F82FE79}" type="slidenum">
              <a:rPr lang="en-US" altLang="es-MX"/>
              <a:pPr/>
              <a:t>‹Nº›</a:t>
            </a:fld>
            <a:endParaRPr lang="en-US" altLang="es-MX"/>
          </a:p>
        </p:txBody>
      </p:sp>
    </p:spTree>
    <p:extLst>
      <p:ext uri="{BB962C8B-B14F-4D97-AF65-F5344CB8AC3E}">
        <p14:creationId xmlns:p14="http://schemas.microsoft.com/office/powerpoint/2010/main" val="2545077722"/>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9 Rectángulo">
            <a:extLst>
              <a:ext uri="{FF2B5EF4-FFF2-40B4-BE49-F238E27FC236}">
                <a16:creationId xmlns:a16="http://schemas.microsoft.com/office/drawing/2014/main" id="{3FD96740-C948-899E-47B6-0E732206A9F2}"/>
              </a:ext>
            </a:extLst>
          </p:cNvPr>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6 Rectángulo">
            <a:extLst>
              <a:ext uri="{FF2B5EF4-FFF2-40B4-BE49-F238E27FC236}">
                <a16:creationId xmlns:a16="http://schemas.microsoft.com/office/drawing/2014/main" id="{13880033-210C-A0F8-C424-C6EF79CFDC03}"/>
              </a:ext>
            </a:extLst>
          </p:cNvPr>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1 Marcador de título">
            <a:extLst>
              <a:ext uri="{FF2B5EF4-FFF2-40B4-BE49-F238E27FC236}">
                <a16:creationId xmlns:a16="http://schemas.microsoft.com/office/drawing/2014/main" id="{455BB45D-EDCA-D262-BA8C-50FB931A1A48}"/>
              </a:ext>
            </a:extLst>
          </p:cNvPr>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s-ES"/>
              <a:t>Haga clic para modificar el estilo de título del patrón</a:t>
            </a:r>
            <a:endParaRPr lang="en-US"/>
          </a:p>
        </p:txBody>
      </p:sp>
      <p:sp>
        <p:nvSpPr>
          <p:cNvPr id="1029" name="2 Marcador de texto">
            <a:extLst>
              <a:ext uri="{FF2B5EF4-FFF2-40B4-BE49-F238E27FC236}">
                <a16:creationId xmlns:a16="http://schemas.microsoft.com/office/drawing/2014/main" id="{58E7FE3E-9876-090F-1AE3-71A9A84DB96A}"/>
              </a:ext>
            </a:extLst>
          </p:cNvPr>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endParaRPr lang="en-US" altLang="es-MX"/>
          </a:p>
        </p:txBody>
      </p:sp>
      <p:sp>
        <p:nvSpPr>
          <p:cNvPr id="4" name="3 Marcador de fecha">
            <a:extLst>
              <a:ext uri="{FF2B5EF4-FFF2-40B4-BE49-F238E27FC236}">
                <a16:creationId xmlns:a16="http://schemas.microsoft.com/office/drawing/2014/main" id="{8DC68A33-651F-34F1-3267-704B9A6BFE25}"/>
              </a:ext>
            </a:extLst>
          </p:cNvPr>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latin typeface="Times New Roman" charset="0"/>
              </a:defRPr>
            </a:lvl1pPr>
            <a:extLst/>
          </a:lstStyle>
          <a:p>
            <a:pPr>
              <a:defRPr/>
            </a:pPr>
            <a:fld id="{F4C3D4B1-A75F-45DC-862E-67D0043253A8}" type="datetimeFigureOut">
              <a:rPr lang="en-US"/>
              <a:pPr>
                <a:defRPr/>
              </a:pPr>
              <a:t>9/18/2025</a:t>
            </a:fld>
            <a:endParaRPr lang="en-US" dirty="0"/>
          </a:p>
        </p:txBody>
      </p:sp>
      <p:sp>
        <p:nvSpPr>
          <p:cNvPr id="5" name="4 Marcador de pie de página">
            <a:extLst>
              <a:ext uri="{FF2B5EF4-FFF2-40B4-BE49-F238E27FC236}">
                <a16:creationId xmlns:a16="http://schemas.microsoft.com/office/drawing/2014/main" id="{846DAA9B-B960-6D66-0797-B920CCFA89DE}"/>
              </a:ext>
            </a:extLst>
          </p:cNvPr>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latin typeface="Times New Roman" charset="0"/>
              </a:defRPr>
            </a:lvl1pPr>
            <a:extLst/>
          </a:lstStyle>
          <a:p>
            <a:pPr>
              <a:defRPr/>
            </a:pPr>
            <a:endParaRPr lang="en-US"/>
          </a:p>
        </p:txBody>
      </p:sp>
      <p:sp>
        <p:nvSpPr>
          <p:cNvPr id="6" name="5 Marcador de número de diapositiva">
            <a:extLst>
              <a:ext uri="{FF2B5EF4-FFF2-40B4-BE49-F238E27FC236}">
                <a16:creationId xmlns:a16="http://schemas.microsoft.com/office/drawing/2014/main" id="{BBA71060-B20A-C820-9934-77440119EC0E}"/>
              </a:ext>
            </a:extLst>
          </p:cNvPr>
          <p:cNvSpPr>
            <a:spLocks noGrp="1"/>
          </p:cNvSpPr>
          <p:nvPr>
            <p:ph type="sldNum" sz="quarter" idx="4"/>
          </p:nvPr>
        </p:nvSpPr>
        <p:spPr>
          <a:xfrm>
            <a:off x="8204200" y="6477000"/>
            <a:ext cx="733425" cy="274638"/>
          </a:xfrm>
          <a:prstGeom prst="rect">
            <a:avLst/>
          </a:prstGeom>
        </p:spPr>
        <p:txBody>
          <a:bodyPr vert="horz" wrap="square" lIns="91440" tIns="45720" rIns="91440" bIns="0" numCol="1" anchor="b" anchorCtr="0" compatLnSpc="1">
            <a:prstTxWarp prst="textNoShape">
              <a:avLst/>
            </a:prstTxWarp>
          </a:bodyPr>
          <a:lstStyle>
            <a:lvl1pPr algn="r" eaLnBrk="1" hangingPunct="1">
              <a:defRPr sz="1200">
                <a:solidFill>
                  <a:srgbClr val="3F3F3F"/>
                </a:solidFill>
              </a:defRPr>
            </a:lvl1pPr>
          </a:lstStyle>
          <a:p>
            <a:fld id="{FA85BDD8-27C2-41DE-8289-83786447CEAD}" type="slidenum">
              <a:rPr lang="en-US" altLang="es-MX"/>
              <a:pPr/>
              <a:t>‹Nº›</a:t>
            </a:fld>
            <a:endParaRPr lang="en-US" altLang="es-MX"/>
          </a:p>
        </p:txBody>
      </p:sp>
    </p:spTree>
  </p:cSld>
  <p:clrMap bg1="lt1" tx1="dk1" bg2="lt2" tx2="dk2" accent1="accent1" accent2="accent2" accent3="accent3" accent4="accent4" accent5="accent5" accent6="accent6" hlink="hlink" folHlink="folHlink"/>
  <p:sldLayoutIdLst>
    <p:sldLayoutId id="2147483807" r:id="rId1"/>
    <p:sldLayoutId id="2147483802" r:id="rId2"/>
    <p:sldLayoutId id="2147483808" r:id="rId3"/>
    <p:sldLayoutId id="2147483803" r:id="rId4"/>
    <p:sldLayoutId id="2147483804" r:id="rId5"/>
    <p:sldLayoutId id="2147483805" r:id="rId6"/>
    <p:sldLayoutId id="2147483809" r:id="rId7"/>
    <p:sldLayoutId id="2147483810" r:id="rId8"/>
    <p:sldLayoutId id="2147483811" r:id="rId9"/>
    <p:sldLayoutId id="2147483806" r:id="rId10"/>
    <p:sldLayoutId id="2147483812" r:id="rId11"/>
  </p:sldLayoutIdLst>
  <p:transition spd="med">
    <p:wipe dir="r"/>
  </p:transition>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anose="05000000000000000000"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panose="020B0604020202020204" pitchFamily="34"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panose="020B0604020202020204" pitchFamily="34"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anose="05040102010807070707"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es.wikipedia.org/wiki/Innovaci%C3%B3n" TargetMode="External"/><Relationship Id="rId3" Type="http://schemas.openxmlformats.org/officeDocument/2006/relationships/hyperlink" Target="http://es.wikipedia.org/wiki/Invento" TargetMode="External"/><Relationship Id="rId7" Type="http://schemas.openxmlformats.org/officeDocument/2006/relationships/hyperlink" Target="http://es.wikipedia.org/wiki/Concepto" TargetMode="Externa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hyperlink" Target="http://es.wikipedia.org/wiki/Idea" TargetMode="External"/><Relationship Id="rId5" Type="http://schemas.openxmlformats.org/officeDocument/2006/relationships/hyperlink" Target="http://es.wikipedia.org/wiki/Imaginaci%C3%B3n" TargetMode="External"/><Relationship Id="rId10" Type="http://schemas.openxmlformats.org/officeDocument/2006/relationships/hyperlink" Target="http://es.wikipedia.org/wiki/Sobredotaci%C3%B3n_intelectual" TargetMode="External"/><Relationship Id="rId4" Type="http://schemas.openxmlformats.org/officeDocument/2006/relationships/hyperlink" Target="http://es.wikipedia.org/wiki/Pensamiento_(mente)" TargetMode="External"/><Relationship Id="rId9" Type="http://schemas.openxmlformats.org/officeDocument/2006/relationships/hyperlink" Target="http://es.wikipedia.org/wiki/Soluci%C3%B3n"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es.wikipedia.org/wiki/Objetividad"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hyperlink" Target="http://es.wikipedia.org/wiki/Criterios_de_verdad" TargetMode="External"/><Relationship Id="rId4" Type="http://schemas.openxmlformats.org/officeDocument/2006/relationships/hyperlink" Target="http://es.wikipedia.org/wiki/Observador"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es.wikipedia.org/wiki/Idioma_griego"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hyperlink" Target="http://es.wikipedia.org/wiki/Educaci%C3%B3n_tecnol%C3%B3gica"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es.wikipedia.org/wiki/Capital_(Econom%C3%ADa)" TargetMode="External"/><Relationship Id="rId2" Type="http://schemas.openxmlformats.org/officeDocument/2006/relationships/hyperlink" Target="http://es.wikipedia.org/wiki/Beneficio_econ%C3%B3mico" TargetMode="Externa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es.wikipedia.org/wiki/Materia_prima" TargetMode="External"/><Relationship Id="rId4" Type="http://schemas.openxmlformats.org/officeDocument/2006/relationships/hyperlink" Target="http://es.wikipedia.org/wiki/Trabajo"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es.wikipedia.org/wiki/Administraci%C3%B3n_de_Empresas" TargetMode="Externa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hyperlink" Target="http://es.wikipedia.org/wiki/Carisma" TargetMode="External"/><Relationship Id="rId5" Type="http://schemas.openxmlformats.org/officeDocument/2006/relationships/hyperlink" Target="http://es.wikipedia.org/wiki/Influencia" TargetMode="External"/><Relationship Id="rId4" Type="http://schemas.openxmlformats.org/officeDocument/2006/relationships/hyperlink" Target="http://es.wikipedia.org/wiki/Persuasi%C3%B3n"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es.wikipedia.org/wiki/Lat%C3%ADn" TargetMode="External"/><Relationship Id="rId3" Type="http://schemas.openxmlformats.org/officeDocument/2006/relationships/hyperlink" Target="http://es.wikipedia.org/wiki/Oportunidad" TargetMode="External"/><Relationship Id="rId7" Type="http://schemas.openxmlformats.org/officeDocument/2006/relationships/hyperlink" Target="http://es.wikipedia.org/w/index.php?title=Iniciativa&amp;action=edit&amp;redlink=1" TargetMode="External"/><Relationship Id="rId12" Type="http://schemas.openxmlformats.org/officeDocument/2006/relationships/image" Target="../media/image14.jpeg"/><Relationship Id="rId2" Type="http://schemas.openxmlformats.org/officeDocument/2006/relationships/hyperlink" Target="http://es.wikipedia.org/wiki/Persona" TargetMode="External"/><Relationship Id="rId1" Type="http://schemas.openxmlformats.org/officeDocument/2006/relationships/slideLayout" Target="../slideLayouts/slideLayout2.xml"/><Relationship Id="rId6" Type="http://schemas.openxmlformats.org/officeDocument/2006/relationships/hyperlink" Target="http://es.wikipedia.org/wiki/Negocio" TargetMode="External"/><Relationship Id="rId11" Type="http://schemas.openxmlformats.org/officeDocument/2006/relationships/hyperlink" Target="http://es.wikipedia.org/wiki/Nuevo_Mundo" TargetMode="External"/><Relationship Id="rId5" Type="http://schemas.openxmlformats.org/officeDocument/2006/relationships/hyperlink" Target="http://es.wikipedia.org/wiki/Empresa" TargetMode="External"/><Relationship Id="rId10" Type="http://schemas.openxmlformats.org/officeDocument/2006/relationships/hyperlink" Target="http://es.wikipedia.org/wiki/Aventurero" TargetMode="External"/><Relationship Id="rId4" Type="http://schemas.openxmlformats.org/officeDocument/2006/relationships/hyperlink" Target="http://es.wikipedia.org/wiki/Recurso" TargetMode="External"/><Relationship Id="rId9" Type="http://schemas.openxmlformats.org/officeDocument/2006/relationships/hyperlink" Target="http://es.wikipedia.org/wiki/Idioma_franc%C3%A9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matchitecture.com/photos/avion%202.jpg" TargetMode="External"/><Relationship Id="rId7" Type="http://schemas.openxmlformats.org/officeDocument/2006/relationships/image" Target="../media/image18.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hyperlink" Target="http://azteca.culturnet.com.mx/" TargetMode="External"/><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cruzrojacundinamarca.org.co/images/Principal/bienestar.jpg" TargetMode="Externa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hyperlink" Target="http://www.uam.edu.ni/facultades/admon/empresarios/img22.gif" TargetMode="Externa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32.wmf"/><Relationship Id="rId2" Type="http://schemas.openxmlformats.org/officeDocument/2006/relationships/audio" Target="../media/audio2.wav"/><Relationship Id="rId1" Type="http://schemas.openxmlformats.org/officeDocument/2006/relationships/slideLayout" Target="../slideLayouts/slideLayout6.xml"/><Relationship Id="rId6" Type="http://schemas.openxmlformats.org/officeDocument/2006/relationships/oleObject" Target="../embeddings/oleObject2.bin"/><Relationship Id="rId5" Type="http://schemas.openxmlformats.org/officeDocument/2006/relationships/image" Target="../media/image31.wmf"/><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20" name="Text Box 1028">
            <a:extLst>
              <a:ext uri="{FF2B5EF4-FFF2-40B4-BE49-F238E27FC236}">
                <a16:creationId xmlns:a16="http://schemas.microsoft.com/office/drawing/2014/main" id="{44266A9D-6661-1C2F-3574-8692656755B4}"/>
              </a:ext>
            </a:extLst>
          </p:cNvPr>
          <p:cNvSpPr txBox="1">
            <a:spLocks noChangeArrowheads="1"/>
          </p:cNvSpPr>
          <p:nvPr/>
        </p:nvSpPr>
        <p:spPr bwMode="auto">
          <a:xfrm>
            <a:off x="5940425" y="115888"/>
            <a:ext cx="2879725" cy="1274762"/>
          </a:xfrm>
          <a:prstGeom prst="rect">
            <a:avLst/>
          </a:prstGeom>
          <a:noFill/>
          <a:ln w="9525">
            <a:noFill/>
            <a:miter lim="800000"/>
            <a:headEnd/>
            <a:tailEnd/>
          </a:ln>
          <a:effectLst>
            <a:outerShdw dist="81320" dir="3080412" algn="ctr" rotWithShape="0">
              <a:srgbClr val="0099FF"/>
            </a:outerShdw>
          </a:effectLst>
        </p:spPr>
        <p:txBody>
          <a:bodyPr>
            <a:spAutoFit/>
          </a:bodyPr>
          <a:lstStyle/>
          <a:p>
            <a:pPr algn="ctr">
              <a:lnSpc>
                <a:spcPct val="110000"/>
              </a:lnSpc>
              <a:defRPr/>
            </a:pPr>
            <a:r>
              <a:rPr lang="es-ES_tradnl" sz="2400" b="1" dirty="0">
                <a:solidFill>
                  <a:srgbClr val="333399"/>
                </a:solidFill>
                <a:effectLst>
                  <a:outerShdw blurRad="38100" dist="38100" dir="2700000" algn="tl">
                    <a:srgbClr val="C0C0C0"/>
                  </a:outerShdw>
                </a:effectLst>
                <a:latin typeface="Verdana" pitchFamily="34" charset="0"/>
              </a:rPr>
              <a:t>MOTIVACION A LA CULTURA EMPRESARIAL</a:t>
            </a:r>
          </a:p>
        </p:txBody>
      </p:sp>
      <p:pic>
        <p:nvPicPr>
          <p:cNvPr id="10243" name="Picture 8" descr="http://entornolocal.files.wordpress.com/2008/06/emprendedores-congreso-220.jpg">
            <a:extLst>
              <a:ext uri="{FF2B5EF4-FFF2-40B4-BE49-F238E27FC236}">
                <a16:creationId xmlns:a16="http://schemas.microsoft.com/office/drawing/2014/main" id="{9B41C841-1698-6B6A-B0B1-86F2B76CFB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6188" y="4960938"/>
            <a:ext cx="1125537"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5" descr="main image">
            <a:extLst>
              <a:ext uri="{FF2B5EF4-FFF2-40B4-BE49-F238E27FC236}">
                <a16:creationId xmlns:a16="http://schemas.microsoft.com/office/drawing/2014/main" id="{420F2C1D-70D8-F18E-1746-741E1D41F5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1052513"/>
            <a:ext cx="5803900" cy="580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n 3">
            <a:extLst>
              <a:ext uri="{FF2B5EF4-FFF2-40B4-BE49-F238E27FC236}">
                <a16:creationId xmlns:a16="http://schemas.microsoft.com/office/drawing/2014/main" id="{7693BA5E-4C01-D84F-7487-36DFAD78C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36525"/>
            <a:ext cx="8066088" cy="67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DF21F169-D5B8-FEB9-1365-31EB8F4A0AC4}"/>
              </a:ext>
            </a:extLst>
          </p:cNvPr>
          <p:cNvSpPr>
            <a:spLocks noGrp="1"/>
          </p:cNvSpPr>
          <p:nvPr>
            <p:ph type="title"/>
          </p:nvPr>
        </p:nvSpPr>
        <p:spPr/>
        <p:txBody>
          <a:bodyPr/>
          <a:lstStyle/>
          <a:p>
            <a:pPr eaLnBrk="1" fontAlgn="auto" hangingPunct="1">
              <a:spcAft>
                <a:spcPts val="0"/>
              </a:spcAft>
              <a:defRPr/>
            </a:pPr>
            <a:r>
              <a:rPr lang="es-MX" dirty="0">
                <a:solidFill>
                  <a:schemeClr val="accent1">
                    <a:satMod val="150000"/>
                  </a:schemeClr>
                </a:solidFill>
              </a:rPr>
              <a:t>Conceptos</a:t>
            </a:r>
          </a:p>
        </p:txBody>
      </p:sp>
      <p:sp>
        <p:nvSpPr>
          <p:cNvPr id="12291" name="2 Marcador de contenido">
            <a:extLst>
              <a:ext uri="{FF2B5EF4-FFF2-40B4-BE49-F238E27FC236}">
                <a16:creationId xmlns:a16="http://schemas.microsoft.com/office/drawing/2014/main" id="{06F842EA-E124-C096-E782-BA8975640EC8}"/>
              </a:ext>
            </a:extLst>
          </p:cNvPr>
          <p:cNvSpPr>
            <a:spLocks noGrp="1"/>
          </p:cNvSpPr>
          <p:nvPr>
            <p:ph idx="1"/>
          </p:nvPr>
        </p:nvSpPr>
        <p:spPr>
          <a:xfrm>
            <a:off x="457200" y="1774825"/>
            <a:ext cx="4900613" cy="2225675"/>
          </a:xfrm>
        </p:spPr>
        <p:txBody>
          <a:bodyPr/>
          <a:lstStyle/>
          <a:p>
            <a:pPr eaLnBrk="1" hangingPunct="1"/>
            <a:r>
              <a:rPr lang="es-MX" altLang="es-MX" sz="4000"/>
              <a:t>Creatividad</a:t>
            </a:r>
          </a:p>
          <a:p>
            <a:pPr eaLnBrk="1" hangingPunct="1"/>
            <a:r>
              <a:rPr lang="es-MX" altLang="es-MX" sz="4000"/>
              <a:t>Innovación</a:t>
            </a:r>
          </a:p>
          <a:p>
            <a:pPr eaLnBrk="1" hangingPunct="1"/>
            <a:r>
              <a:rPr lang="es-MX" altLang="es-MX" sz="4000"/>
              <a:t>Ciencia</a:t>
            </a:r>
          </a:p>
          <a:p>
            <a:pPr eaLnBrk="1" hangingPunct="1"/>
            <a:r>
              <a:rPr lang="es-MX" altLang="es-MX" sz="4000"/>
              <a:t>Tecnología </a:t>
            </a:r>
          </a:p>
          <a:p>
            <a:pPr eaLnBrk="1" hangingPunct="1"/>
            <a:r>
              <a:rPr lang="es-MX" altLang="es-MX" sz="4000"/>
              <a:t>Empresa</a:t>
            </a:r>
          </a:p>
          <a:p>
            <a:pPr eaLnBrk="1" hangingPunct="1"/>
            <a:r>
              <a:rPr lang="es-MX" altLang="es-MX" sz="4000"/>
              <a:t>Lider</a:t>
            </a:r>
          </a:p>
          <a:p>
            <a:pPr eaLnBrk="1" hangingPunct="1"/>
            <a:r>
              <a:rPr lang="es-MX" altLang="es-MX" sz="4000"/>
              <a:t>Emprendedor</a:t>
            </a:r>
          </a:p>
        </p:txBody>
      </p:sp>
    </p:spTree>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nuriagarcia.files.wordpress.com/2008/02/creatividad.jpg">
            <a:extLst>
              <a:ext uri="{FF2B5EF4-FFF2-40B4-BE49-F238E27FC236}">
                <a16:creationId xmlns:a16="http://schemas.microsoft.com/office/drawing/2014/main" id="{EBAA2D27-2BFD-34D1-0E72-C43789AA6EFA}"/>
              </a:ext>
            </a:extLst>
          </p:cNvPr>
          <p:cNvPicPr>
            <a:picLocks noChangeAspect="1" noChangeArrowheads="1"/>
          </p:cNvPicPr>
          <p:nvPr/>
        </p:nvPicPr>
        <p:blipFill>
          <a:blip r:embed="rId2">
            <a:lum bright="36000" contrast="28000"/>
            <a:extLst>
              <a:ext uri="{28A0092B-C50C-407E-A947-70E740481C1C}">
                <a14:useLocalDpi xmlns:a14="http://schemas.microsoft.com/office/drawing/2010/main" val="0"/>
              </a:ext>
            </a:extLst>
          </a:blip>
          <a:srcRect/>
          <a:stretch>
            <a:fillRect/>
          </a:stretch>
        </p:blipFill>
        <p:spPr bwMode="auto">
          <a:xfrm>
            <a:off x="5773738" y="4143375"/>
            <a:ext cx="3370262"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a:extLst>
              <a:ext uri="{FF2B5EF4-FFF2-40B4-BE49-F238E27FC236}">
                <a16:creationId xmlns:a16="http://schemas.microsoft.com/office/drawing/2014/main" id="{D07D4600-4E84-762B-E854-7F8FD401CCFF}"/>
              </a:ext>
            </a:extLst>
          </p:cNvPr>
          <p:cNvSpPr>
            <a:spLocks noGrp="1"/>
          </p:cNvSpPr>
          <p:nvPr>
            <p:ph type="title"/>
          </p:nvPr>
        </p:nvSpPr>
        <p:spPr/>
        <p:txBody>
          <a:bodyPr/>
          <a:lstStyle/>
          <a:p>
            <a:pPr eaLnBrk="1" fontAlgn="auto" hangingPunct="1">
              <a:spcAft>
                <a:spcPts val="0"/>
              </a:spcAft>
              <a:defRPr/>
            </a:pPr>
            <a:r>
              <a:rPr lang="es-MX" dirty="0">
                <a:solidFill>
                  <a:schemeClr val="accent1">
                    <a:satMod val="150000"/>
                  </a:schemeClr>
                </a:solidFill>
              </a:rPr>
              <a:t>Creatividad</a:t>
            </a:r>
          </a:p>
        </p:txBody>
      </p:sp>
      <p:sp>
        <p:nvSpPr>
          <p:cNvPr id="13316" name="3 CuadroTexto">
            <a:extLst>
              <a:ext uri="{FF2B5EF4-FFF2-40B4-BE49-F238E27FC236}">
                <a16:creationId xmlns:a16="http://schemas.microsoft.com/office/drawing/2014/main" id="{7F0BE5CC-8907-A63C-D73B-EA8D62CC7120}"/>
              </a:ext>
            </a:extLst>
          </p:cNvPr>
          <p:cNvSpPr txBox="1">
            <a:spLocks noChangeArrowheads="1"/>
          </p:cNvSpPr>
          <p:nvPr/>
        </p:nvSpPr>
        <p:spPr bwMode="auto">
          <a:xfrm>
            <a:off x="0" y="1500188"/>
            <a:ext cx="828675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MX" altLang="es-MX" sz="2400">
                <a:latin typeface="Times New Roman" panose="02020603050405020304" pitchFamily="18" charset="0"/>
              </a:rPr>
              <a:t>La </a:t>
            </a:r>
            <a:r>
              <a:rPr lang="es-MX" altLang="es-MX" sz="2400" b="1">
                <a:latin typeface="Times New Roman" panose="02020603050405020304" pitchFamily="18" charset="0"/>
              </a:rPr>
              <a:t>creatividad</a:t>
            </a:r>
            <a:r>
              <a:rPr lang="es-MX" altLang="es-MX" sz="2400">
                <a:latin typeface="Times New Roman" panose="02020603050405020304" pitchFamily="18" charset="0"/>
              </a:rPr>
              <a:t>, denominada también </a:t>
            </a:r>
            <a:r>
              <a:rPr lang="es-MX" altLang="es-MX" sz="2400" b="1">
                <a:latin typeface="Times New Roman" panose="02020603050405020304" pitchFamily="18" charset="0"/>
                <a:hlinkClick r:id="rId3" action="ppaction://hlinkfile" tooltip="Invento"/>
              </a:rPr>
              <a:t>inventiva</a:t>
            </a:r>
            <a:r>
              <a:rPr lang="es-MX" altLang="es-MX" sz="2400">
                <a:latin typeface="Times New Roman" panose="02020603050405020304" pitchFamily="18" charset="0"/>
              </a:rPr>
              <a:t>, </a:t>
            </a:r>
            <a:r>
              <a:rPr lang="es-MX" altLang="es-MX" sz="2400" b="1">
                <a:latin typeface="Times New Roman" panose="02020603050405020304" pitchFamily="18" charset="0"/>
                <a:hlinkClick r:id="rId4" action="ppaction://hlinkfile" tooltip="Pensamiento (mente)"/>
              </a:rPr>
              <a:t>pensamiento</a:t>
            </a:r>
            <a:r>
              <a:rPr lang="es-MX" altLang="es-MX" sz="2400" b="1">
                <a:latin typeface="Times New Roman" panose="02020603050405020304" pitchFamily="18" charset="0"/>
              </a:rPr>
              <a:t> original</a:t>
            </a:r>
            <a:r>
              <a:rPr lang="es-MX" altLang="es-MX" sz="2400">
                <a:latin typeface="Times New Roman" panose="02020603050405020304" pitchFamily="18" charset="0"/>
              </a:rPr>
              <a:t>, </a:t>
            </a:r>
            <a:r>
              <a:rPr lang="es-MX" altLang="es-MX" sz="2400" b="1">
                <a:latin typeface="Times New Roman" panose="02020603050405020304" pitchFamily="18" charset="0"/>
                <a:hlinkClick r:id="rId5" action="ppaction://hlinkfile" tooltip="Imaginación"/>
              </a:rPr>
              <a:t>imaginación</a:t>
            </a:r>
            <a:r>
              <a:rPr lang="es-MX" altLang="es-MX" sz="2400" b="1">
                <a:latin typeface="Times New Roman" panose="02020603050405020304" pitchFamily="18" charset="0"/>
              </a:rPr>
              <a:t> constructiva</a:t>
            </a:r>
            <a:r>
              <a:rPr lang="es-MX" altLang="es-MX" sz="2400">
                <a:latin typeface="Times New Roman" panose="02020603050405020304" pitchFamily="18" charset="0"/>
              </a:rPr>
              <a:t>, </a:t>
            </a:r>
            <a:r>
              <a:rPr lang="es-MX" altLang="es-MX" sz="2400" b="1">
                <a:latin typeface="Times New Roman" panose="02020603050405020304" pitchFamily="18" charset="0"/>
              </a:rPr>
              <a:t>pensamiento divergente</a:t>
            </a:r>
            <a:r>
              <a:rPr lang="es-MX" altLang="es-MX" sz="2400">
                <a:latin typeface="Times New Roman" panose="02020603050405020304" pitchFamily="18" charset="0"/>
              </a:rPr>
              <a:t>... </a:t>
            </a:r>
            <a:r>
              <a:rPr lang="es-MX" altLang="es-MX" sz="2400" b="1">
                <a:latin typeface="Times New Roman" panose="02020603050405020304" pitchFamily="18" charset="0"/>
              </a:rPr>
              <a:t>pensamiento creativo</a:t>
            </a:r>
            <a:r>
              <a:rPr lang="es-MX" altLang="es-MX" sz="2400">
                <a:latin typeface="Times New Roman" panose="02020603050405020304" pitchFamily="18" charset="0"/>
              </a:rPr>
              <a:t>, es la generación de nuevas </a:t>
            </a:r>
            <a:r>
              <a:rPr lang="es-MX" altLang="es-MX" sz="2400">
                <a:latin typeface="Times New Roman" panose="02020603050405020304" pitchFamily="18" charset="0"/>
                <a:hlinkClick r:id="rId6" action="ppaction://hlinkfile" tooltip="Idea"/>
              </a:rPr>
              <a:t>ideas</a:t>
            </a:r>
            <a:r>
              <a:rPr lang="es-MX" altLang="es-MX" sz="2400">
                <a:latin typeface="Times New Roman" panose="02020603050405020304" pitchFamily="18" charset="0"/>
              </a:rPr>
              <a:t> o </a:t>
            </a:r>
            <a:r>
              <a:rPr lang="es-MX" altLang="es-MX" sz="2400">
                <a:latin typeface="Times New Roman" panose="02020603050405020304" pitchFamily="18" charset="0"/>
                <a:hlinkClick r:id="rId7" action="ppaction://hlinkfile" tooltip="Concepto"/>
              </a:rPr>
              <a:t>conceptos</a:t>
            </a:r>
            <a:r>
              <a:rPr lang="es-MX" altLang="es-MX" sz="2400">
                <a:latin typeface="Times New Roman" panose="02020603050405020304" pitchFamily="18" charset="0"/>
              </a:rPr>
              <a:t>, o de </a:t>
            </a:r>
            <a:r>
              <a:rPr lang="es-MX" altLang="es-MX" sz="2400">
                <a:latin typeface="Times New Roman" panose="02020603050405020304" pitchFamily="18" charset="0"/>
                <a:hlinkClick r:id="rId8" action="ppaction://hlinkfile" tooltip="Innovación"/>
              </a:rPr>
              <a:t>nuevas asociaciones entre ideas y conceptos conocidos</a:t>
            </a:r>
            <a:r>
              <a:rPr lang="es-MX" altLang="es-MX" sz="2400">
                <a:latin typeface="Times New Roman" panose="02020603050405020304" pitchFamily="18" charset="0"/>
              </a:rPr>
              <a:t>, que habitualmente producen </a:t>
            </a:r>
            <a:r>
              <a:rPr lang="es-MX" altLang="es-MX" sz="2400">
                <a:latin typeface="Times New Roman" panose="02020603050405020304" pitchFamily="18" charset="0"/>
                <a:hlinkClick r:id="rId9" action="ppaction://hlinkfile" tooltip="Solución"/>
              </a:rPr>
              <a:t>soluciones</a:t>
            </a:r>
            <a:r>
              <a:rPr lang="es-MX" altLang="es-MX" sz="2400">
                <a:latin typeface="Times New Roman" panose="02020603050405020304" pitchFamily="18" charset="0"/>
              </a:rPr>
              <a:t> originales.</a:t>
            </a:r>
          </a:p>
          <a:p>
            <a:pPr eaLnBrk="1" hangingPunct="1">
              <a:buClrTx/>
              <a:buSzTx/>
              <a:buFontTx/>
              <a:buNone/>
            </a:pPr>
            <a:endParaRPr lang="es-MX" altLang="es-MX" sz="2400">
              <a:latin typeface="Times New Roman" panose="02020603050405020304" pitchFamily="18" charset="0"/>
            </a:endParaRPr>
          </a:p>
          <a:p>
            <a:pPr eaLnBrk="1" hangingPunct="1">
              <a:buClrTx/>
              <a:buSzTx/>
              <a:buFontTx/>
              <a:buNone/>
            </a:pPr>
            <a:r>
              <a:rPr lang="es-MX" altLang="es-MX" sz="2400">
                <a:latin typeface="Times New Roman" panose="02020603050405020304" pitchFamily="18" charset="0"/>
              </a:rPr>
              <a:t>Los tres grandes sentidos del concepto: </a:t>
            </a:r>
          </a:p>
          <a:p>
            <a:pPr lvl="1" eaLnBrk="1" hangingPunct="1">
              <a:spcBef>
                <a:spcPct val="0"/>
              </a:spcBef>
              <a:buClrTx/>
              <a:buSzTx/>
              <a:buFont typeface="Arial" panose="020B0604020202020204" pitchFamily="34" charset="0"/>
              <a:buChar char="•"/>
            </a:pPr>
            <a:r>
              <a:rPr lang="es-MX" altLang="es-MX" sz="2400">
                <a:latin typeface="Times New Roman" panose="02020603050405020304" pitchFamily="18" charset="0"/>
              </a:rPr>
              <a:t>Acto de inventar cualquier cosa nueva (</a:t>
            </a:r>
            <a:r>
              <a:rPr lang="es-MX" altLang="es-MX" sz="2400">
                <a:latin typeface="Times New Roman" panose="02020603050405020304" pitchFamily="18" charset="0"/>
                <a:hlinkClick r:id="rId10" action="ppaction://hlinkfile" tooltip="Sobredotación intelectual"/>
              </a:rPr>
              <a:t>ingenio</a:t>
            </a:r>
            <a:r>
              <a:rPr lang="es-MX" altLang="es-MX" sz="2400">
                <a:latin typeface="Times New Roman" panose="02020603050405020304" pitchFamily="18" charset="0"/>
              </a:rPr>
              <a:t>). </a:t>
            </a:r>
          </a:p>
          <a:p>
            <a:pPr lvl="1" eaLnBrk="1" hangingPunct="1">
              <a:spcBef>
                <a:spcPct val="0"/>
              </a:spcBef>
              <a:buClrTx/>
              <a:buSzTx/>
              <a:buFont typeface="Arial" panose="020B0604020202020204" pitchFamily="34" charset="0"/>
              <a:buChar char="•"/>
            </a:pPr>
            <a:r>
              <a:rPr lang="es-MX" altLang="es-MX" sz="2400">
                <a:latin typeface="Times New Roman" panose="02020603050405020304" pitchFamily="18" charset="0"/>
              </a:rPr>
              <a:t>Capacidad de encontrar soluciones originales. </a:t>
            </a:r>
          </a:p>
          <a:p>
            <a:pPr lvl="1" eaLnBrk="1" hangingPunct="1">
              <a:spcBef>
                <a:spcPct val="0"/>
              </a:spcBef>
              <a:buClrTx/>
              <a:buSzTx/>
              <a:buFont typeface="Arial" panose="020B0604020202020204" pitchFamily="34" charset="0"/>
              <a:buChar char="•"/>
            </a:pPr>
            <a:r>
              <a:rPr lang="es-MX" altLang="es-MX" sz="2400">
                <a:latin typeface="Times New Roman" panose="02020603050405020304" pitchFamily="18" charset="0"/>
              </a:rPr>
              <a:t>Voluntad de modificar o transformar el mundo. </a:t>
            </a:r>
          </a:p>
          <a:p>
            <a:pPr eaLnBrk="1" hangingPunct="1">
              <a:buClrTx/>
              <a:buSzTx/>
              <a:buFontTx/>
              <a:buNone/>
            </a:pPr>
            <a:endParaRPr lang="es-MX" altLang="es-MX" sz="1600">
              <a:latin typeface="Times New Roman" panose="02020603050405020304" pitchFamily="18" charset="0"/>
            </a:endParaRPr>
          </a:p>
        </p:txBody>
      </p:sp>
    </p:spTree>
  </p:cSld>
  <p:clrMapOvr>
    <a:masterClrMapping/>
  </p:clrMapOvr>
  <p:transitio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F8E3FFA4-F52C-B1F8-3C69-6DE6498D978B}"/>
              </a:ext>
            </a:extLst>
          </p:cNvPr>
          <p:cNvSpPr>
            <a:spLocks noGrp="1"/>
          </p:cNvSpPr>
          <p:nvPr>
            <p:ph type="title"/>
          </p:nvPr>
        </p:nvSpPr>
        <p:spPr/>
        <p:txBody>
          <a:bodyPr/>
          <a:lstStyle/>
          <a:p>
            <a:pPr eaLnBrk="1" fontAlgn="auto" hangingPunct="1">
              <a:spcAft>
                <a:spcPts val="0"/>
              </a:spcAft>
              <a:defRPr/>
            </a:pPr>
            <a:r>
              <a:rPr lang="es-MX" dirty="0">
                <a:solidFill>
                  <a:schemeClr val="accent1">
                    <a:satMod val="150000"/>
                  </a:schemeClr>
                </a:solidFill>
              </a:rPr>
              <a:t>Innovación</a:t>
            </a:r>
          </a:p>
        </p:txBody>
      </p:sp>
      <p:sp>
        <p:nvSpPr>
          <p:cNvPr id="14339" name="3 CuadroTexto">
            <a:extLst>
              <a:ext uri="{FF2B5EF4-FFF2-40B4-BE49-F238E27FC236}">
                <a16:creationId xmlns:a16="http://schemas.microsoft.com/office/drawing/2014/main" id="{F63D8EC8-1728-5082-0FC8-2708544A78D3}"/>
              </a:ext>
            </a:extLst>
          </p:cNvPr>
          <p:cNvSpPr txBox="1">
            <a:spLocks noChangeArrowheads="1"/>
          </p:cNvSpPr>
          <p:nvPr/>
        </p:nvSpPr>
        <p:spPr bwMode="auto">
          <a:xfrm>
            <a:off x="428625" y="1857375"/>
            <a:ext cx="8429625"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MX" altLang="es-MX" sz="2400" b="1">
                <a:latin typeface="Times New Roman" panose="02020603050405020304" pitchFamily="18" charset="0"/>
              </a:rPr>
              <a:t>La aplicación </a:t>
            </a:r>
            <a:r>
              <a:rPr lang="es-MX" altLang="es-MX" sz="2400">
                <a:latin typeface="Times New Roman" panose="02020603050405020304" pitchFamily="18" charset="0"/>
              </a:rPr>
              <a:t>de nuevas ideas, conceptos, productos, servicios y prácticas, con la intención de ser útiles para el incremento de la productividad. Un elemento esencial de la innovación es su aplicación exitosa de forma comercial. No sólo hay que inventar algo, sino, por ejemplo, introducirlo en el mercado para que la gente pueda disfrutar de ello.</a:t>
            </a:r>
          </a:p>
          <a:p>
            <a:pPr eaLnBrk="1" hangingPunct="1">
              <a:buClrTx/>
              <a:buSzTx/>
              <a:buFontTx/>
              <a:buNone/>
            </a:pPr>
            <a:r>
              <a:rPr lang="es-MX" altLang="es-MX" sz="2400">
                <a:latin typeface="Times New Roman" panose="02020603050405020304" pitchFamily="18" charset="0"/>
              </a:rPr>
              <a:t>La innovación exige la conciencia y el equilibrio para transportar las ideas, del campo imaginario o ficticio, al campo de las realizaciones e implementaciones.</a:t>
            </a:r>
          </a:p>
          <a:p>
            <a:pPr eaLnBrk="1" hangingPunct="1">
              <a:buClrTx/>
              <a:buSzTx/>
              <a:buFontTx/>
              <a:buNone/>
            </a:pPr>
            <a:endParaRPr lang="es-MX" altLang="es-MX" sz="2400">
              <a:latin typeface="Times New Roman" panose="02020603050405020304" pitchFamily="18" charset="0"/>
            </a:endParaRPr>
          </a:p>
          <a:p>
            <a:pPr eaLnBrk="1" hangingPunct="1">
              <a:buClrTx/>
              <a:buSzTx/>
              <a:buFontTx/>
              <a:buNone/>
            </a:pPr>
            <a:r>
              <a:rPr lang="es-MX" altLang="es-MX" sz="2000">
                <a:latin typeface="Times New Roman" panose="02020603050405020304" pitchFamily="18" charset="0"/>
              </a:rPr>
              <a:t>Innovar proviene del latín </a:t>
            </a:r>
            <a:r>
              <a:rPr lang="es-MX" altLang="es-MX" sz="2000" i="1">
                <a:latin typeface="Times New Roman" panose="02020603050405020304" pitchFamily="18" charset="0"/>
              </a:rPr>
              <a:t>innovare</a:t>
            </a:r>
            <a:r>
              <a:rPr lang="es-MX" altLang="es-MX" sz="2000">
                <a:latin typeface="Times New Roman" panose="02020603050405020304" pitchFamily="18" charset="0"/>
              </a:rPr>
              <a:t>, que significa acto o efecto de innovar, tornarse nuevo o renovar, introducir una novedad.</a:t>
            </a:r>
          </a:p>
          <a:p>
            <a:pPr eaLnBrk="1" hangingPunct="1">
              <a:buClrTx/>
              <a:buSzTx/>
              <a:buFontTx/>
              <a:buNone/>
            </a:pPr>
            <a:endParaRPr lang="es-MX" altLang="es-MX" sz="2400">
              <a:latin typeface="Times New Roman" panose="02020603050405020304" pitchFamily="18" charset="0"/>
            </a:endParaRPr>
          </a:p>
        </p:txBody>
      </p:sp>
      <p:pic>
        <p:nvPicPr>
          <p:cNvPr id="14340" name="Picture 2" descr="http://www.innovatica.es/blog/wp-content/uploads/steve_jobs_innovacion.jpg">
            <a:extLst>
              <a:ext uri="{FF2B5EF4-FFF2-40B4-BE49-F238E27FC236}">
                <a16:creationId xmlns:a16="http://schemas.microsoft.com/office/drawing/2014/main" id="{C48D758B-01DC-6F66-CE64-8EB15FF690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938" y="0"/>
            <a:ext cx="18573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auladereli.es/wp-content/uploads/2008/05/einstein-ciencia_fe2.jpg">
            <a:extLst>
              <a:ext uri="{FF2B5EF4-FFF2-40B4-BE49-F238E27FC236}">
                <a16:creationId xmlns:a16="http://schemas.microsoft.com/office/drawing/2014/main" id="{60B92806-5CD8-702A-7F70-54E57E57F0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0" y="0"/>
            <a:ext cx="4714875"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a:extLst>
              <a:ext uri="{FF2B5EF4-FFF2-40B4-BE49-F238E27FC236}">
                <a16:creationId xmlns:a16="http://schemas.microsoft.com/office/drawing/2014/main" id="{8F73314A-01B6-B093-9305-1927196DEB58}"/>
              </a:ext>
            </a:extLst>
          </p:cNvPr>
          <p:cNvSpPr>
            <a:spLocks noGrp="1"/>
          </p:cNvSpPr>
          <p:nvPr>
            <p:ph type="title"/>
          </p:nvPr>
        </p:nvSpPr>
        <p:spPr/>
        <p:txBody>
          <a:bodyPr/>
          <a:lstStyle/>
          <a:p>
            <a:pPr eaLnBrk="1" fontAlgn="auto" hangingPunct="1">
              <a:spcAft>
                <a:spcPts val="0"/>
              </a:spcAft>
              <a:defRPr/>
            </a:pPr>
            <a:r>
              <a:rPr lang="es-MX" dirty="0">
                <a:solidFill>
                  <a:schemeClr val="accent1">
                    <a:satMod val="150000"/>
                  </a:schemeClr>
                </a:solidFill>
              </a:rPr>
              <a:t>Ciencia</a:t>
            </a:r>
          </a:p>
        </p:txBody>
      </p:sp>
      <p:sp>
        <p:nvSpPr>
          <p:cNvPr id="4" name="3 CuadroTexto">
            <a:extLst>
              <a:ext uri="{FF2B5EF4-FFF2-40B4-BE49-F238E27FC236}">
                <a16:creationId xmlns:a16="http://schemas.microsoft.com/office/drawing/2014/main" id="{AFD3D7BC-E67C-E264-7DBF-3CAE1D7CB723}"/>
              </a:ext>
            </a:extLst>
          </p:cNvPr>
          <p:cNvSpPr txBox="1"/>
          <p:nvPr/>
        </p:nvSpPr>
        <p:spPr>
          <a:xfrm>
            <a:off x="357188" y="1928813"/>
            <a:ext cx="8643937" cy="4894262"/>
          </a:xfrm>
          <a:prstGeom prst="rect">
            <a:avLst/>
          </a:prstGeom>
          <a:noFill/>
        </p:spPr>
        <p:txBody>
          <a:bodyPr>
            <a:spAutoFit/>
          </a:bodyPr>
          <a:lstStyle/>
          <a:p>
            <a:pPr eaLnBrk="1" hangingPunct="1">
              <a:defRPr/>
            </a:pPr>
            <a:r>
              <a:rPr lang="es-MX" sz="2400" dirty="0">
                <a:solidFill>
                  <a:schemeClr val="bg2"/>
                </a:solidFill>
                <a:effectLst>
                  <a:outerShdw blurRad="38100" dist="38100" dir="2700000" algn="tl">
                    <a:srgbClr val="000000">
                      <a:alpha val="43137"/>
                    </a:srgbClr>
                  </a:outerShdw>
                </a:effectLst>
                <a:latin typeface="Times New Roman" charset="0"/>
              </a:rPr>
              <a:t>Es el conocimiento sistematizado, elaborado a partir de observaciones y el reconocimiento de patrones regulares, sobre los que se pueden aplicar razonamientos, construir hipótesis y construir esquemas metódicamente organizados. </a:t>
            </a:r>
          </a:p>
          <a:p>
            <a:pPr eaLnBrk="1" hangingPunct="1">
              <a:defRPr/>
            </a:pPr>
            <a:endParaRPr lang="es-MX" sz="2400" dirty="0">
              <a:latin typeface="Times New Roman" charset="0"/>
            </a:endParaRPr>
          </a:p>
          <a:p>
            <a:pPr eaLnBrk="1" hangingPunct="1">
              <a:defRPr/>
            </a:pPr>
            <a:r>
              <a:rPr lang="es-MX" sz="2400" dirty="0">
                <a:latin typeface="Times New Roman" charset="0"/>
              </a:rPr>
              <a:t>La ciencia utiliza diferentes métodos y técnicas para la adquisición y organización de conocimientos sobre la estructura de un conjunto de hechos </a:t>
            </a:r>
            <a:r>
              <a:rPr lang="es-MX" sz="2400" dirty="0">
                <a:latin typeface="Times New Roman" charset="0"/>
                <a:hlinkClick r:id="rId3" action="ppaction://hlinkfile" tooltip="Objetividad"/>
              </a:rPr>
              <a:t>objetivos</a:t>
            </a:r>
            <a:r>
              <a:rPr lang="es-MX" sz="2400" dirty="0">
                <a:latin typeface="Times New Roman" charset="0"/>
              </a:rPr>
              <a:t> y accesibles a varios </a:t>
            </a:r>
            <a:r>
              <a:rPr lang="es-MX" sz="2400" dirty="0">
                <a:latin typeface="Times New Roman" charset="0"/>
                <a:hlinkClick r:id="rId4" action="ppaction://hlinkfile" tooltip="Observador"/>
              </a:rPr>
              <a:t>observadores</a:t>
            </a:r>
            <a:r>
              <a:rPr lang="es-MX" sz="2400" dirty="0">
                <a:latin typeface="Times New Roman" charset="0"/>
              </a:rPr>
              <a:t>, además de estar basada en un </a:t>
            </a:r>
            <a:r>
              <a:rPr lang="es-MX" sz="2400" dirty="0">
                <a:latin typeface="Times New Roman" charset="0"/>
                <a:hlinkClick r:id="rId5" action="ppaction://hlinkfile" tooltip="Criterios de verdad"/>
              </a:rPr>
              <a:t>criterio de verdad</a:t>
            </a:r>
            <a:r>
              <a:rPr lang="es-MX" sz="2400" dirty="0">
                <a:latin typeface="Times New Roman" charset="0"/>
              </a:rPr>
              <a:t> y una corrección permanente. La aplicación de esos métodos y conocimientos conduce a la generación de más conocimiento objetivo en forma de predicciones concretas, cuantitativas y comprobables referidas a hechos observables pasados, presentes y futuros.</a:t>
            </a:r>
          </a:p>
        </p:txBody>
      </p:sp>
    </p:spTree>
  </p:cSld>
  <p:clrMapOvr>
    <a:masterClrMapping/>
  </p:clrMapOvr>
  <p:transition spd="med">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onocimiento empírico y científico">
            <a:extLst>
              <a:ext uri="{FF2B5EF4-FFF2-40B4-BE49-F238E27FC236}">
                <a16:creationId xmlns:a16="http://schemas.microsoft.com/office/drawing/2014/main" id="{B5225F17-3260-CFE1-0E7B-9FFD6128CF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125538"/>
            <a:ext cx="8574088"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Imagen 4">
            <a:extLst>
              <a:ext uri="{FF2B5EF4-FFF2-40B4-BE49-F238E27FC236}">
                <a16:creationId xmlns:a16="http://schemas.microsoft.com/office/drawing/2014/main" id="{CEED1631-05E7-6A12-011B-15D88CF335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484313"/>
            <a:ext cx="7732712"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microsiervos.com/images/gato-baja-alta-tech.jpg">
            <a:extLst>
              <a:ext uri="{FF2B5EF4-FFF2-40B4-BE49-F238E27FC236}">
                <a16:creationId xmlns:a16="http://schemas.microsoft.com/office/drawing/2014/main" id="{3C7E32F8-77CF-11F8-BE9D-498E9146B8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0813" y="0"/>
            <a:ext cx="2643187"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a:extLst>
              <a:ext uri="{FF2B5EF4-FFF2-40B4-BE49-F238E27FC236}">
                <a16:creationId xmlns:a16="http://schemas.microsoft.com/office/drawing/2014/main" id="{50FAE1A8-B315-BBD5-37DF-C08F8BC5617F}"/>
              </a:ext>
            </a:extLst>
          </p:cNvPr>
          <p:cNvSpPr>
            <a:spLocks noGrp="1"/>
          </p:cNvSpPr>
          <p:nvPr>
            <p:ph type="title"/>
          </p:nvPr>
        </p:nvSpPr>
        <p:spPr/>
        <p:txBody>
          <a:bodyPr/>
          <a:lstStyle/>
          <a:p>
            <a:pPr eaLnBrk="1" fontAlgn="auto" hangingPunct="1">
              <a:spcAft>
                <a:spcPts val="0"/>
              </a:spcAft>
              <a:defRPr/>
            </a:pPr>
            <a:r>
              <a:rPr lang="es-MX" dirty="0">
                <a:solidFill>
                  <a:schemeClr val="accent1">
                    <a:satMod val="150000"/>
                  </a:schemeClr>
                </a:solidFill>
              </a:rPr>
              <a:t>Tecnología </a:t>
            </a:r>
          </a:p>
        </p:txBody>
      </p:sp>
      <p:sp>
        <p:nvSpPr>
          <p:cNvPr id="18436" name="3 CuadroTexto">
            <a:extLst>
              <a:ext uri="{FF2B5EF4-FFF2-40B4-BE49-F238E27FC236}">
                <a16:creationId xmlns:a16="http://schemas.microsoft.com/office/drawing/2014/main" id="{27CAAC18-DA96-10EE-93AD-718C458BF75E}"/>
              </a:ext>
            </a:extLst>
          </p:cNvPr>
          <p:cNvSpPr txBox="1">
            <a:spLocks noChangeArrowheads="1"/>
          </p:cNvSpPr>
          <p:nvPr/>
        </p:nvSpPr>
        <p:spPr bwMode="auto">
          <a:xfrm>
            <a:off x="428625" y="1643063"/>
            <a:ext cx="8286750"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MX" altLang="es-MX" sz="2400" b="1">
                <a:latin typeface="Times New Roman" panose="02020603050405020304" pitchFamily="18" charset="0"/>
              </a:rPr>
              <a:t>Tecnología</a:t>
            </a:r>
            <a:r>
              <a:rPr lang="es-MX" altLang="es-MX" sz="2400">
                <a:latin typeface="Times New Roman" panose="02020603050405020304" pitchFamily="18" charset="0"/>
              </a:rPr>
              <a:t> es el conjunto de conocimientos que permiten construir objetos y máquinas para adaptar el medio y satisfacer nuestras necesidades. Es una palabra de origen </a:t>
            </a:r>
            <a:r>
              <a:rPr lang="es-MX" altLang="es-MX" sz="2400">
                <a:latin typeface="Times New Roman" panose="02020603050405020304" pitchFamily="18" charset="0"/>
                <a:hlinkClick r:id="rId3" action="ppaction://hlinkfile" tooltip="Idioma griego"/>
              </a:rPr>
              <a:t>griego</a:t>
            </a:r>
            <a:r>
              <a:rPr lang="es-MX" altLang="es-MX" sz="2400">
                <a:latin typeface="Times New Roman" panose="02020603050405020304" pitchFamily="18" charset="0"/>
              </a:rPr>
              <a:t>, τεχνολογία, formada por </a:t>
            </a:r>
            <a:r>
              <a:rPr lang="es-MX" altLang="es-MX" sz="2400" i="1">
                <a:latin typeface="Times New Roman" panose="02020603050405020304" pitchFamily="18" charset="0"/>
              </a:rPr>
              <a:t>téchnē</a:t>
            </a:r>
            <a:r>
              <a:rPr lang="es-MX" altLang="es-MX" sz="2400">
                <a:latin typeface="Times New Roman" panose="02020603050405020304" pitchFamily="18" charset="0"/>
              </a:rPr>
              <a:t> (τέχνη, "arte, técnica u oficio") y </a:t>
            </a:r>
            <a:r>
              <a:rPr lang="es-MX" altLang="es-MX" sz="2400" i="1">
                <a:latin typeface="Times New Roman" panose="02020603050405020304" pitchFamily="18" charset="0"/>
              </a:rPr>
              <a:t>logía</a:t>
            </a:r>
            <a:r>
              <a:rPr lang="es-MX" altLang="es-MX" sz="2400">
                <a:latin typeface="Times New Roman" panose="02020603050405020304" pitchFamily="18" charset="0"/>
              </a:rPr>
              <a:t> (λογία), el estudio de algo.</a:t>
            </a:r>
          </a:p>
          <a:p>
            <a:pPr eaLnBrk="1" hangingPunct="1">
              <a:buClrTx/>
              <a:buSzTx/>
              <a:buFontTx/>
              <a:buNone/>
            </a:pPr>
            <a:endParaRPr lang="es-MX" altLang="es-MX" sz="2400">
              <a:latin typeface="Times New Roman" panose="02020603050405020304" pitchFamily="18" charset="0"/>
            </a:endParaRPr>
          </a:p>
          <a:p>
            <a:pPr eaLnBrk="1" hangingPunct="1">
              <a:buClrTx/>
              <a:buSzTx/>
              <a:buFontTx/>
              <a:buNone/>
            </a:pPr>
            <a:r>
              <a:rPr lang="es-MX" altLang="es-MX" sz="2400">
                <a:latin typeface="Times New Roman" panose="02020603050405020304" pitchFamily="18" charset="0"/>
              </a:rPr>
              <a:t> Aunque hay muchas tecnologías muy diferentes entre sí, es frecuente usar el término en singular para referirse a una de ellas o al conjunto de todas. Cuando se lo escribe con mayúscula, tecnología puede referirse tanto a la disciplina teórica que estudia los saberes comunes a todas las tecnologías, como a </a:t>
            </a:r>
            <a:r>
              <a:rPr lang="es-MX" altLang="es-MX" sz="2400">
                <a:latin typeface="Times New Roman" panose="02020603050405020304" pitchFamily="18" charset="0"/>
                <a:hlinkClick r:id="rId4" action="ppaction://hlinkfile" tooltip="Educación tecnológica"/>
              </a:rPr>
              <a:t>educación tecnológica</a:t>
            </a:r>
            <a:r>
              <a:rPr lang="es-MX" altLang="es-MX" sz="2400">
                <a:latin typeface="Times New Roman" panose="02020603050405020304" pitchFamily="18" charset="0"/>
              </a:rPr>
              <a:t>, la disciplina escolar abocada a la familiarización con las tecnologías más importantes.</a:t>
            </a:r>
          </a:p>
        </p:txBody>
      </p:sp>
    </p:spTree>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3B3E7BCE-975B-849F-A290-3DFE231F7C20}"/>
              </a:ext>
            </a:extLst>
          </p:cNvPr>
          <p:cNvSpPr>
            <a:spLocks noGrp="1"/>
          </p:cNvSpPr>
          <p:nvPr>
            <p:ph type="title"/>
          </p:nvPr>
        </p:nvSpPr>
        <p:spPr/>
        <p:txBody>
          <a:bodyPr/>
          <a:lstStyle/>
          <a:p>
            <a:pPr eaLnBrk="1" fontAlgn="auto" hangingPunct="1">
              <a:spcAft>
                <a:spcPts val="0"/>
              </a:spcAft>
              <a:defRPr/>
            </a:pPr>
            <a:r>
              <a:rPr lang="es-MX" dirty="0">
                <a:solidFill>
                  <a:schemeClr val="accent1">
                    <a:satMod val="150000"/>
                  </a:schemeClr>
                </a:solidFill>
              </a:rPr>
              <a:t>Empresa</a:t>
            </a:r>
          </a:p>
        </p:txBody>
      </p:sp>
      <p:sp>
        <p:nvSpPr>
          <p:cNvPr id="19459" name="3 CuadroTexto">
            <a:extLst>
              <a:ext uri="{FF2B5EF4-FFF2-40B4-BE49-F238E27FC236}">
                <a16:creationId xmlns:a16="http://schemas.microsoft.com/office/drawing/2014/main" id="{B3CE2C41-8EDA-467F-77BD-02C8D273DB9A}"/>
              </a:ext>
            </a:extLst>
          </p:cNvPr>
          <p:cNvSpPr txBox="1">
            <a:spLocks noChangeArrowheads="1"/>
          </p:cNvSpPr>
          <p:nvPr/>
        </p:nvSpPr>
        <p:spPr bwMode="auto">
          <a:xfrm>
            <a:off x="285750" y="1857375"/>
            <a:ext cx="85725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MX" altLang="es-MX" sz="2400">
                <a:latin typeface="Times New Roman" panose="02020603050405020304" pitchFamily="18" charset="0"/>
              </a:rPr>
              <a:t>La </a:t>
            </a:r>
            <a:r>
              <a:rPr lang="es-MX" altLang="es-MX" sz="2400" b="1">
                <a:latin typeface="Times New Roman" panose="02020603050405020304" pitchFamily="18" charset="0"/>
              </a:rPr>
              <a:t>empresa</a:t>
            </a:r>
            <a:r>
              <a:rPr lang="es-MX" altLang="es-MX" sz="2400">
                <a:latin typeface="Times New Roman" panose="02020603050405020304" pitchFamily="18" charset="0"/>
              </a:rPr>
              <a:t> es la unidad económico-social, con fines de </a:t>
            </a:r>
            <a:r>
              <a:rPr lang="es-MX" altLang="es-MX" sz="2400">
                <a:latin typeface="Times New Roman" panose="02020603050405020304" pitchFamily="18" charset="0"/>
                <a:hlinkClick r:id="rId2" action="ppaction://hlinkfile" tooltip="Beneficio económico"/>
              </a:rPr>
              <a:t>lucro</a:t>
            </a:r>
            <a:r>
              <a:rPr lang="es-MX" altLang="es-MX" sz="2400">
                <a:latin typeface="Times New Roman" panose="02020603050405020304" pitchFamily="18" charset="0"/>
              </a:rPr>
              <a:t>, en la que el capital, el trabajo y la dirección se coordinan para realizar una producción socialmente útil, de acuerdo con las exigencias del bien común. Los elementos necesarios para formar una empresa son: </a:t>
            </a:r>
            <a:r>
              <a:rPr lang="es-MX" altLang="es-MX" sz="2400">
                <a:latin typeface="Times New Roman" panose="02020603050405020304" pitchFamily="18" charset="0"/>
                <a:hlinkClick r:id="rId3" action="ppaction://hlinkfile" tooltip="Capital (Economía)"/>
              </a:rPr>
              <a:t>capital</a:t>
            </a:r>
            <a:r>
              <a:rPr lang="es-MX" altLang="es-MX" sz="2400">
                <a:latin typeface="Times New Roman" panose="02020603050405020304" pitchFamily="18" charset="0"/>
              </a:rPr>
              <a:t>, </a:t>
            </a:r>
            <a:r>
              <a:rPr lang="es-MX" altLang="es-MX" sz="2400">
                <a:latin typeface="Times New Roman" panose="02020603050405020304" pitchFamily="18" charset="0"/>
                <a:hlinkClick r:id="rId4" action="ppaction://hlinkfile" tooltip="Trabajo"/>
              </a:rPr>
              <a:t>trabajo</a:t>
            </a:r>
            <a:r>
              <a:rPr lang="es-MX" altLang="es-MX" sz="2400">
                <a:latin typeface="Times New Roman" panose="02020603050405020304" pitchFamily="18" charset="0"/>
              </a:rPr>
              <a:t> y </a:t>
            </a:r>
            <a:r>
              <a:rPr lang="es-MX" altLang="es-MX" sz="2400">
                <a:latin typeface="Times New Roman" panose="02020603050405020304" pitchFamily="18" charset="0"/>
                <a:hlinkClick r:id="rId5" action="ppaction://hlinkfile" tooltip="Materia prima"/>
              </a:rPr>
              <a:t>recursos materiales</a:t>
            </a:r>
            <a:r>
              <a:rPr lang="es-MX" altLang="es-MX" sz="2400">
                <a:latin typeface="Times New Roman" panose="02020603050405020304" pitchFamily="18" charset="0"/>
              </a:rPr>
              <a:t>.</a:t>
            </a:r>
          </a:p>
          <a:p>
            <a:pPr eaLnBrk="1" hangingPunct="1">
              <a:buClrTx/>
              <a:buSzTx/>
              <a:buFontTx/>
              <a:buNone/>
            </a:pPr>
            <a:endParaRPr lang="es-MX" altLang="es-MX" sz="2400">
              <a:latin typeface="Times New Roman" panose="02020603050405020304" pitchFamily="18" charset="0"/>
            </a:endParaRPr>
          </a:p>
          <a:p>
            <a:pPr eaLnBrk="1" hangingPunct="1">
              <a:buClrTx/>
              <a:buSzTx/>
              <a:buFontTx/>
              <a:buNone/>
            </a:pPr>
            <a:r>
              <a:rPr lang="es-MX" altLang="es-MX" sz="2400">
                <a:latin typeface="Times New Roman" panose="02020603050405020304" pitchFamily="18" charset="0"/>
              </a:rPr>
              <a:t>En general, se entiende por empresa al organismo social integrado por elementos humanos, técnicos y materiales cuyo objetivo natural y principal es la obtención de </a:t>
            </a:r>
            <a:r>
              <a:rPr lang="es-MX" altLang="es-MX" sz="2400">
                <a:latin typeface="Times New Roman" panose="02020603050405020304" pitchFamily="18" charset="0"/>
                <a:hlinkClick r:id="rId2" action="ppaction://hlinkfile" tooltip="Beneficio económico"/>
              </a:rPr>
              <a:t>utilidades</a:t>
            </a:r>
            <a:r>
              <a:rPr lang="es-MX" altLang="es-MX" sz="2400">
                <a:latin typeface="Times New Roman" panose="02020603050405020304" pitchFamily="18" charset="0"/>
              </a:rPr>
              <a:t>, o bien, la prestación de servicios a la comunidad, coordinados por un administrador que toma decisiones en forma oportuna para la consecución de los objetivos para los que fueron creadas. Para cumplir con este objetivo la empresa combina naturaleza y capital.</a:t>
            </a:r>
          </a:p>
          <a:p>
            <a:pPr eaLnBrk="1" hangingPunct="1">
              <a:buClrTx/>
              <a:buSzTx/>
              <a:buFontTx/>
              <a:buNone/>
            </a:pPr>
            <a:endParaRPr lang="es-MX" altLang="es-MX" sz="2400">
              <a:latin typeface="Times New Roman" panose="02020603050405020304" pitchFamily="18" charset="0"/>
            </a:endParaRPr>
          </a:p>
        </p:txBody>
      </p:sp>
      <p:pic>
        <p:nvPicPr>
          <p:cNvPr id="19460" name="Picture 2" descr="http://www.yopsicologo.com/files/empresa.jpg">
            <a:extLst>
              <a:ext uri="{FF2B5EF4-FFF2-40B4-BE49-F238E27FC236}">
                <a16:creationId xmlns:a16="http://schemas.microsoft.com/office/drawing/2014/main" id="{427ACBD3-4D24-BAFE-D762-AFD6FC2E19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0813" y="0"/>
            <a:ext cx="2643187" cy="198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ejecucion.files.wordpress.com/2009/01/liderejecutando.jpg?w=280&amp;h=232">
            <a:extLst>
              <a:ext uri="{FF2B5EF4-FFF2-40B4-BE49-F238E27FC236}">
                <a16:creationId xmlns:a16="http://schemas.microsoft.com/office/drawing/2014/main" id="{4CAC19DC-2D0A-70E0-2FD1-AE102EF70E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0"/>
            <a:ext cx="26670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a:extLst>
              <a:ext uri="{FF2B5EF4-FFF2-40B4-BE49-F238E27FC236}">
                <a16:creationId xmlns:a16="http://schemas.microsoft.com/office/drawing/2014/main" id="{E7C7B4AC-2F39-9C13-2FA6-B37CF6E05C21}"/>
              </a:ext>
            </a:extLst>
          </p:cNvPr>
          <p:cNvSpPr>
            <a:spLocks noGrp="1"/>
          </p:cNvSpPr>
          <p:nvPr>
            <p:ph type="title"/>
          </p:nvPr>
        </p:nvSpPr>
        <p:spPr/>
        <p:txBody>
          <a:bodyPr/>
          <a:lstStyle/>
          <a:p>
            <a:pPr eaLnBrk="1" fontAlgn="auto" hangingPunct="1">
              <a:spcAft>
                <a:spcPts val="0"/>
              </a:spcAft>
              <a:defRPr/>
            </a:pPr>
            <a:r>
              <a:rPr lang="es-MX" dirty="0">
                <a:solidFill>
                  <a:schemeClr val="accent1">
                    <a:satMod val="150000"/>
                  </a:schemeClr>
                </a:solidFill>
              </a:rPr>
              <a:t>Liderazgo</a:t>
            </a:r>
          </a:p>
        </p:txBody>
      </p:sp>
      <p:sp>
        <p:nvSpPr>
          <p:cNvPr id="20484" name="3 CuadroTexto">
            <a:extLst>
              <a:ext uri="{FF2B5EF4-FFF2-40B4-BE49-F238E27FC236}">
                <a16:creationId xmlns:a16="http://schemas.microsoft.com/office/drawing/2014/main" id="{78D0DC20-AD76-4580-B622-143ED6D821A3}"/>
              </a:ext>
            </a:extLst>
          </p:cNvPr>
          <p:cNvSpPr txBox="1">
            <a:spLocks noChangeArrowheads="1"/>
          </p:cNvSpPr>
          <p:nvPr/>
        </p:nvSpPr>
        <p:spPr bwMode="auto">
          <a:xfrm>
            <a:off x="571500" y="2071688"/>
            <a:ext cx="8143875"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MX" altLang="es-MX" sz="2400">
                <a:latin typeface="Times New Roman" panose="02020603050405020304" pitchFamily="18" charset="0"/>
              </a:rPr>
              <a:t>El </a:t>
            </a:r>
            <a:r>
              <a:rPr lang="es-MX" altLang="es-MX" sz="2400" b="1">
                <a:latin typeface="Times New Roman" panose="02020603050405020304" pitchFamily="18" charset="0"/>
              </a:rPr>
              <a:t>liderazgo</a:t>
            </a:r>
            <a:r>
              <a:rPr lang="es-MX" altLang="es-MX" sz="2400">
                <a:latin typeface="Times New Roman" panose="02020603050405020304" pitchFamily="18" charset="0"/>
              </a:rPr>
              <a:t> es el proceso de influir en otros y apoyarlos para que trabajen con entusiasmo en el logro de objetivos comunes. Se entiende como la capacidad de tomar la iniciativa, gestionar, convocar, promover, incentivar, motivar y evaluar a un grupo o equipo. Es el ejercicio de la </a:t>
            </a:r>
            <a:r>
              <a:rPr lang="es-MX" altLang="es-MX" sz="2400">
                <a:latin typeface="Times New Roman" panose="02020603050405020304" pitchFamily="18" charset="0"/>
                <a:hlinkClick r:id="rId3" action="ppaction://hlinkfile" tooltip="Administración de Empresas"/>
              </a:rPr>
              <a:t>actividad ejecutiva</a:t>
            </a:r>
            <a:r>
              <a:rPr lang="es-MX" altLang="es-MX" sz="2400">
                <a:latin typeface="Times New Roman" panose="02020603050405020304" pitchFamily="18" charset="0"/>
              </a:rPr>
              <a:t> en un proyecto, de forma eficaz y eficiente, sea éste personal, gerencial o institucional.</a:t>
            </a:r>
          </a:p>
          <a:p>
            <a:pPr eaLnBrk="1" hangingPunct="1">
              <a:buClrTx/>
              <a:buSzTx/>
              <a:buFontTx/>
              <a:buNone/>
            </a:pPr>
            <a:r>
              <a:rPr lang="es-MX" altLang="es-MX" sz="2400">
                <a:latin typeface="Times New Roman" panose="02020603050405020304" pitchFamily="18" charset="0"/>
              </a:rPr>
              <a:t>Implica que haya una persona (líder) que pueda influir y motivar a los demás (seguidores). De ahí que en los estudios sobre liderazgo se haga énfasis en la capacidad de </a:t>
            </a:r>
            <a:r>
              <a:rPr lang="es-MX" altLang="es-MX" sz="2400">
                <a:latin typeface="Times New Roman" panose="02020603050405020304" pitchFamily="18" charset="0"/>
                <a:hlinkClick r:id="rId4" action="ppaction://hlinkfile" tooltip="Persuasión"/>
              </a:rPr>
              <a:t>persuasión</a:t>
            </a:r>
            <a:r>
              <a:rPr lang="es-MX" altLang="es-MX" sz="2400">
                <a:latin typeface="Times New Roman" panose="02020603050405020304" pitchFamily="18" charset="0"/>
              </a:rPr>
              <a:t> e </a:t>
            </a:r>
            <a:r>
              <a:rPr lang="es-MX" altLang="es-MX" sz="2400">
                <a:latin typeface="Times New Roman" panose="02020603050405020304" pitchFamily="18" charset="0"/>
                <a:hlinkClick r:id="rId5" action="ppaction://hlinkfile" tooltip="Influencia"/>
              </a:rPr>
              <a:t>influencia</a:t>
            </a:r>
            <a:r>
              <a:rPr lang="es-MX" altLang="es-MX" sz="2400">
                <a:latin typeface="Times New Roman" panose="02020603050405020304" pitchFamily="18" charset="0"/>
              </a:rPr>
              <a:t>. Tradicionalmente, a la suma de estas dos variables se le ha denominado </a:t>
            </a:r>
            <a:r>
              <a:rPr lang="es-MX" altLang="es-MX" sz="2400">
                <a:latin typeface="Times New Roman" panose="02020603050405020304" pitchFamily="18" charset="0"/>
                <a:hlinkClick r:id="rId6" action="ppaction://hlinkfile" tooltip="Carisma"/>
              </a:rPr>
              <a:t>carisma</a:t>
            </a:r>
            <a:r>
              <a:rPr lang="es-MX" altLang="es-MX" sz="2400">
                <a:latin typeface="Times New Roman" panose="02020603050405020304" pitchFamily="18" charset="0"/>
              </a:rPr>
              <a:t>.</a:t>
            </a:r>
          </a:p>
          <a:p>
            <a:pPr eaLnBrk="1" hangingPunct="1">
              <a:buClrTx/>
              <a:buSzTx/>
              <a:buFontTx/>
              <a:buNone/>
            </a:pPr>
            <a:endParaRPr lang="es-MX" altLang="es-MX" sz="2400">
              <a:latin typeface="Times New Roman" panose="02020603050405020304" pitchFamily="18" charset="0"/>
            </a:endParaRPr>
          </a:p>
        </p:txBody>
      </p:sp>
    </p:spTree>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B3CADE7-0409-1588-9F73-EA52F8790AF5}"/>
              </a:ext>
            </a:extLst>
          </p:cNvPr>
          <p:cNvSpPr>
            <a:spLocks noGrp="1"/>
          </p:cNvSpPr>
          <p:nvPr>
            <p:ph type="title"/>
          </p:nvPr>
        </p:nvSpPr>
        <p:spPr/>
        <p:txBody>
          <a:bodyPr/>
          <a:lstStyle/>
          <a:p>
            <a:pPr eaLnBrk="1" fontAlgn="auto" hangingPunct="1">
              <a:spcAft>
                <a:spcPts val="0"/>
              </a:spcAft>
              <a:defRPr/>
            </a:pPr>
            <a:r>
              <a:rPr lang="es-MX" dirty="0">
                <a:solidFill>
                  <a:schemeClr val="accent1">
                    <a:satMod val="150000"/>
                  </a:schemeClr>
                </a:solidFill>
              </a:rPr>
              <a:t>Emprendedor</a:t>
            </a:r>
          </a:p>
        </p:txBody>
      </p:sp>
      <p:sp>
        <p:nvSpPr>
          <p:cNvPr id="21507" name="3 CuadroTexto">
            <a:extLst>
              <a:ext uri="{FF2B5EF4-FFF2-40B4-BE49-F238E27FC236}">
                <a16:creationId xmlns:a16="http://schemas.microsoft.com/office/drawing/2014/main" id="{ECC5E389-A900-64D7-1B97-81A73441A0B2}"/>
              </a:ext>
            </a:extLst>
          </p:cNvPr>
          <p:cNvSpPr txBox="1">
            <a:spLocks noChangeArrowheads="1"/>
          </p:cNvSpPr>
          <p:nvPr/>
        </p:nvSpPr>
        <p:spPr bwMode="auto">
          <a:xfrm>
            <a:off x="285750" y="1857375"/>
            <a:ext cx="8501063"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MX" altLang="es-MX" sz="2400" b="1">
                <a:latin typeface="Times New Roman" panose="02020603050405020304" pitchFamily="18" charset="0"/>
              </a:rPr>
              <a:t>Es aquella </a:t>
            </a:r>
            <a:r>
              <a:rPr lang="es-MX" altLang="es-MX" sz="2400" b="1">
                <a:latin typeface="Times New Roman" panose="02020603050405020304" pitchFamily="18" charset="0"/>
                <a:hlinkClick r:id="rId2" action="ppaction://hlinkfile" tooltip="Persona"/>
              </a:rPr>
              <a:t>persona</a:t>
            </a:r>
            <a:r>
              <a:rPr lang="es-MX" altLang="es-MX" sz="2400" b="1">
                <a:latin typeface="Times New Roman" panose="02020603050405020304" pitchFamily="18" charset="0"/>
              </a:rPr>
              <a:t> que identifica una </a:t>
            </a:r>
            <a:r>
              <a:rPr lang="es-MX" altLang="es-MX" sz="2400" b="1">
                <a:latin typeface="Times New Roman" panose="02020603050405020304" pitchFamily="18" charset="0"/>
                <a:hlinkClick r:id="rId3" action="ppaction://hlinkfile" tooltip="Oportunidad"/>
              </a:rPr>
              <a:t>oportunidad</a:t>
            </a:r>
            <a:r>
              <a:rPr lang="es-MX" altLang="es-MX" sz="2400" b="1">
                <a:latin typeface="Times New Roman" panose="02020603050405020304" pitchFamily="18" charset="0"/>
              </a:rPr>
              <a:t> y organiza los </a:t>
            </a:r>
            <a:r>
              <a:rPr lang="es-MX" altLang="es-MX" sz="2400" b="1">
                <a:latin typeface="Times New Roman" panose="02020603050405020304" pitchFamily="18" charset="0"/>
                <a:hlinkClick r:id="rId4" action="ppaction://hlinkfile" tooltip="Recurso"/>
              </a:rPr>
              <a:t>recursos</a:t>
            </a:r>
            <a:r>
              <a:rPr lang="es-MX" altLang="es-MX" sz="2400" b="1">
                <a:latin typeface="Times New Roman" panose="02020603050405020304" pitchFamily="18" charset="0"/>
              </a:rPr>
              <a:t> necesarios para ponerla en marcha. </a:t>
            </a:r>
            <a:r>
              <a:rPr lang="es-MX" altLang="es-MX" sz="2400">
                <a:latin typeface="Times New Roman" panose="02020603050405020304" pitchFamily="18" charset="0"/>
              </a:rPr>
              <a:t>Es habitual emplear este término para designar a una «persona que crea una </a:t>
            </a:r>
            <a:r>
              <a:rPr lang="es-MX" altLang="es-MX" sz="2400">
                <a:latin typeface="Times New Roman" panose="02020603050405020304" pitchFamily="18" charset="0"/>
                <a:hlinkClick r:id="rId5" action="ppaction://hlinkfile" tooltip="Empresa"/>
              </a:rPr>
              <a:t>empresa</a:t>
            </a:r>
            <a:r>
              <a:rPr lang="es-MX" altLang="es-MX" sz="2400">
                <a:latin typeface="Times New Roman" panose="02020603050405020304" pitchFamily="18" charset="0"/>
              </a:rPr>
              <a:t>» o que encuentra una oportunidad de </a:t>
            </a:r>
            <a:r>
              <a:rPr lang="es-MX" altLang="es-MX" sz="2400">
                <a:latin typeface="Times New Roman" panose="02020603050405020304" pitchFamily="18" charset="0"/>
                <a:hlinkClick r:id="rId6" action="ppaction://hlinkfile" tooltip="Negocio"/>
              </a:rPr>
              <a:t>negocio</a:t>
            </a:r>
            <a:r>
              <a:rPr lang="es-MX" altLang="es-MX" sz="2400">
                <a:latin typeface="Times New Roman" panose="02020603050405020304" pitchFamily="18" charset="0"/>
              </a:rPr>
              <a:t>, o a alguien quien empieza un proyecto por su propia </a:t>
            </a:r>
            <a:r>
              <a:rPr lang="es-MX" altLang="es-MX" sz="2400">
                <a:latin typeface="Times New Roman" panose="02020603050405020304" pitchFamily="18" charset="0"/>
                <a:hlinkClick r:id="rId7" action="ppaction://hlinkfile" tooltip="Iniciativa (aún no redactado)"/>
              </a:rPr>
              <a:t>iniciativa</a:t>
            </a:r>
            <a:r>
              <a:rPr lang="es-MX" altLang="es-MX" sz="2400">
                <a:latin typeface="Times New Roman" panose="02020603050405020304" pitchFamily="18" charset="0"/>
              </a:rPr>
              <a:t>.</a:t>
            </a:r>
          </a:p>
        </p:txBody>
      </p:sp>
      <p:sp>
        <p:nvSpPr>
          <p:cNvPr id="21508" name="5 CuadroTexto">
            <a:extLst>
              <a:ext uri="{FF2B5EF4-FFF2-40B4-BE49-F238E27FC236}">
                <a16:creationId xmlns:a16="http://schemas.microsoft.com/office/drawing/2014/main" id="{6FEA86B9-508A-F436-4A33-837B52EFBDF8}"/>
              </a:ext>
            </a:extLst>
          </p:cNvPr>
          <p:cNvSpPr txBox="1">
            <a:spLocks noChangeArrowheads="1"/>
          </p:cNvSpPr>
          <p:nvPr/>
        </p:nvSpPr>
        <p:spPr bwMode="auto">
          <a:xfrm>
            <a:off x="1071563" y="5072063"/>
            <a:ext cx="778668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MX" altLang="es-MX" sz="1600">
                <a:latin typeface="Times New Roman" panose="02020603050405020304" pitchFamily="18" charset="0"/>
              </a:rPr>
              <a:t>El término </a:t>
            </a:r>
            <a:r>
              <a:rPr lang="es-MX" altLang="es-MX" sz="1600" i="1">
                <a:latin typeface="Times New Roman" panose="02020603050405020304" pitchFamily="18" charset="0"/>
              </a:rPr>
              <a:t>emprendedor</a:t>
            </a:r>
            <a:r>
              <a:rPr lang="es-MX" altLang="es-MX" sz="1600">
                <a:latin typeface="Times New Roman" panose="02020603050405020304" pitchFamily="18" charset="0"/>
              </a:rPr>
              <a:t> deriva de la voz castellana </a:t>
            </a:r>
            <a:r>
              <a:rPr lang="es-MX" altLang="es-MX" sz="1600" i="1">
                <a:latin typeface="Times New Roman" panose="02020603050405020304" pitchFamily="18" charset="0"/>
              </a:rPr>
              <a:t>emprender</a:t>
            </a:r>
            <a:r>
              <a:rPr lang="es-MX" altLang="es-MX" sz="1600">
                <a:latin typeface="Times New Roman" panose="02020603050405020304" pitchFamily="18" charset="0"/>
              </a:rPr>
              <a:t>, que proviene del </a:t>
            </a:r>
            <a:r>
              <a:rPr lang="es-MX" altLang="es-MX" sz="1600">
                <a:latin typeface="Times New Roman" panose="02020603050405020304" pitchFamily="18" charset="0"/>
                <a:hlinkClick r:id="rId8" action="ppaction://hlinkfile" tooltip="Latín"/>
              </a:rPr>
              <a:t>latín</a:t>
            </a:r>
            <a:r>
              <a:rPr lang="es-MX" altLang="es-MX" sz="1600">
                <a:latin typeface="Times New Roman" panose="02020603050405020304" pitchFamily="18" charset="0"/>
              </a:rPr>
              <a:t> </a:t>
            </a:r>
            <a:r>
              <a:rPr lang="es-MX" altLang="es-MX" sz="1600" i="1">
                <a:latin typeface="Times New Roman" panose="02020603050405020304" pitchFamily="18" charset="0"/>
              </a:rPr>
              <a:t>in</a:t>
            </a:r>
            <a:r>
              <a:rPr lang="es-MX" altLang="es-MX" sz="1600">
                <a:latin typeface="Times New Roman" panose="02020603050405020304" pitchFamily="18" charset="0"/>
              </a:rPr>
              <a:t>, en, y </a:t>
            </a:r>
            <a:r>
              <a:rPr lang="es-MX" altLang="es-MX" sz="1600" i="1">
                <a:latin typeface="Times New Roman" panose="02020603050405020304" pitchFamily="18" charset="0"/>
              </a:rPr>
              <a:t>prendĕre</a:t>
            </a:r>
            <a:r>
              <a:rPr lang="es-MX" altLang="es-MX" sz="1600">
                <a:latin typeface="Times New Roman" panose="02020603050405020304" pitchFamily="18" charset="0"/>
              </a:rPr>
              <a:t>, coger o tomar. Está estrechamente relacionado con el vocablo </a:t>
            </a:r>
            <a:r>
              <a:rPr lang="es-MX" altLang="es-MX" sz="1600">
                <a:latin typeface="Times New Roman" panose="02020603050405020304" pitchFamily="18" charset="0"/>
                <a:hlinkClick r:id="rId9" action="ppaction://hlinkfile" tooltip="Idioma francés"/>
              </a:rPr>
              <a:t>francés</a:t>
            </a:r>
            <a:r>
              <a:rPr lang="es-MX" altLang="es-MX" sz="1600">
                <a:latin typeface="Times New Roman" panose="02020603050405020304" pitchFamily="18" charset="0"/>
              </a:rPr>
              <a:t> </a:t>
            </a:r>
            <a:r>
              <a:rPr lang="es-MX" altLang="es-MX" sz="1600" i="1">
                <a:latin typeface="Times New Roman" panose="02020603050405020304" pitchFamily="18" charset="0"/>
              </a:rPr>
              <a:t>entrepreneur</a:t>
            </a:r>
            <a:r>
              <a:rPr lang="es-MX" altLang="es-MX" sz="1600">
                <a:latin typeface="Times New Roman" panose="02020603050405020304" pitchFamily="18" charset="0"/>
              </a:rPr>
              <a:t>, que aparece a principios del siglo XVI haciendo referencia a los </a:t>
            </a:r>
            <a:r>
              <a:rPr lang="es-MX" altLang="es-MX" sz="1600">
                <a:latin typeface="Times New Roman" panose="02020603050405020304" pitchFamily="18" charset="0"/>
                <a:hlinkClick r:id="rId10" action="ppaction://hlinkfile" tooltip="Aventurero"/>
              </a:rPr>
              <a:t>aventureros</a:t>
            </a:r>
            <a:r>
              <a:rPr lang="es-MX" altLang="es-MX" sz="1600">
                <a:latin typeface="Times New Roman" panose="02020603050405020304" pitchFamily="18" charset="0"/>
              </a:rPr>
              <a:t> que viajaban al </a:t>
            </a:r>
            <a:r>
              <a:rPr lang="es-MX" altLang="es-MX" sz="1600">
                <a:latin typeface="Times New Roman" panose="02020603050405020304" pitchFamily="18" charset="0"/>
                <a:hlinkClick r:id="rId11" action="ppaction://hlinkfile" tooltip="Nuevo Mundo"/>
              </a:rPr>
              <a:t>Nuevo Mundo</a:t>
            </a:r>
            <a:r>
              <a:rPr lang="es-MX" altLang="es-MX" sz="1600">
                <a:latin typeface="Times New Roman" panose="02020603050405020304" pitchFamily="18" charset="0"/>
              </a:rPr>
              <a:t> en búsqueda de oportunidades de vida sin saber con certeza que esperar, o también a los hombres relacionados con las expediciones militares.</a:t>
            </a:r>
          </a:p>
        </p:txBody>
      </p:sp>
      <p:pic>
        <p:nvPicPr>
          <p:cNvPr id="21509" name="Picture 2" descr="http://empresarioenlinea.files.wordpress.com/2009/10/emprendedor1.jpg">
            <a:extLst>
              <a:ext uri="{FF2B5EF4-FFF2-40B4-BE49-F238E27FC236}">
                <a16:creationId xmlns:a16="http://schemas.microsoft.com/office/drawing/2014/main" id="{70BF0E6F-9A85-2F67-9AE3-0A4D115AEAB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677025" y="3357563"/>
            <a:ext cx="1966913" cy="177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2" name="Rectangle 9">
            <a:extLst>
              <a:ext uri="{FF2B5EF4-FFF2-40B4-BE49-F238E27FC236}">
                <a16:creationId xmlns:a16="http://schemas.microsoft.com/office/drawing/2014/main" id="{40913D9B-107B-C818-B428-4A3521A24882}"/>
              </a:ext>
            </a:extLst>
          </p:cNvPr>
          <p:cNvSpPr>
            <a:spLocks noGrp="1" noChangeArrowheads="1"/>
          </p:cNvSpPr>
          <p:nvPr>
            <p:ph type="title"/>
          </p:nvPr>
        </p:nvSpPr>
        <p:spPr>
          <a:xfrm>
            <a:off x="381000" y="0"/>
            <a:ext cx="5105400" cy="1371600"/>
          </a:xfrm>
        </p:spPr>
        <p:txBody>
          <a:bodyPr>
            <a:normAutofit fontScale="90000"/>
          </a:bodyPr>
          <a:lstStyle/>
          <a:p>
            <a:pPr eaLnBrk="1" fontAlgn="auto" hangingPunct="1">
              <a:spcAft>
                <a:spcPts val="0"/>
              </a:spcAft>
              <a:defRPr/>
            </a:pPr>
            <a:r>
              <a:rPr lang="es-ES">
                <a:solidFill>
                  <a:schemeClr val="accent1">
                    <a:satMod val="150000"/>
                  </a:schemeClr>
                </a:solidFill>
              </a:rPr>
              <a:t>EL HOMBRE ES EMPRENDEDOR</a:t>
            </a:r>
          </a:p>
        </p:txBody>
      </p:sp>
      <p:sp>
        <p:nvSpPr>
          <p:cNvPr id="11266" name="Rectangle 2">
            <a:extLst>
              <a:ext uri="{FF2B5EF4-FFF2-40B4-BE49-F238E27FC236}">
                <a16:creationId xmlns:a16="http://schemas.microsoft.com/office/drawing/2014/main" id="{A6E720BA-61BA-2506-12E3-B9C264969281}"/>
              </a:ext>
            </a:extLst>
          </p:cNvPr>
          <p:cNvSpPr>
            <a:spLocks noGrp="1" noChangeArrowheads="1"/>
          </p:cNvSpPr>
          <p:nvPr>
            <p:ph idx="1"/>
          </p:nvPr>
        </p:nvSpPr>
        <p:spPr>
          <a:xfrm>
            <a:off x="457200" y="1981200"/>
            <a:ext cx="3962400" cy="3962400"/>
          </a:xfrm>
        </p:spPr>
        <p:txBody>
          <a:bodyPr rtlCol="0">
            <a:normAutofit lnSpcReduction="10000"/>
          </a:bodyPr>
          <a:lstStyle/>
          <a:p>
            <a:pPr marL="438912" indent="-320040" eaLnBrk="1" fontAlgn="auto" hangingPunct="1">
              <a:spcBef>
                <a:spcPts val="0"/>
              </a:spcBef>
              <a:spcAft>
                <a:spcPts val="0"/>
              </a:spcAft>
              <a:buFontTx/>
              <a:buNone/>
              <a:defRPr/>
            </a:pPr>
            <a:r>
              <a:rPr lang="es-ES_tradnl"/>
              <a:t>	</a:t>
            </a:r>
            <a:r>
              <a:rPr lang="es-ES_tradnl" sz="2800"/>
              <a:t>El ser humano es innovador por naturaleza</a:t>
            </a:r>
          </a:p>
          <a:p>
            <a:pPr marL="438912" indent="-320040" eaLnBrk="1" fontAlgn="auto" hangingPunct="1">
              <a:spcBef>
                <a:spcPts val="0"/>
              </a:spcBef>
              <a:spcAft>
                <a:spcPts val="0"/>
              </a:spcAft>
              <a:buFontTx/>
              <a:buNone/>
              <a:defRPr/>
            </a:pPr>
            <a:endParaRPr lang="es-ES_tradnl" sz="2800"/>
          </a:p>
          <a:p>
            <a:pPr marL="438912" indent="-320040" eaLnBrk="1" fontAlgn="auto" hangingPunct="1">
              <a:spcBef>
                <a:spcPts val="0"/>
              </a:spcBef>
              <a:spcAft>
                <a:spcPts val="0"/>
              </a:spcAft>
              <a:buFontTx/>
              <a:buNone/>
              <a:defRPr/>
            </a:pPr>
            <a:r>
              <a:rPr lang="es-ES_tradnl" sz="2800"/>
              <a:t>	A través de la historia ha construido mejores condiciones de vida en busca de la prosperidad.</a:t>
            </a:r>
          </a:p>
          <a:p>
            <a:pPr marL="438912" indent="-320040" eaLnBrk="1" fontAlgn="auto" hangingPunct="1">
              <a:spcBef>
                <a:spcPts val="0"/>
              </a:spcBef>
              <a:spcAft>
                <a:spcPts val="0"/>
              </a:spcAft>
              <a:buFontTx/>
              <a:buNone/>
              <a:defRPr/>
            </a:pPr>
            <a:endParaRPr lang="es-ES" sz="2800"/>
          </a:p>
        </p:txBody>
      </p:sp>
      <p:pic>
        <p:nvPicPr>
          <p:cNvPr id="22532" name="Picture 3" descr="http://www.casadelatierra.com/images/rueda.jpg">
            <a:extLst>
              <a:ext uri="{FF2B5EF4-FFF2-40B4-BE49-F238E27FC236}">
                <a16:creationId xmlns:a16="http://schemas.microsoft.com/office/drawing/2014/main" id="{E477AD59-7FB9-732D-FE25-4B10C4B26F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6313" y="1643063"/>
            <a:ext cx="2000250" cy="258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5" descr="http://images.google.com.co/images?q=tbn:oSg3NOxP5AQJ:www.matchitecture.com/photos/avion%25202.jpg">
            <a:hlinkClick r:id="rId3"/>
            <a:extLst>
              <a:ext uri="{FF2B5EF4-FFF2-40B4-BE49-F238E27FC236}">
                <a16:creationId xmlns:a16="http://schemas.microsoft.com/office/drawing/2014/main" id="{9DA92945-62EA-2E8E-3485-7D1CEDD749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5105400"/>
            <a:ext cx="1303338"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http://www.ellaberinto.net/articles/agricultura.jpg">
            <a:extLst>
              <a:ext uri="{FF2B5EF4-FFF2-40B4-BE49-F238E27FC236}">
                <a16:creationId xmlns:a16="http://schemas.microsoft.com/office/drawing/2014/main" id="{B861BC8C-DBA9-9A1A-260F-3A4C37BBED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2743200"/>
            <a:ext cx="1828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Rectangle 7">
            <a:extLst>
              <a:ext uri="{FF2B5EF4-FFF2-40B4-BE49-F238E27FC236}">
                <a16:creationId xmlns:a16="http://schemas.microsoft.com/office/drawing/2014/main" id="{0DB990FC-987F-648F-A6BA-315051739AF9}"/>
              </a:ext>
            </a:extLst>
          </p:cNvPr>
          <p:cNvSpPr>
            <a:spLocks noChangeArrowheads="1"/>
          </p:cNvSpPr>
          <p:nvPr/>
        </p:nvSpPr>
        <p:spPr bwMode="auto">
          <a:xfrm>
            <a:off x="2928938" y="22066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pic>
        <p:nvPicPr>
          <p:cNvPr id="22536" name="Picture 8" descr="http://www.latinworld.com/best/calenazt.jpg">
            <a:hlinkClick r:id="rId6"/>
            <a:extLst>
              <a:ext uri="{FF2B5EF4-FFF2-40B4-BE49-F238E27FC236}">
                <a16:creationId xmlns:a16="http://schemas.microsoft.com/office/drawing/2014/main" id="{5AA071F3-9C87-29AB-6A5C-BC1D2BBE98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4343400"/>
            <a:ext cx="2209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5">
            <a:extLst>
              <a:ext uri="{FF2B5EF4-FFF2-40B4-BE49-F238E27FC236}">
                <a16:creationId xmlns:a16="http://schemas.microsoft.com/office/drawing/2014/main" id="{EEE56876-8146-568A-EECA-773C249D7B03}"/>
              </a:ext>
            </a:extLst>
          </p:cNvPr>
          <p:cNvSpPr>
            <a:spLocks noGrp="1" noChangeArrowheads="1"/>
          </p:cNvSpPr>
          <p:nvPr>
            <p:ph type="title"/>
          </p:nvPr>
        </p:nvSpPr>
        <p:spPr>
          <a:xfrm>
            <a:off x="381000" y="0"/>
            <a:ext cx="5105400" cy="1371600"/>
          </a:xfrm>
        </p:spPr>
        <p:txBody>
          <a:bodyPr>
            <a:normAutofit fontScale="90000"/>
          </a:bodyPr>
          <a:lstStyle/>
          <a:p>
            <a:pPr eaLnBrk="1" fontAlgn="auto" hangingPunct="1">
              <a:spcAft>
                <a:spcPts val="0"/>
              </a:spcAft>
              <a:defRPr/>
            </a:pPr>
            <a:r>
              <a:rPr lang="es-ES">
                <a:solidFill>
                  <a:schemeClr val="accent1">
                    <a:satMod val="150000"/>
                  </a:schemeClr>
                </a:solidFill>
              </a:rPr>
              <a:t>EMPRENDIMIENTO ES EVOLUCIÓN</a:t>
            </a:r>
          </a:p>
        </p:txBody>
      </p:sp>
      <p:sp>
        <p:nvSpPr>
          <p:cNvPr id="23555" name="Rectangle 2">
            <a:extLst>
              <a:ext uri="{FF2B5EF4-FFF2-40B4-BE49-F238E27FC236}">
                <a16:creationId xmlns:a16="http://schemas.microsoft.com/office/drawing/2014/main" id="{80314D74-90A2-A13A-6C72-2FF0A336F03D}"/>
              </a:ext>
            </a:extLst>
          </p:cNvPr>
          <p:cNvSpPr>
            <a:spLocks noGrp="1"/>
          </p:cNvSpPr>
          <p:nvPr>
            <p:ph idx="1"/>
          </p:nvPr>
        </p:nvSpPr>
        <p:spPr>
          <a:xfrm>
            <a:off x="228600" y="1981200"/>
            <a:ext cx="4419600" cy="4572000"/>
          </a:xfrm>
        </p:spPr>
        <p:txBody>
          <a:bodyPr/>
          <a:lstStyle/>
          <a:p>
            <a:pPr eaLnBrk="1" hangingPunct="1">
              <a:buFontTx/>
              <a:buNone/>
            </a:pPr>
            <a:r>
              <a:rPr lang="es-ES_tradnl" altLang="es-MX"/>
              <a:t>	</a:t>
            </a:r>
            <a:r>
              <a:rPr lang="es-ES_tradnl" altLang="es-MX" sz="2800" b="1"/>
              <a:t>Esta evolución del hombre se ha enmarcado en:</a:t>
            </a:r>
          </a:p>
          <a:p>
            <a:pPr eaLnBrk="1" hangingPunct="1">
              <a:buFontTx/>
              <a:buNone/>
            </a:pPr>
            <a:endParaRPr lang="es-ES_tradnl" altLang="es-MX" sz="2800" b="1"/>
          </a:p>
          <a:p>
            <a:pPr eaLnBrk="1" hangingPunct="1"/>
            <a:r>
              <a:rPr lang="es-ES_tradnl" altLang="es-MX" sz="2800" b="1"/>
              <a:t>CAMBIO</a:t>
            </a:r>
          </a:p>
          <a:p>
            <a:pPr eaLnBrk="1" hangingPunct="1"/>
            <a:r>
              <a:rPr lang="es-ES_tradnl" altLang="es-MX" sz="2800" b="1"/>
              <a:t>ACCIÓN </a:t>
            </a:r>
          </a:p>
          <a:p>
            <a:pPr eaLnBrk="1" hangingPunct="1"/>
            <a:r>
              <a:rPr lang="es-ES_tradnl" altLang="es-MX" sz="2800" b="1"/>
              <a:t>MEJORAMIENTO</a:t>
            </a:r>
            <a:endParaRPr lang="es-ES" altLang="es-MX" sz="2800" b="1"/>
          </a:p>
        </p:txBody>
      </p:sp>
      <p:pic>
        <p:nvPicPr>
          <p:cNvPr id="23556" name="Picture 3" descr="http://www.stonek.com/montevideo_antiguo/carro_bomberos_1917.jpg">
            <a:extLst>
              <a:ext uri="{FF2B5EF4-FFF2-40B4-BE49-F238E27FC236}">
                <a16:creationId xmlns:a16="http://schemas.microsoft.com/office/drawing/2014/main" id="{1293EA1C-14A9-6DD2-A862-C646597F77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524000"/>
            <a:ext cx="36576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4" descr="http://www.bomberosmagallanes.cl/imagenes/carro4-2.jpg">
            <a:extLst>
              <a:ext uri="{FF2B5EF4-FFF2-40B4-BE49-F238E27FC236}">
                <a16:creationId xmlns:a16="http://schemas.microsoft.com/office/drawing/2014/main" id="{9C5545A8-D1F1-F370-346A-74CF487465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962400"/>
            <a:ext cx="3581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AutoShape 11">
            <a:extLst>
              <a:ext uri="{FF2B5EF4-FFF2-40B4-BE49-F238E27FC236}">
                <a16:creationId xmlns:a16="http://schemas.microsoft.com/office/drawing/2014/main" id="{564D7103-6406-0F3A-86CF-7DB41823D40C}"/>
              </a:ext>
            </a:extLst>
          </p:cNvPr>
          <p:cNvSpPr>
            <a:spLocks noGrp="1" noChangeAspect="1" noChangeArrowheads="1"/>
          </p:cNvSpPr>
          <p:nvPr>
            <p:ph type="title"/>
          </p:nvPr>
        </p:nvSpPr>
        <p:spPr>
          <a:xfrm>
            <a:off x="381000" y="152400"/>
            <a:ext cx="5638800" cy="1143000"/>
          </a:xfrm>
        </p:spPr>
        <p:txBody>
          <a:bodyPr/>
          <a:lstStyle/>
          <a:p>
            <a:pPr eaLnBrk="1" fontAlgn="auto" hangingPunct="1">
              <a:spcAft>
                <a:spcPts val="0"/>
              </a:spcAft>
              <a:defRPr/>
            </a:pPr>
            <a:r>
              <a:rPr lang="es-ES_tradnl" sz="2200">
                <a:solidFill>
                  <a:schemeClr val="accent1">
                    <a:satMod val="150000"/>
                  </a:schemeClr>
                </a:solidFill>
                <a:latin typeface="Arial" charset="0"/>
              </a:rPr>
              <a:t>¿ QUÉ ES EMPRENDIMIENTO?</a:t>
            </a:r>
          </a:p>
        </p:txBody>
      </p:sp>
      <p:sp>
        <p:nvSpPr>
          <p:cNvPr id="24579" name="Rectangle 9">
            <a:extLst>
              <a:ext uri="{FF2B5EF4-FFF2-40B4-BE49-F238E27FC236}">
                <a16:creationId xmlns:a16="http://schemas.microsoft.com/office/drawing/2014/main" id="{74129DC3-0AFB-8E13-FFCA-4221D8901F36}"/>
              </a:ext>
            </a:extLst>
          </p:cNvPr>
          <p:cNvSpPr>
            <a:spLocks noGrp="1"/>
          </p:cNvSpPr>
          <p:nvPr>
            <p:ph idx="1"/>
          </p:nvPr>
        </p:nvSpPr>
        <p:spPr>
          <a:xfrm>
            <a:off x="685800" y="1981200"/>
            <a:ext cx="4191000" cy="4114800"/>
          </a:xfrm>
        </p:spPr>
        <p:txBody>
          <a:bodyPr/>
          <a:lstStyle/>
          <a:p>
            <a:pPr eaLnBrk="1" hangingPunct="1"/>
            <a:r>
              <a:rPr lang="es-ES_tradnl" altLang="es-MX" sz="2300">
                <a:latin typeface="Arial" panose="020B0604020202020204" pitchFamily="34" charset="0"/>
              </a:rPr>
              <a:t>Es la energía que permite actuar de manera innovadora, flexible, dinámica, capaz de asumir riesgos, creativo y orientado al crecimiento.</a:t>
            </a:r>
          </a:p>
          <a:p>
            <a:pPr eaLnBrk="1" hangingPunct="1">
              <a:buFontTx/>
              <a:buNone/>
            </a:pPr>
            <a:endParaRPr lang="es-ES_tradnl" altLang="es-MX" sz="2300">
              <a:latin typeface="Arial" panose="020B0604020202020204" pitchFamily="34" charset="0"/>
            </a:endParaRPr>
          </a:p>
          <a:p>
            <a:pPr eaLnBrk="1" hangingPunct="1"/>
            <a:r>
              <a:rPr lang="es-ES_tradnl" altLang="es-MX" sz="2300">
                <a:latin typeface="Arial" panose="020B0604020202020204" pitchFamily="34" charset="0"/>
              </a:rPr>
              <a:t>La capacidad para iniciar y operar empresas competitivas.</a:t>
            </a:r>
          </a:p>
        </p:txBody>
      </p:sp>
      <p:pic>
        <p:nvPicPr>
          <p:cNvPr id="24580" name="Picture 10" descr="j0251125">
            <a:extLst>
              <a:ext uri="{FF2B5EF4-FFF2-40B4-BE49-F238E27FC236}">
                <a16:creationId xmlns:a16="http://schemas.microsoft.com/office/drawing/2014/main" id="{798E2D47-4867-7A85-856F-94C318A46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801813"/>
            <a:ext cx="3378200" cy="437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525BBEB5-0CA8-742D-7AB2-471C0D672ED7}"/>
              </a:ext>
            </a:extLst>
          </p:cNvPr>
          <p:cNvSpPr>
            <a:spLocks noGrp="1" noChangeArrowheads="1"/>
          </p:cNvSpPr>
          <p:nvPr>
            <p:ph type="title"/>
          </p:nvPr>
        </p:nvSpPr>
        <p:spPr>
          <a:xfrm>
            <a:off x="381000" y="0"/>
            <a:ext cx="5105400" cy="1371600"/>
          </a:xfrm>
        </p:spPr>
        <p:txBody>
          <a:bodyPr/>
          <a:lstStyle/>
          <a:p>
            <a:pPr eaLnBrk="1" fontAlgn="auto" hangingPunct="1">
              <a:spcAft>
                <a:spcPts val="0"/>
              </a:spcAft>
              <a:defRPr/>
            </a:pPr>
            <a:r>
              <a:rPr lang="es-ES" sz="2800">
                <a:solidFill>
                  <a:schemeClr val="accent1">
                    <a:satMod val="150000"/>
                  </a:schemeClr>
                </a:solidFill>
              </a:rPr>
              <a:t>SER EMPRESARIO</a:t>
            </a:r>
          </a:p>
        </p:txBody>
      </p:sp>
      <p:sp>
        <p:nvSpPr>
          <p:cNvPr id="307207" name="Rectangle 7">
            <a:extLst>
              <a:ext uri="{FF2B5EF4-FFF2-40B4-BE49-F238E27FC236}">
                <a16:creationId xmlns:a16="http://schemas.microsoft.com/office/drawing/2014/main" id="{60A857C8-60C8-6C8B-BF0B-720C444CF1CB}"/>
              </a:ext>
            </a:extLst>
          </p:cNvPr>
          <p:cNvSpPr>
            <a:spLocks noGrp="1"/>
          </p:cNvSpPr>
          <p:nvPr>
            <p:ph idx="1"/>
          </p:nvPr>
        </p:nvSpPr>
        <p:spPr>
          <a:xfrm>
            <a:off x="1295400" y="2133600"/>
            <a:ext cx="6781800" cy="3505200"/>
          </a:xfrm>
        </p:spPr>
        <p:txBody>
          <a:bodyPr/>
          <a:lstStyle/>
          <a:p>
            <a:pPr eaLnBrk="1" hangingPunct="1">
              <a:lnSpc>
                <a:spcPct val="90000"/>
              </a:lnSpc>
              <a:buFontTx/>
              <a:buNone/>
            </a:pPr>
            <a:r>
              <a:rPr lang="es-ES_tradnl" altLang="es-MX" sz="3300">
                <a:latin typeface="Comic Sans MS" panose="030F0702030302020204" pitchFamily="66" charset="0"/>
              </a:rPr>
              <a:t>   Los empresarios son personas fuertemente motivadas al logro, dotados para la acción y asumir riesgos para lograr sus objetivos.</a:t>
            </a:r>
          </a:p>
          <a:p>
            <a:pPr eaLnBrk="1" hangingPunct="1">
              <a:lnSpc>
                <a:spcPct val="90000"/>
              </a:lnSpc>
              <a:buFontTx/>
              <a:buNone/>
            </a:pPr>
            <a:endParaRPr lang="es-ES_tradnl" altLang="es-MX" sz="3300">
              <a:latin typeface="Comic Sans MS" panose="030F0702030302020204" pitchFamily="66" charset="0"/>
            </a:endParaRPr>
          </a:p>
          <a:p>
            <a:pPr eaLnBrk="1" hangingPunct="1">
              <a:lnSpc>
                <a:spcPct val="90000"/>
              </a:lnSpc>
              <a:buFontTx/>
              <a:buNone/>
            </a:pPr>
            <a:r>
              <a:rPr lang="es-ES_tradnl" altLang="es-MX" sz="3300">
                <a:latin typeface="Comic Sans MS" panose="030F0702030302020204" pitchFamily="66" charset="0"/>
              </a:rPr>
              <a:t>     Es Usted un empresario?</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07207">
                                            <p:txEl>
                                              <p:pRg st="0" end="0"/>
                                            </p:txEl>
                                          </p:spTgt>
                                        </p:tgtEl>
                                        <p:attrNameLst>
                                          <p:attrName>style.visibility</p:attrName>
                                        </p:attrNameLst>
                                      </p:cBhvr>
                                      <p:to>
                                        <p:strVal val="visible"/>
                                      </p:to>
                                    </p:set>
                                    <p:anim calcmode="lin" valueType="num">
                                      <p:cBhvr additive="base">
                                        <p:cTn id="7" dur="500" fill="hold"/>
                                        <p:tgtEl>
                                          <p:spTgt spid="3072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720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FRENAD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07207">
                                            <p:txEl>
                                              <p:pRg st="2" end="2"/>
                                            </p:txEl>
                                          </p:spTgt>
                                        </p:tgtEl>
                                        <p:attrNameLst>
                                          <p:attrName>style.visibility</p:attrName>
                                        </p:attrNameLst>
                                      </p:cBhvr>
                                      <p:to>
                                        <p:strVal val="visible"/>
                                      </p:to>
                                    </p:set>
                                    <p:anim calcmode="lin" valueType="num">
                                      <p:cBhvr additive="base">
                                        <p:cTn id="13" dur="500" fill="hold"/>
                                        <p:tgtEl>
                                          <p:spTgt spid="307207">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07207">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FRENAD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4">
            <a:extLst>
              <a:ext uri="{FF2B5EF4-FFF2-40B4-BE49-F238E27FC236}">
                <a16:creationId xmlns:a16="http://schemas.microsoft.com/office/drawing/2014/main" id="{BA3ADD68-E7E3-514A-F3A0-F055C212B571}"/>
              </a:ext>
            </a:extLst>
          </p:cNvPr>
          <p:cNvSpPr>
            <a:spLocks noGrp="1" noChangeArrowheads="1"/>
          </p:cNvSpPr>
          <p:nvPr>
            <p:ph type="title"/>
          </p:nvPr>
        </p:nvSpPr>
        <p:spPr>
          <a:xfrm>
            <a:off x="381000" y="0"/>
            <a:ext cx="5105400" cy="1371600"/>
          </a:xfrm>
        </p:spPr>
        <p:txBody>
          <a:bodyPr/>
          <a:lstStyle/>
          <a:p>
            <a:pPr eaLnBrk="1" fontAlgn="auto" hangingPunct="1">
              <a:spcAft>
                <a:spcPts val="0"/>
              </a:spcAft>
              <a:defRPr/>
            </a:pPr>
            <a:r>
              <a:rPr lang="es-ES" sz="2800">
                <a:solidFill>
                  <a:schemeClr val="accent1">
                    <a:satMod val="150000"/>
                  </a:schemeClr>
                </a:solidFill>
              </a:rPr>
              <a:t>SER EMPRESARIO</a:t>
            </a:r>
          </a:p>
        </p:txBody>
      </p:sp>
      <p:sp>
        <p:nvSpPr>
          <p:cNvPr id="26627" name="Rectangle 3">
            <a:extLst>
              <a:ext uri="{FF2B5EF4-FFF2-40B4-BE49-F238E27FC236}">
                <a16:creationId xmlns:a16="http://schemas.microsoft.com/office/drawing/2014/main" id="{00240E1A-5A9D-1A29-0DED-A43BBB83EEB5}"/>
              </a:ext>
            </a:extLst>
          </p:cNvPr>
          <p:cNvSpPr>
            <a:spLocks noGrp="1"/>
          </p:cNvSpPr>
          <p:nvPr>
            <p:ph idx="1"/>
          </p:nvPr>
        </p:nvSpPr>
        <p:spPr>
          <a:xfrm>
            <a:off x="304800" y="1676400"/>
            <a:ext cx="4572000" cy="4572000"/>
          </a:xfrm>
        </p:spPr>
        <p:txBody>
          <a:bodyPr/>
          <a:lstStyle/>
          <a:p>
            <a:pPr eaLnBrk="1" hangingPunct="1"/>
            <a:r>
              <a:rPr lang="es-ES" altLang="es-MX" sz="2600" b="1"/>
              <a:t>Es ir adelante abriendo camino</a:t>
            </a:r>
          </a:p>
          <a:p>
            <a:pPr eaLnBrk="1" hangingPunct="1"/>
            <a:endParaRPr lang="es-ES" altLang="es-MX" sz="2600" b="1"/>
          </a:p>
          <a:p>
            <a:pPr eaLnBrk="1" hangingPunct="1"/>
            <a:r>
              <a:rPr lang="es-ES" altLang="es-MX" sz="2600" b="1"/>
              <a:t>Buscar oportunidades</a:t>
            </a:r>
          </a:p>
          <a:p>
            <a:pPr eaLnBrk="1" hangingPunct="1"/>
            <a:endParaRPr lang="es-ES" altLang="es-MX" sz="2600" b="1"/>
          </a:p>
          <a:p>
            <a:pPr eaLnBrk="1" hangingPunct="1"/>
            <a:r>
              <a:rPr lang="es-ES" altLang="es-MX" sz="2600" b="1"/>
              <a:t>Asumir riesgos</a:t>
            </a:r>
          </a:p>
          <a:p>
            <a:pPr eaLnBrk="1" hangingPunct="1"/>
            <a:endParaRPr lang="es-ES" altLang="es-MX" sz="2600" b="1"/>
          </a:p>
          <a:p>
            <a:pPr eaLnBrk="1" hangingPunct="1"/>
            <a:r>
              <a:rPr lang="es-ES" altLang="es-MX" sz="2600" b="1"/>
              <a:t>Pensar en grande</a:t>
            </a:r>
          </a:p>
          <a:p>
            <a:pPr eaLnBrk="1" hangingPunct="1"/>
            <a:endParaRPr lang="es-ES" altLang="es-MX" sz="2600" b="1"/>
          </a:p>
          <a:p>
            <a:pPr eaLnBrk="1" hangingPunct="1"/>
            <a:r>
              <a:rPr lang="es-ES" altLang="es-MX" sz="2600" b="1"/>
              <a:t>Tener actitud mental positiva</a:t>
            </a:r>
          </a:p>
        </p:txBody>
      </p:sp>
      <p:pic>
        <p:nvPicPr>
          <p:cNvPr id="26628" name="Picture 6" descr="http://www.iglesia.cl/biblioteca/evangeliza/trabajo/ejecutivo.jpg">
            <a:extLst>
              <a:ext uri="{FF2B5EF4-FFF2-40B4-BE49-F238E27FC236}">
                <a16:creationId xmlns:a16="http://schemas.microsoft.com/office/drawing/2014/main" id="{111C26E9-CA8C-B200-AA40-A18073D5D4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2057400"/>
            <a:ext cx="2286000"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Oval 2">
            <a:extLst>
              <a:ext uri="{FF2B5EF4-FFF2-40B4-BE49-F238E27FC236}">
                <a16:creationId xmlns:a16="http://schemas.microsoft.com/office/drawing/2014/main" id="{1D02F7A7-551A-5B0F-7750-68330EDEB316}"/>
              </a:ext>
            </a:extLst>
          </p:cNvPr>
          <p:cNvSpPr>
            <a:spLocks noChangeArrowheads="1"/>
          </p:cNvSpPr>
          <p:nvPr/>
        </p:nvSpPr>
        <p:spPr bwMode="auto">
          <a:xfrm>
            <a:off x="1763713" y="3213100"/>
            <a:ext cx="2808287" cy="2879725"/>
          </a:xfrm>
          <a:prstGeom prst="ellipse">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sp>
        <p:nvSpPr>
          <p:cNvPr id="27651" name="Oval 3">
            <a:extLst>
              <a:ext uri="{FF2B5EF4-FFF2-40B4-BE49-F238E27FC236}">
                <a16:creationId xmlns:a16="http://schemas.microsoft.com/office/drawing/2014/main" id="{3F05A80E-DF56-6D76-4F8D-C482700B4E93}"/>
              </a:ext>
            </a:extLst>
          </p:cNvPr>
          <p:cNvSpPr>
            <a:spLocks noChangeArrowheads="1"/>
          </p:cNvSpPr>
          <p:nvPr/>
        </p:nvSpPr>
        <p:spPr bwMode="auto">
          <a:xfrm>
            <a:off x="971550" y="1989138"/>
            <a:ext cx="2808288" cy="2879725"/>
          </a:xfrm>
          <a:prstGeom prst="ellipse">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sp>
        <p:nvSpPr>
          <p:cNvPr id="27652" name="Oval 4">
            <a:extLst>
              <a:ext uri="{FF2B5EF4-FFF2-40B4-BE49-F238E27FC236}">
                <a16:creationId xmlns:a16="http://schemas.microsoft.com/office/drawing/2014/main" id="{E39A2743-814D-129C-6EB6-6237D36DD70A}"/>
              </a:ext>
            </a:extLst>
          </p:cNvPr>
          <p:cNvSpPr>
            <a:spLocks noChangeArrowheads="1"/>
          </p:cNvSpPr>
          <p:nvPr/>
        </p:nvSpPr>
        <p:spPr bwMode="auto">
          <a:xfrm>
            <a:off x="2627313" y="1989138"/>
            <a:ext cx="2808287" cy="2879725"/>
          </a:xfrm>
          <a:prstGeom prst="ellipse">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sp>
        <p:nvSpPr>
          <p:cNvPr id="27653" name="Text Box 5">
            <a:extLst>
              <a:ext uri="{FF2B5EF4-FFF2-40B4-BE49-F238E27FC236}">
                <a16:creationId xmlns:a16="http://schemas.microsoft.com/office/drawing/2014/main" id="{58005910-1575-006D-3538-D4E75863B398}"/>
              </a:ext>
            </a:extLst>
          </p:cNvPr>
          <p:cNvSpPr txBox="1">
            <a:spLocks noChangeArrowheads="1"/>
          </p:cNvSpPr>
          <p:nvPr/>
        </p:nvSpPr>
        <p:spPr bwMode="auto">
          <a:xfrm>
            <a:off x="1187450" y="2624138"/>
            <a:ext cx="1663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CO" altLang="es-MX" sz="1400" b="1">
                <a:latin typeface="Verdana" panose="020B0604030504040204" pitchFamily="34" charset="0"/>
              </a:rPr>
              <a:t>PREPARACIÓN</a:t>
            </a:r>
          </a:p>
          <a:p>
            <a:pPr eaLnBrk="1" hangingPunct="1">
              <a:buClrTx/>
              <a:buSzTx/>
              <a:buFontTx/>
              <a:buNone/>
            </a:pPr>
            <a:r>
              <a:rPr lang="es-CO" altLang="es-MX" sz="1400" b="1">
                <a:latin typeface="Verdana" panose="020B0604030504040204" pitchFamily="34" charset="0"/>
              </a:rPr>
              <a:t>INTELECTUAL</a:t>
            </a:r>
            <a:endParaRPr lang="en-US" altLang="es-MX" sz="1400" b="1">
              <a:latin typeface="Verdana" panose="020B0604030504040204" pitchFamily="34" charset="0"/>
            </a:endParaRPr>
          </a:p>
        </p:txBody>
      </p:sp>
      <p:sp>
        <p:nvSpPr>
          <p:cNvPr id="27654" name="Text Box 6">
            <a:extLst>
              <a:ext uri="{FF2B5EF4-FFF2-40B4-BE49-F238E27FC236}">
                <a16:creationId xmlns:a16="http://schemas.microsoft.com/office/drawing/2014/main" id="{92EA217C-3D96-CC04-9139-38342A7BD681}"/>
              </a:ext>
            </a:extLst>
          </p:cNvPr>
          <p:cNvSpPr txBox="1">
            <a:spLocks noChangeArrowheads="1"/>
          </p:cNvSpPr>
          <p:nvPr/>
        </p:nvSpPr>
        <p:spPr bwMode="auto">
          <a:xfrm>
            <a:off x="3995738" y="2554288"/>
            <a:ext cx="1397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CO" altLang="es-MX" sz="1400" b="1">
                <a:latin typeface="Verdana" panose="020B0604030504040204" pitchFamily="34" charset="0"/>
              </a:rPr>
              <a:t>ACTITUD</a:t>
            </a:r>
          </a:p>
          <a:p>
            <a:pPr eaLnBrk="1" hangingPunct="1">
              <a:buClrTx/>
              <a:buSzTx/>
              <a:buFontTx/>
              <a:buNone/>
            </a:pPr>
            <a:r>
              <a:rPr lang="es-CO" altLang="es-MX" sz="1400" b="1">
                <a:latin typeface="Verdana" panose="020B0604030504040204" pitchFamily="34" charset="0"/>
              </a:rPr>
              <a:t>MENTAL</a:t>
            </a:r>
          </a:p>
          <a:p>
            <a:pPr eaLnBrk="1" hangingPunct="1">
              <a:buClrTx/>
              <a:buSzTx/>
              <a:buFontTx/>
              <a:buNone/>
            </a:pPr>
            <a:r>
              <a:rPr lang="es-CO" altLang="es-MX" sz="1400" b="1">
                <a:latin typeface="Verdana" panose="020B0604030504040204" pitchFamily="34" charset="0"/>
              </a:rPr>
              <a:t>POSITIVA</a:t>
            </a:r>
          </a:p>
          <a:p>
            <a:pPr eaLnBrk="1" hangingPunct="1">
              <a:buClrTx/>
              <a:buSzTx/>
              <a:buFontTx/>
              <a:buNone/>
            </a:pPr>
            <a:r>
              <a:rPr lang="es-CO" altLang="es-MX" sz="1400" b="1">
                <a:latin typeface="Verdana" panose="020B0604030504040204" pitchFamily="34" charset="0"/>
              </a:rPr>
              <a:t>Y CREATIVA</a:t>
            </a:r>
            <a:endParaRPr lang="en-US" altLang="es-MX" sz="1400" b="1">
              <a:latin typeface="Verdana" panose="020B0604030504040204" pitchFamily="34" charset="0"/>
            </a:endParaRPr>
          </a:p>
        </p:txBody>
      </p:sp>
      <p:sp>
        <p:nvSpPr>
          <p:cNvPr id="27655" name="Text Box 7">
            <a:extLst>
              <a:ext uri="{FF2B5EF4-FFF2-40B4-BE49-F238E27FC236}">
                <a16:creationId xmlns:a16="http://schemas.microsoft.com/office/drawing/2014/main" id="{9B2DF513-48B2-1F0B-A802-6D5DBD9630F8}"/>
              </a:ext>
            </a:extLst>
          </p:cNvPr>
          <p:cNvSpPr txBox="1">
            <a:spLocks noChangeArrowheads="1"/>
          </p:cNvSpPr>
          <p:nvPr/>
        </p:nvSpPr>
        <p:spPr bwMode="auto">
          <a:xfrm>
            <a:off x="1908175" y="5084763"/>
            <a:ext cx="24907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CO" altLang="es-MX" sz="1400" b="1">
                <a:latin typeface="Verdana" panose="020B0604030504040204" pitchFamily="34" charset="0"/>
              </a:rPr>
              <a:t>ÁNIMO EMPRENDEDOR</a:t>
            </a:r>
            <a:endParaRPr lang="en-US" altLang="es-MX" sz="1400" b="1">
              <a:latin typeface="Verdana" panose="020B0604030504040204" pitchFamily="34" charset="0"/>
            </a:endParaRPr>
          </a:p>
        </p:txBody>
      </p:sp>
      <p:sp>
        <p:nvSpPr>
          <p:cNvPr id="27656" name="Text Box 8">
            <a:extLst>
              <a:ext uri="{FF2B5EF4-FFF2-40B4-BE49-F238E27FC236}">
                <a16:creationId xmlns:a16="http://schemas.microsoft.com/office/drawing/2014/main" id="{B5CBA02B-E9CE-6AD1-5BD7-0FA37FBDFDFB}"/>
              </a:ext>
            </a:extLst>
          </p:cNvPr>
          <p:cNvSpPr txBox="1">
            <a:spLocks noChangeArrowheads="1"/>
          </p:cNvSpPr>
          <p:nvPr/>
        </p:nvSpPr>
        <p:spPr bwMode="auto">
          <a:xfrm>
            <a:off x="228600" y="381000"/>
            <a:ext cx="52720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CO" altLang="es-MX" sz="2800" b="1">
                <a:solidFill>
                  <a:schemeClr val="bg1"/>
                </a:solidFill>
                <a:latin typeface="Verdana" panose="020B0604030504040204" pitchFamily="34" charset="0"/>
              </a:rPr>
              <a:t>EMPRESARIO POTENCIAL</a:t>
            </a:r>
            <a:endParaRPr lang="en-US" altLang="es-MX" sz="2800" b="1">
              <a:solidFill>
                <a:schemeClr val="bg1"/>
              </a:solidFill>
              <a:latin typeface="Verdana" panose="020B0604030504040204" pitchFamily="34" charset="0"/>
            </a:endParaRPr>
          </a:p>
        </p:txBody>
      </p:sp>
      <p:sp>
        <p:nvSpPr>
          <p:cNvPr id="27657" name="Text Box 9">
            <a:extLst>
              <a:ext uri="{FF2B5EF4-FFF2-40B4-BE49-F238E27FC236}">
                <a16:creationId xmlns:a16="http://schemas.microsoft.com/office/drawing/2014/main" id="{6F91A6B3-BB73-4F52-ED15-60A1959F89B9}"/>
              </a:ext>
            </a:extLst>
          </p:cNvPr>
          <p:cNvSpPr txBox="1">
            <a:spLocks noChangeArrowheads="1"/>
          </p:cNvSpPr>
          <p:nvPr/>
        </p:nvSpPr>
        <p:spPr bwMode="auto">
          <a:xfrm>
            <a:off x="5003800" y="2046288"/>
            <a:ext cx="41290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CO" altLang="es-MX" sz="2800" b="1">
                <a:solidFill>
                  <a:srgbClr val="FF3300"/>
                </a:solidFill>
                <a:latin typeface="Verdana" panose="020B0604030504040204" pitchFamily="34" charset="0"/>
              </a:rPr>
              <a:t>LA MEZCLA ÓPTIMA</a:t>
            </a:r>
            <a:endParaRPr lang="en-US" altLang="es-MX" sz="2800" b="1">
              <a:solidFill>
                <a:srgbClr val="FF3300"/>
              </a:solidFill>
              <a:latin typeface="Verdana" panose="020B0604030504040204" pitchFamily="34" charset="0"/>
            </a:endParaRPr>
          </a:p>
        </p:txBody>
      </p:sp>
      <p:sp>
        <p:nvSpPr>
          <p:cNvPr id="27658" name="AutoShape 10">
            <a:extLst>
              <a:ext uri="{FF2B5EF4-FFF2-40B4-BE49-F238E27FC236}">
                <a16:creationId xmlns:a16="http://schemas.microsoft.com/office/drawing/2014/main" id="{F6AD9F54-F05E-BB97-51A5-435C12B52FEC}"/>
              </a:ext>
            </a:extLst>
          </p:cNvPr>
          <p:cNvSpPr>
            <a:spLocks noChangeArrowheads="1"/>
          </p:cNvSpPr>
          <p:nvPr/>
        </p:nvSpPr>
        <p:spPr bwMode="auto">
          <a:xfrm>
            <a:off x="5651500" y="2852738"/>
            <a:ext cx="2736850" cy="2016125"/>
          </a:xfrm>
          <a:prstGeom prst="curvedLeftArrow">
            <a:avLst>
              <a:gd name="adj1" fmla="val 20000"/>
              <a:gd name="adj2" fmla="val 40000"/>
              <a:gd name="adj3" fmla="val 45249"/>
            </a:avLst>
          </a:prstGeom>
          <a:solidFill>
            <a:srgbClr val="66FF33"/>
          </a:solidFill>
          <a:ln w="9525">
            <a:solidFill>
              <a:schemeClr val="tx1"/>
            </a:solidFill>
            <a:miter lim="800000"/>
            <a:headEnd/>
            <a:tailEnd/>
          </a:ln>
        </p:spPr>
        <p:txBody>
          <a:bodyPr wrap="none" anchor="ct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2400">
              <a:solidFill>
                <a:srgbClr val="66FF33"/>
              </a:solidFill>
              <a:latin typeface="Verdana" panose="020B0604030504040204" pitchFamily="34" charset="0"/>
            </a:endParaRPr>
          </a:p>
        </p:txBody>
      </p:sp>
      <p:sp>
        <p:nvSpPr>
          <p:cNvPr id="27659" name="Line 11">
            <a:extLst>
              <a:ext uri="{FF2B5EF4-FFF2-40B4-BE49-F238E27FC236}">
                <a16:creationId xmlns:a16="http://schemas.microsoft.com/office/drawing/2014/main" id="{CAEC4495-6527-3695-84F9-72BB6495A6C7}"/>
              </a:ext>
            </a:extLst>
          </p:cNvPr>
          <p:cNvSpPr>
            <a:spLocks noChangeShapeType="1"/>
          </p:cNvSpPr>
          <p:nvPr/>
        </p:nvSpPr>
        <p:spPr bwMode="auto">
          <a:xfrm>
            <a:off x="2771775" y="3357563"/>
            <a:ext cx="863600" cy="0"/>
          </a:xfrm>
          <a:prstGeom prst="line">
            <a:avLst/>
          </a:prstGeom>
          <a:noFill/>
          <a:ln w="9525">
            <a:solidFill>
              <a:srgbClr val="FF3300"/>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7660" name="Line 12">
            <a:extLst>
              <a:ext uri="{FF2B5EF4-FFF2-40B4-BE49-F238E27FC236}">
                <a16:creationId xmlns:a16="http://schemas.microsoft.com/office/drawing/2014/main" id="{F3C31B22-F127-0A48-7BDE-7150E0998CED}"/>
              </a:ext>
            </a:extLst>
          </p:cNvPr>
          <p:cNvSpPr>
            <a:spLocks noChangeShapeType="1"/>
          </p:cNvSpPr>
          <p:nvPr/>
        </p:nvSpPr>
        <p:spPr bwMode="auto">
          <a:xfrm>
            <a:off x="2700338" y="3500438"/>
            <a:ext cx="1008062" cy="0"/>
          </a:xfrm>
          <a:prstGeom prst="line">
            <a:avLst/>
          </a:prstGeom>
          <a:noFill/>
          <a:ln w="9525">
            <a:solidFill>
              <a:srgbClr val="FF3300"/>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7661" name="Line 13">
            <a:extLst>
              <a:ext uri="{FF2B5EF4-FFF2-40B4-BE49-F238E27FC236}">
                <a16:creationId xmlns:a16="http://schemas.microsoft.com/office/drawing/2014/main" id="{83D5ECA6-275D-6CCA-D67E-47076DEA7C6C}"/>
              </a:ext>
            </a:extLst>
          </p:cNvPr>
          <p:cNvSpPr>
            <a:spLocks noChangeShapeType="1"/>
          </p:cNvSpPr>
          <p:nvPr/>
        </p:nvSpPr>
        <p:spPr bwMode="auto">
          <a:xfrm>
            <a:off x="2700338" y="3644900"/>
            <a:ext cx="1008062" cy="0"/>
          </a:xfrm>
          <a:prstGeom prst="line">
            <a:avLst/>
          </a:prstGeom>
          <a:noFill/>
          <a:ln w="9525">
            <a:solidFill>
              <a:srgbClr val="FF3300"/>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7662" name="Line 14">
            <a:extLst>
              <a:ext uri="{FF2B5EF4-FFF2-40B4-BE49-F238E27FC236}">
                <a16:creationId xmlns:a16="http://schemas.microsoft.com/office/drawing/2014/main" id="{637C370B-57D6-9FDB-0678-AF15F4FBA0AD}"/>
              </a:ext>
            </a:extLst>
          </p:cNvPr>
          <p:cNvSpPr>
            <a:spLocks noChangeShapeType="1"/>
          </p:cNvSpPr>
          <p:nvPr/>
        </p:nvSpPr>
        <p:spPr bwMode="auto">
          <a:xfrm>
            <a:off x="2700338" y="3789363"/>
            <a:ext cx="1008062" cy="0"/>
          </a:xfrm>
          <a:prstGeom prst="line">
            <a:avLst/>
          </a:prstGeom>
          <a:noFill/>
          <a:ln w="9525">
            <a:solidFill>
              <a:srgbClr val="FF3300"/>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7663" name="Line 15">
            <a:extLst>
              <a:ext uri="{FF2B5EF4-FFF2-40B4-BE49-F238E27FC236}">
                <a16:creationId xmlns:a16="http://schemas.microsoft.com/office/drawing/2014/main" id="{B6E53C5D-5968-208E-C5A7-8A3C6C10B9D3}"/>
              </a:ext>
            </a:extLst>
          </p:cNvPr>
          <p:cNvSpPr>
            <a:spLocks noChangeShapeType="1"/>
          </p:cNvSpPr>
          <p:nvPr/>
        </p:nvSpPr>
        <p:spPr bwMode="auto">
          <a:xfrm>
            <a:off x="2771775" y="3933825"/>
            <a:ext cx="863600" cy="0"/>
          </a:xfrm>
          <a:prstGeom prst="line">
            <a:avLst/>
          </a:prstGeom>
          <a:noFill/>
          <a:ln w="9525">
            <a:solidFill>
              <a:srgbClr val="FF3300"/>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7664" name="Line 16">
            <a:extLst>
              <a:ext uri="{FF2B5EF4-FFF2-40B4-BE49-F238E27FC236}">
                <a16:creationId xmlns:a16="http://schemas.microsoft.com/office/drawing/2014/main" id="{6DE0BD9D-BA92-07FA-2649-0AF3CB0D4AF6}"/>
              </a:ext>
            </a:extLst>
          </p:cNvPr>
          <p:cNvSpPr>
            <a:spLocks noChangeShapeType="1"/>
          </p:cNvSpPr>
          <p:nvPr/>
        </p:nvSpPr>
        <p:spPr bwMode="auto">
          <a:xfrm>
            <a:off x="2843213" y="4076700"/>
            <a:ext cx="720725" cy="0"/>
          </a:xfrm>
          <a:prstGeom prst="line">
            <a:avLst/>
          </a:prstGeom>
          <a:noFill/>
          <a:ln w="9525">
            <a:solidFill>
              <a:srgbClr val="FF3300"/>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7665" name="Line 17">
            <a:extLst>
              <a:ext uri="{FF2B5EF4-FFF2-40B4-BE49-F238E27FC236}">
                <a16:creationId xmlns:a16="http://schemas.microsoft.com/office/drawing/2014/main" id="{39F4D3D7-9278-4D7F-BF49-599AF6772F63}"/>
              </a:ext>
            </a:extLst>
          </p:cNvPr>
          <p:cNvSpPr>
            <a:spLocks noChangeShapeType="1"/>
          </p:cNvSpPr>
          <p:nvPr/>
        </p:nvSpPr>
        <p:spPr bwMode="auto">
          <a:xfrm>
            <a:off x="2916238" y="4221163"/>
            <a:ext cx="576262" cy="0"/>
          </a:xfrm>
          <a:prstGeom prst="line">
            <a:avLst/>
          </a:prstGeom>
          <a:noFill/>
          <a:ln w="9525">
            <a:solidFill>
              <a:srgbClr val="FF3300"/>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7666" name="Line 18">
            <a:extLst>
              <a:ext uri="{FF2B5EF4-FFF2-40B4-BE49-F238E27FC236}">
                <a16:creationId xmlns:a16="http://schemas.microsoft.com/office/drawing/2014/main" id="{B6BD7D30-3E34-3EFC-DB30-5651F3BC00D2}"/>
              </a:ext>
            </a:extLst>
          </p:cNvPr>
          <p:cNvSpPr>
            <a:spLocks noChangeShapeType="1"/>
          </p:cNvSpPr>
          <p:nvPr/>
        </p:nvSpPr>
        <p:spPr bwMode="auto">
          <a:xfrm>
            <a:off x="2987675" y="4365625"/>
            <a:ext cx="431800" cy="0"/>
          </a:xfrm>
          <a:prstGeom prst="line">
            <a:avLst/>
          </a:prstGeom>
          <a:noFill/>
          <a:ln w="9525">
            <a:solidFill>
              <a:srgbClr val="FF3300"/>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7667" name="Line 19">
            <a:extLst>
              <a:ext uri="{FF2B5EF4-FFF2-40B4-BE49-F238E27FC236}">
                <a16:creationId xmlns:a16="http://schemas.microsoft.com/office/drawing/2014/main" id="{816FA2CD-334D-2576-469D-0B61AF90A779}"/>
              </a:ext>
            </a:extLst>
          </p:cNvPr>
          <p:cNvSpPr>
            <a:spLocks noChangeShapeType="1"/>
          </p:cNvSpPr>
          <p:nvPr/>
        </p:nvSpPr>
        <p:spPr bwMode="auto">
          <a:xfrm>
            <a:off x="3132138" y="4508500"/>
            <a:ext cx="144462" cy="0"/>
          </a:xfrm>
          <a:prstGeom prst="line">
            <a:avLst/>
          </a:prstGeom>
          <a:noFill/>
          <a:ln w="9525">
            <a:solidFill>
              <a:srgbClr val="FF3300"/>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5">
            <a:extLst>
              <a:ext uri="{FF2B5EF4-FFF2-40B4-BE49-F238E27FC236}">
                <a16:creationId xmlns:a16="http://schemas.microsoft.com/office/drawing/2014/main" id="{D335F941-E376-3DBB-800D-CABE350A3F0E}"/>
              </a:ext>
            </a:extLst>
          </p:cNvPr>
          <p:cNvSpPr>
            <a:spLocks noGrp="1" noChangeArrowheads="1"/>
          </p:cNvSpPr>
          <p:nvPr>
            <p:ph type="title"/>
          </p:nvPr>
        </p:nvSpPr>
        <p:spPr>
          <a:xfrm>
            <a:off x="381000" y="0"/>
            <a:ext cx="5105400" cy="1371600"/>
          </a:xfrm>
        </p:spPr>
        <p:txBody>
          <a:bodyPr/>
          <a:lstStyle/>
          <a:p>
            <a:pPr eaLnBrk="1" fontAlgn="auto" hangingPunct="1">
              <a:spcAft>
                <a:spcPts val="0"/>
              </a:spcAft>
              <a:defRPr/>
            </a:pPr>
            <a:r>
              <a:rPr lang="es-ES_tradnl" sz="4800" dirty="0">
                <a:solidFill>
                  <a:schemeClr val="accent1">
                    <a:satMod val="150000"/>
                  </a:schemeClr>
                </a:solidFill>
              </a:rPr>
              <a:t>Ser empresario</a:t>
            </a:r>
            <a:endParaRPr lang="es-ES" sz="4800" dirty="0">
              <a:solidFill>
                <a:schemeClr val="accent1">
                  <a:satMod val="150000"/>
                </a:schemeClr>
              </a:solidFill>
            </a:endParaRPr>
          </a:p>
        </p:txBody>
      </p:sp>
      <p:sp>
        <p:nvSpPr>
          <p:cNvPr id="28675" name="Rectangle 2">
            <a:extLst>
              <a:ext uri="{FF2B5EF4-FFF2-40B4-BE49-F238E27FC236}">
                <a16:creationId xmlns:a16="http://schemas.microsoft.com/office/drawing/2014/main" id="{76F7173E-5E1D-EC8D-2B11-2253762727CA}"/>
              </a:ext>
            </a:extLst>
          </p:cNvPr>
          <p:cNvSpPr>
            <a:spLocks noGrp="1"/>
          </p:cNvSpPr>
          <p:nvPr>
            <p:ph idx="1"/>
          </p:nvPr>
        </p:nvSpPr>
        <p:spPr>
          <a:xfrm>
            <a:off x="1524000" y="1676400"/>
            <a:ext cx="5562600" cy="4343400"/>
          </a:xfrm>
        </p:spPr>
        <p:txBody>
          <a:bodyPr/>
          <a:lstStyle/>
          <a:p>
            <a:pPr eaLnBrk="1" hangingPunct="1">
              <a:buFontTx/>
              <a:buNone/>
            </a:pPr>
            <a:r>
              <a:rPr lang="es-ES" altLang="es-MX" sz="1900" i="1"/>
              <a:t>	</a:t>
            </a:r>
            <a:r>
              <a:rPr lang="es-ES" altLang="es-MX" sz="2200" b="1" i="1"/>
              <a:t>“La inclinación de mi vida ha sido hacer cosas que le brinden placer a la gente en formas sorprendentemente nuevas. Al hacerlo encuentro satisfacción”</a:t>
            </a:r>
          </a:p>
          <a:p>
            <a:pPr eaLnBrk="1" hangingPunct="1">
              <a:buFontTx/>
              <a:buNone/>
            </a:pPr>
            <a:r>
              <a:rPr lang="es-ES" altLang="es-MX" sz="2200"/>
              <a:t>				</a:t>
            </a:r>
            <a:r>
              <a:rPr lang="es-ES" altLang="es-MX" sz="2200" b="1" i="1"/>
              <a:t>Walt Disney</a:t>
            </a:r>
          </a:p>
        </p:txBody>
      </p:sp>
      <p:sp>
        <p:nvSpPr>
          <p:cNvPr id="28676" name="Rectangle 6">
            <a:extLst>
              <a:ext uri="{FF2B5EF4-FFF2-40B4-BE49-F238E27FC236}">
                <a16:creationId xmlns:a16="http://schemas.microsoft.com/office/drawing/2014/main" id="{796B3BF1-F9E7-723A-6B88-46090943FC64}"/>
              </a:ext>
            </a:extLst>
          </p:cNvPr>
          <p:cNvSpPr>
            <a:spLocks noChangeArrowheads="1"/>
          </p:cNvSpPr>
          <p:nvPr/>
        </p:nvSpPr>
        <p:spPr bwMode="auto">
          <a:xfrm>
            <a:off x="1524000" y="3962400"/>
            <a:ext cx="5638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just">
              <a:spcBef>
                <a:spcPct val="20000"/>
              </a:spcBef>
              <a:buClrTx/>
              <a:buSzTx/>
              <a:buFontTx/>
              <a:buNone/>
            </a:pPr>
            <a:r>
              <a:rPr lang="es-ES_tradnl" altLang="es-MX" sz="2100">
                <a:latin typeface="Arial Narrow" panose="020B0606020202030204" pitchFamily="34" charset="0"/>
              </a:rPr>
              <a:t>	</a:t>
            </a:r>
            <a:r>
              <a:rPr lang="es-ES_tradnl" altLang="es-MX" sz="2400" b="1" i="1">
                <a:latin typeface="Arial Narrow" panose="020B0606020202030204" pitchFamily="34" charset="0"/>
              </a:rPr>
              <a:t>“El 1% de inspiración es tan crítico para comenzar un negocio como lo es el 99% de transpiración que el empresario invierte para convertir en realidad su inspiración”</a:t>
            </a:r>
            <a:endParaRPr lang="es-ES" altLang="es-MX" sz="2400" b="1" i="1">
              <a:latin typeface="Arial Narrow" panose="020B0606020202030204" pitchFamily="34" charset="0"/>
            </a:endParaRPr>
          </a:p>
          <a:p>
            <a:pPr algn="just">
              <a:spcBef>
                <a:spcPct val="20000"/>
              </a:spcBef>
              <a:buClrTx/>
              <a:buSzTx/>
              <a:buFontTx/>
              <a:buNone/>
            </a:pPr>
            <a:r>
              <a:rPr lang="es-ES" altLang="es-MX" sz="2400" b="1" i="1">
                <a:latin typeface="Arial Narrow" panose="020B0606020202030204" pitchFamily="34" charset="0"/>
              </a:rPr>
              <a:t>				 Thomas Alba Edison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a:extLst>
              <a:ext uri="{FF2B5EF4-FFF2-40B4-BE49-F238E27FC236}">
                <a16:creationId xmlns:a16="http://schemas.microsoft.com/office/drawing/2014/main" id="{EDEFBCC3-BAA6-798F-C75A-B381D60B9E47}"/>
              </a:ext>
            </a:extLst>
          </p:cNvPr>
          <p:cNvSpPr>
            <a:spLocks noGrp="1" noChangeArrowheads="1"/>
          </p:cNvSpPr>
          <p:nvPr>
            <p:ph type="title"/>
          </p:nvPr>
        </p:nvSpPr>
        <p:spPr>
          <a:xfrm>
            <a:off x="381000" y="0"/>
            <a:ext cx="5105400" cy="1371600"/>
          </a:xfrm>
        </p:spPr>
        <p:txBody>
          <a:bodyPr/>
          <a:lstStyle/>
          <a:p>
            <a:pPr eaLnBrk="1" fontAlgn="auto" hangingPunct="1">
              <a:spcAft>
                <a:spcPts val="0"/>
              </a:spcAft>
              <a:defRPr/>
            </a:pPr>
            <a:r>
              <a:rPr lang="es-ES_tradnl" sz="5400" dirty="0">
                <a:solidFill>
                  <a:schemeClr val="accent1">
                    <a:satMod val="150000"/>
                  </a:schemeClr>
                </a:solidFill>
              </a:rPr>
              <a:t>Ser empresario</a:t>
            </a:r>
            <a:endParaRPr lang="es-ES" sz="5400" dirty="0">
              <a:solidFill>
                <a:schemeClr val="accent1">
                  <a:satMod val="150000"/>
                </a:schemeClr>
              </a:solidFill>
            </a:endParaRPr>
          </a:p>
        </p:txBody>
      </p:sp>
      <p:sp>
        <p:nvSpPr>
          <p:cNvPr id="29699" name="Rectangle 2">
            <a:extLst>
              <a:ext uri="{FF2B5EF4-FFF2-40B4-BE49-F238E27FC236}">
                <a16:creationId xmlns:a16="http://schemas.microsoft.com/office/drawing/2014/main" id="{627F5863-B9BF-97AB-69FF-BBB9776B8CF7}"/>
              </a:ext>
            </a:extLst>
          </p:cNvPr>
          <p:cNvSpPr>
            <a:spLocks noGrp="1"/>
          </p:cNvSpPr>
          <p:nvPr>
            <p:ph idx="1"/>
          </p:nvPr>
        </p:nvSpPr>
        <p:spPr>
          <a:xfrm>
            <a:off x="609600" y="1752600"/>
            <a:ext cx="7772400" cy="4114800"/>
          </a:xfrm>
        </p:spPr>
        <p:txBody>
          <a:bodyPr/>
          <a:lstStyle/>
          <a:p>
            <a:pPr eaLnBrk="1" hangingPunct="1">
              <a:buFontTx/>
              <a:buNone/>
            </a:pPr>
            <a:r>
              <a:rPr lang="es-ES" altLang="es-MX" sz="2000" b="1">
                <a:latin typeface="Arial" panose="020B0604020202020204" pitchFamily="34" charset="0"/>
              </a:rPr>
              <a:t>	</a:t>
            </a:r>
            <a:r>
              <a:rPr lang="es-ES" altLang="es-MX" sz="2400" i="1">
                <a:latin typeface="Arial" panose="020B0604020202020204" pitchFamily="34" charset="0"/>
              </a:rPr>
              <a:t>“Formar clase empresarial toma tiempo y supone esfuerzo intelectual. Crear cultura empresarial es cultivar valores, actitudes, hábito de disciplina, mística, rigor. La existencia de clase empresarial requiere construir lenguaje técnico, conocimientos científicos, principios éticos”</a:t>
            </a:r>
          </a:p>
          <a:p>
            <a:pPr eaLnBrk="1" hangingPunct="1">
              <a:buFontTx/>
              <a:buNone/>
            </a:pPr>
            <a:endParaRPr lang="es-ES" altLang="es-MX" sz="2400" i="1">
              <a:latin typeface="Arial" panose="020B0604020202020204" pitchFamily="34" charset="0"/>
            </a:endParaRPr>
          </a:p>
          <a:p>
            <a:pPr eaLnBrk="1" hangingPunct="1">
              <a:buFontTx/>
              <a:buNone/>
            </a:pPr>
            <a:r>
              <a:rPr lang="es-ES" altLang="es-MX" sz="2400" i="1">
                <a:latin typeface="Arial" panose="020B0604020202020204" pitchFamily="34" charset="0"/>
              </a:rPr>
              <a:t>	“Sólo la existencia de una dirigencia empresarial permite conquistar altos niveles de satisfacción de las necesidades colectivas. Un empresariado dinámico es elemento esencial del capital social de un país”</a:t>
            </a:r>
          </a:p>
          <a:p>
            <a:pPr eaLnBrk="1" hangingPunct="1">
              <a:buFontTx/>
              <a:buNone/>
            </a:pPr>
            <a:endParaRPr lang="es-ES" altLang="es-MX" sz="2400" i="1">
              <a:latin typeface="Arial" panose="020B0604020202020204" pitchFamily="34" charset="0"/>
            </a:endParaRPr>
          </a:p>
          <a:p>
            <a:pPr eaLnBrk="1" hangingPunct="1">
              <a:buFontTx/>
              <a:buNone/>
            </a:pPr>
            <a:endParaRPr lang="es-ES" altLang="es-MX" sz="2400" i="1">
              <a:latin typeface="Arial" panose="020B0604020202020204" pitchFamily="34" charset="0"/>
            </a:endParaRPr>
          </a:p>
          <a:p>
            <a:pPr eaLnBrk="1" hangingPunct="1">
              <a:buFontTx/>
              <a:buNone/>
            </a:pPr>
            <a:endParaRPr lang="es-ES" altLang="es-MX" sz="2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13285DAA-0F88-BAA7-C8C2-D2B3B34819C3}"/>
              </a:ext>
            </a:extLst>
          </p:cNvPr>
          <p:cNvSpPr>
            <a:spLocks noGrp="1" noChangeArrowheads="1"/>
          </p:cNvSpPr>
          <p:nvPr>
            <p:ph type="title"/>
          </p:nvPr>
        </p:nvSpPr>
        <p:spPr>
          <a:xfrm>
            <a:off x="228600" y="228600"/>
            <a:ext cx="6772292" cy="1143000"/>
          </a:xfrm>
        </p:spPr>
        <p:txBody>
          <a:bodyPr>
            <a:normAutofit fontScale="90000"/>
          </a:bodyPr>
          <a:lstStyle/>
          <a:p>
            <a:pPr eaLnBrk="1" fontAlgn="auto" hangingPunct="1">
              <a:spcAft>
                <a:spcPts val="0"/>
              </a:spcAft>
              <a:defRPr/>
            </a:pPr>
            <a:r>
              <a:rPr lang="es-ES_tradnl" dirty="0">
                <a:solidFill>
                  <a:schemeClr val="accent1">
                    <a:satMod val="150000"/>
                  </a:schemeClr>
                </a:solidFill>
              </a:rPr>
              <a:t>¿Por qué es necesario hacer  empresa ?</a:t>
            </a:r>
            <a:endParaRPr lang="es-ES" dirty="0">
              <a:solidFill>
                <a:schemeClr val="accent1">
                  <a:satMod val="150000"/>
                </a:schemeClr>
              </a:solidFill>
            </a:endParaRPr>
          </a:p>
        </p:txBody>
      </p:sp>
      <p:sp>
        <p:nvSpPr>
          <p:cNvPr id="30723" name="Rectangle 3">
            <a:extLst>
              <a:ext uri="{FF2B5EF4-FFF2-40B4-BE49-F238E27FC236}">
                <a16:creationId xmlns:a16="http://schemas.microsoft.com/office/drawing/2014/main" id="{79F6369B-E560-75B4-0FE3-2B8BAC49ACA3}"/>
              </a:ext>
            </a:extLst>
          </p:cNvPr>
          <p:cNvSpPr>
            <a:spLocks noGrp="1"/>
          </p:cNvSpPr>
          <p:nvPr>
            <p:ph idx="1"/>
          </p:nvPr>
        </p:nvSpPr>
        <p:spPr>
          <a:xfrm>
            <a:off x="457200" y="1981200"/>
            <a:ext cx="5829300" cy="4495800"/>
          </a:xfrm>
        </p:spPr>
        <p:txBody>
          <a:bodyPr/>
          <a:lstStyle/>
          <a:p>
            <a:pPr eaLnBrk="1" hangingPunct="1"/>
            <a:r>
              <a:rPr lang="es-ES_tradnl" altLang="es-MX" sz="2800"/>
              <a:t>Nuestra economía no genera empleo al mismo ritmo de otros países.</a:t>
            </a:r>
          </a:p>
          <a:p>
            <a:pPr eaLnBrk="1" hangingPunct="1">
              <a:buFontTx/>
              <a:buNone/>
            </a:pPr>
            <a:endParaRPr lang="es-ES_tradnl" altLang="es-MX" sz="2800"/>
          </a:p>
          <a:p>
            <a:pPr eaLnBrk="1" hangingPunct="1"/>
            <a:r>
              <a:rPr lang="es-ES_tradnl" altLang="es-MX" sz="2800"/>
              <a:t>Actualmente hay serias dificultades para generar empleo debido a que las empresas buscan reducir su tamaño, y lo hacen disminuyendo el número de empleados.</a:t>
            </a:r>
            <a:endParaRPr lang="es-ES" altLang="es-MX" sz="2800"/>
          </a:p>
        </p:txBody>
      </p:sp>
      <p:pic>
        <p:nvPicPr>
          <p:cNvPr id="30724" name="Picture 4" descr="http://colombia.indymedia.org/imcenter/desempleo.jpg">
            <a:extLst>
              <a:ext uri="{FF2B5EF4-FFF2-40B4-BE49-F238E27FC236}">
                <a16:creationId xmlns:a16="http://schemas.microsoft.com/office/drawing/2014/main" id="{654156B3-773A-78B6-8A12-9D770BDD5C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2743200"/>
            <a:ext cx="22748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Rectangle 6">
            <a:extLst>
              <a:ext uri="{FF2B5EF4-FFF2-40B4-BE49-F238E27FC236}">
                <a16:creationId xmlns:a16="http://schemas.microsoft.com/office/drawing/2014/main" id="{DEB2984B-2E83-C2FD-ADF4-262BCBC3A4E9}"/>
              </a:ext>
            </a:extLst>
          </p:cNvPr>
          <p:cNvSpPr>
            <a:spLocks noGrp="1" noChangeArrowheads="1"/>
          </p:cNvSpPr>
          <p:nvPr>
            <p:ph type="title"/>
          </p:nvPr>
        </p:nvSpPr>
        <p:spPr>
          <a:xfrm>
            <a:off x="304800" y="0"/>
            <a:ext cx="6624654" cy="1143000"/>
          </a:xfrm>
        </p:spPr>
        <p:txBody>
          <a:bodyPr>
            <a:normAutofit fontScale="90000"/>
          </a:bodyPr>
          <a:lstStyle/>
          <a:p>
            <a:pPr eaLnBrk="1" fontAlgn="auto" hangingPunct="1">
              <a:spcAft>
                <a:spcPts val="0"/>
              </a:spcAft>
              <a:defRPr/>
            </a:pPr>
            <a:r>
              <a:rPr lang="es-ES_tradnl" dirty="0">
                <a:solidFill>
                  <a:schemeClr val="accent1">
                    <a:satMod val="150000"/>
                  </a:schemeClr>
                </a:solidFill>
              </a:rPr>
              <a:t>¿Por qué es necesario hacer  empresa?</a:t>
            </a:r>
            <a:endParaRPr lang="es-ES" dirty="0">
              <a:solidFill>
                <a:schemeClr val="accent1">
                  <a:satMod val="150000"/>
                </a:schemeClr>
              </a:solidFill>
            </a:endParaRPr>
          </a:p>
        </p:txBody>
      </p:sp>
      <p:sp>
        <p:nvSpPr>
          <p:cNvPr id="20482" name="Rectangle 2">
            <a:extLst>
              <a:ext uri="{FF2B5EF4-FFF2-40B4-BE49-F238E27FC236}">
                <a16:creationId xmlns:a16="http://schemas.microsoft.com/office/drawing/2014/main" id="{5A82D69A-D286-B134-C7D3-519689E00495}"/>
              </a:ext>
            </a:extLst>
          </p:cNvPr>
          <p:cNvSpPr>
            <a:spLocks noGrp="1" noChangeArrowheads="1"/>
          </p:cNvSpPr>
          <p:nvPr>
            <p:ph idx="1"/>
          </p:nvPr>
        </p:nvSpPr>
        <p:spPr>
          <a:xfrm>
            <a:off x="533400" y="2057400"/>
            <a:ext cx="3886200" cy="4114800"/>
          </a:xfrm>
        </p:spPr>
        <p:txBody>
          <a:bodyPr rtlCol="0">
            <a:normAutofit lnSpcReduction="10000"/>
          </a:bodyPr>
          <a:lstStyle/>
          <a:p>
            <a:pPr marL="438912" indent="-320040" eaLnBrk="1" fontAlgn="auto" hangingPunct="1">
              <a:spcBef>
                <a:spcPts val="0"/>
              </a:spcBef>
              <a:spcAft>
                <a:spcPts val="0"/>
              </a:spcAft>
              <a:buFontTx/>
              <a:buNone/>
              <a:defRPr/>
            </a:pPr>
            <a:r>
              <a:rPr lang="es-ES_tradnl"/>
              <a:t>	</a:t>
            </a:r>
            <a:r>
              <a:rPr lang="es-ES_tradnl" sz="2800"/>
              <a:t>Debemos construir las oportunidades laborales, no esperar a que lleguen.</a:t>
            </a:r>
          </a:p>
          <a:p>
            <a:pPr marL="438912" indent="-320040" eaLnBrk="1" fontAlgn="auto" hangingPunct="1">
              <a:spcBef>
                <a:spcPts val="0"/>
              </a:spcBef>
              <a:spcAft>
                <a:spcPts val="0"/>
              </a:spcAft>
              <a:buFontTx/>
              <a:buNone/>
              <a:defRPr/>
            </a:pPr>
            <a:endParaRPr lang="es-ES_tradnl" sz="2800"/>
          </a:p>
          <a:p>
            <a:pPr marL="438912" indent="-320040" eaLnBrk="1" fontAlgn="auto" hangingPunct="1">
              <a:spcBef>
                <a:spcPts val="0"/>
              </a:spcBef>
              <a:spcAft>
                <a:spcPts val="0"/>
              </a:spcAft>
              <a:buFontTx/>
              <a:buNone/>
              <a:defRPr/>
            </a:pPr>
            <a:r>
              <a:rPr lang="es-ES_tradnl" sz="2800"/>
              <a:t>	Debemos construir empresa para incrementar nuestro nivel de vida, nuestro bienestar.</a:t>
            </a:r>
            <a:endParaRPr lang="es-ES" sz="2800"/>
          </a:p>
        </p:txBody>
      </p:sp>
      <p:pic>
        <p:nvPicPr>
          <p:cNvPr id="31748" name="Picture 3" descr="http://images.google.com.co/images?q=tbn:sX2NPMDtaW4J:www.cruzrojacundinamarca.org.co/images/Principal/bienestar.jpg">
            <a:hlinkClick r:id="rId2"/>
            <a:extLst>
              <a:ext uri="{FF2B5EF4-FFF2-40B4-BE49-F238E27FC236}">
                <a16:creationId xmlns:a16="http://schemas.microsoft.com/office/drawing/2014/main" id="{BC2DA541-C9D6-7694-8A6C-D73AB006AC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4038600"/>
            <a:ext cx="16764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4" descr="http://www.ciat.cgiar.org/agroempresas/imagenes/f_moduloorganizacion.jpg">
            <a:extLst>
              <a:ext uri="{FF2B5EF4-FFF2-40B4-BE49-F238E27FC236}">
                <a16:creationId xmlns:a16="http://schemas.microsoft.com/office/drawing/2014/main" id="{8CC4F7C8-408B-9808-F273-483F2B6FAA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2057400"/>
            <a:ext cx="2160588" cy="278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5" descr="http://images.google.com.co/images?q=tbn:z-RYplULuPkJ:www.uam.edu.ni/facultades/admon/empresarios/img22.gif">
            <a:hlinkClick r:id="rId5"/>
            <a:extLst>
              <a:ext uri="{FF2B5EF4-FFF2-40B4-BE49-F238E27FC236}">
                <a16:creationId xmlns:a16="http://schemas.microsoft.com/office/drawing/2014/main" id="{51DA8C3E-6A22-AFCC-31D2-4964C914E6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4495800"/>
            <a:ext cx="1676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138DFED0-4A90-DF95-2956-D82AA60400B2}"/>
              </a:ext>
            </a:extLst>
          </p:cNvPr>
          <p:cNvSpPr>
            <a:spLocks noChangeArrowheads="1"/>
          </p:cNvSpPr>
          <p:nvPr/>
        </p:nvSpPr>
        <p:spPr bwMode="auto">
          <a:xfrm>
            <a:off x="95250" y="76200"/>
            <a:ext cx="56197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just">
              <a:buClrTx/>
              <a:buSzTx/>
              <a:buFontTx/>
              <a:buNone/>
            </a:pPr>
            <a:r>
              <a:rPr lang="es-ES" altLang="es-MX" sz="3400" b="1">
                <a:solidFill>
                  <a:srgbClr val="00FFFF"/>
                </a:solidFill>
                <a:latin typeface="Arial Narrow" panose="020B0606020202030204" pitchFamily="34" charset="0"/>
              </a:rPr>
              <a:t>Las Dificultades de los Jóvenes para crear empresa...</a:t>
            </a:r>
          </a:p>
        </p:txBody>
      </p:sp>
      <p:sp>
        <p:nvSpPr>
          <p:cNvPr id="32771" name="Text Box 3">
            <a:extLst>
              <a:ext uri="{FF2B5EF4-FFF2-40B4-BE49-F238E27FC236}">
                <a16:creationId xmlns:a16="http://schemas.microsoft.com/office/drawing/2014/main" id="{8614B4B6-239C-E712-33EC-A339E72E9C42}"/>
              </a:ext>
            </a:extLst>
          </p:cNvPr>
          <p:cNvSpPr txBox="1">
            <a:spLocks noChangeArrowheads="1"/>
          </p:cNvSpPr>
          <p:nvPr/>
        </p:nvSpPr>
        <p:spPr bwMode="auto">
          <a:xfrm>
            <a:off x="381000" y="1371600"/>
            <a:ext cx="4619625" cy="649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ES" altLang="es-MX" sz="2400">
              <a:latin typeface="Arial" panose="020B0604020202020204" pitchFamily="34" charset="0"/>
            </a:endParaRPr>
          </a:p>
          <a:p>
            <a:pPr algn="just" eaLnBrk="1" hangingPunct="1">
              <a:buClrTx/>
              <a:buSzTx/>
              <a:buFontTx/>
              <a:buNone/>
            </a:pPr>
            <a:r>
              <a:rPr lang="es-ES" altLang="es-MX" sz="2000">
                <a:latin typeface="Arial" panose="020B0604020202020204" pitchFamily="34" charset="0"/>
              </a:rPr>
              <a:t>1. Miedo al fracaso</a:t>
            </a:r>
          </a:p>
          <a:p>
            <a:pPr algn="just" eaLnBrk="1" hangingPunct="1">
              <a:buClrTx/>
              <a:buSzTx/>
              <a:buFontTx/>
              <a:buNone/>
            </a:pPr>
            <a:endParaRPr lang="es-ES" altLang="es-MX" sz="2000">
              <a:latin typeface="Arial" panose="020B0604020202020204" pitchFamily="34" charset="0"/>
            </a:endParaRPr>
          </a:p>
          <a:p>
            <a:pPr algn="just" eaLnBrk="1" hangingPunct="1">
              <a:buClrTx/>
              <a:buSzTx/>
              <a:buFontTx/>
              <a:buNone/>
            </a:pPr>
            <a:r>
              <a:rPr lang="es-ES" altLang="es-MX" sz="2000">
                <a:latin typeface="Arial" panose="020B0604020202020204" pitchFamily="34" charset="0"/>
              </a:rPr>
              <a:t>2. Factor Cultural (Tendencia a la empleomanía)</a:t>
            </a:r>
          </a:p>
          <a:p>
            <a:pPr algn="just" eaLnBrk="1" hangingPunct="1">
              <a:buClrTx/>
              <a:buSzTx/>
              <a:buFontTx/>
              <a:buNone/>
            </a:pPr>
            <a:endParaRPr lang="es-ES" altLang="es-MX" sz="2000">
              <a:latin typeface="Arial" panose="020B0604020202020204" pitchFamily="34" charset="0"/>
            </a:endParaRPr>
          </a:p>
          <a:p>
            <a:pPr algn="just" eaLnBrk="1" hangingPunct="1">
              <a:buClrTx/>
              <a:buSzTx/>
              <a:buFontTx/>
              <a:buNone/>
            </a:pPr>
            <a:r>
              <a:rPr lang="es-ES" altLang="es-MX" sz="2000">
                <a:latin typeface="Arial" panose="020B0604020202020204" pitchFamily="34" charset="0"/>
              </a:rPr>
              <a:t>3. Dificultad para acceder a un adecuado financiamiento de acuerdo a sus necesidades, principalmente a las de capital de trabajo o las de capital semilla.</a:t>
            </a:r>
          </a:p>
          <a:p>
            <a:pPr algn="just" eaLnBrk="1" hangingPunct="1">
              <a:buClrTx/>
              <a:buSzTx/>
              <a:buFontTx/>
              <a:buNone/>
            </a:pPr>
            <a:endParaRPr lang="es-ES" altLang="es-MX" sz="2000">
              <a:latin typeface="Arial" panose="020B0604020202020204" pitchFamily="34" charset="0"/>
            </a:endParaRPr>
          </a:p>
          <a:p>
            <a:pPr algn="just" eaLnBrk="1" hangingPunct="1">
              <a:buClrTx/>
              <a:buSzTx/>
              <a:buFontTx/>
              <a:buNone/>
            </a:pPr>
            <a:r>
              <a:rPr lang="es-ES" altLang="es-MX" sz="2000">
                <a:latin typeface="Arial" panose="020B0604020202020204" pitchFamily="34" charset="0"/>
              </a:rPr>
              <a:t>4. No existe una cultura de capital de riesgo.</a:t>
            </a:r>
          </a:p>
          <a:p>
            <a:pPr algn="just" eaLnBrk="1" hangingPunct="1">
              <a:buClrTx/>
              <a:buSzTx/>
              <a:buFontTx/>
              <a:buNone/>
            </a:pPr>
            <a:endParaRPr lang="es-ES" altLang="es-MX" sz="2000">
              <a:latin typeface="Arial" panose="020B0604020202020204" pitchFamily="34" charset="0"/>
            </a:endParaRPr>
          </a:p>
          <a:p>
            <a:pPr algn="just" eaLnBrk="1" hangingPunct="1">
              <a:buClrTx/>
              <a:buSzTx/>
              <a:buFontTx/>
              <a:buNone/>
            </a:pPr>
            <a:r>
              <a:rPr lang="es-ES" altLang="es-MX" sz="2000">
                <a:latin typeface="Arial" panose="020B0604020202020204" pitchFamily="34" charset="0"/>
              </a:rPr>
              <a:t>5. Falta de asistencia técnica.</a:t>
            </a:r>
          </a:p>
          <a:p>
            <a:pPr algn="just" eaLnBrk="1" hangingPunct="1">
              <a:buClrTx/>
              <a:buSzTx/>
              <a:buFontTx/>
              <a:buNone/>
            </a:pPr>
            <a:endParaRPr lang="es-ES" altLang="es-MX" sz="2000">
              <a:latin typeface="Arial" panose="020B0604020202020204" pitchFamily="34" charset="0"/>
            </a:endParaRPr>
          </a:p>
          <a:p>
            <a:pPr algn="just" eaLnBrk="1" hangingPunct="1">
              <a:buClrTx/>
              <a:buSzTx/>
              <a:buFontTx/>
              <a:buNone/>
            </a:pPr>
            <a:endParaRPr lang="es-ES" altLang="es-MX" sz="2400">
              <a:latin typeface="Arial" panose="020B0604020202020204" pitchFamily="34" charset="0"/>
            </a:endParaRPr>
          </a:p>
          <a:p>
            <a:pPr algn="just" eaLnBrk="1" hangingPunct="1">
              <a:buClrTx/>
              <a:buSzTx/>
              <a:buFontTx/>
              <a:buNone/>
            </a:pPr>
            <a:endParaRPr lang="es-ES" altLang="es-MX" sz="2400">
              <a:latin typeface="Arial" panose="020B0604020202020204" pitchFamily="34" charset="0"/>
            </a:endParaRPr>
          </a:p>
          <a:p>
            <a:pPr algn="just" eaLnBrk="1" hangingPunct="1">
              <a:buClrTx/>
              <a:buSzTx/>
              <a:buFontTx/>
              <a:buNone/>
            </a:pPr>
            <a:endParaRPr lang="es-ES" altLang="es-MX" sz="2400">
              <a:latin typeface="Arial" panose="020B0604020202020204" pitchFamily="34" charset="0"/>
            </a:endParaRPr>
          </a:p>
        </p:txBody>
      </p:sp>
      <p:pic>
        <p:nvPicPr>
          <p:cNvPr id="32772" name="Picture 4">
            <a:extLst>
              <a:ext uri="{FF2B5EF4-FFF2-40B4-BE49-F238E27FC236}">
                <a16:creationId xmlns:a16="http://schemas.microsoft.com/office/drawing/2014/main" id="{7497A064-A345-49B9-CE00-0A56A1715C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447800"/>
            <a:ext cx="2133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a:extLst>
              <a:ext uri="{FF2B5EF4-FFF2-40B4-BE49-F238E27FC236}">
                <a16:creationId xmlns:a16="http://schemas.microsoft.com/office/drawing/2014/main" id="{713AB757-E02E-E9AD-CAC4-3C3E5AD0E6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971800"/>
            <a:ext cx="1981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6">
            <a:extLst>
              <a:ext uri="{FF2B5EF4-FFF2-40B4-BE49-F238E27FC236}">
                <a16:creationId xmlns:a16="http://schemas.microsoft.com/office/drawing/2014/main" id="{10E56FBD-0284-BFB8-3DAB-270B534ED4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3886200"/>
            <a:ext cx="1676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54BE08A-3A45-A7AF-35F7-0F4A51BD1D4D}"/>
              </a:ext>
            </a:extLst>
          </p:cNvPr>
          <p:cNvSpPr>
            <a:spLocks noGrp="1" noChangeArrowheads="1"/>
          </p:cNvSpPr>
          <p:nvPr>
            <p:ph type="title"/>
          </p:nvPr>
        </p:nvSpPr>
        <p:spPr/>
        <p:txBody>
          <a:bodyPr/>
          <a:lstStyle/>
          <a:p>
            <a:pPr eaLnBrk="1" fontAlgn="auto" hangingPunct="1">
              <a:spcAft>
                <a:spcPts val="0"/>
              </a:spcAft>
              <a:defRPr/>
            </a:pPr>
            <a:r>
              <a:rPr lang="es-ES" sz="2200">
                <a:solidFill>
                  <a:schemeClr val="accent1">
                    <a:satMod val="150000"/>
                  </a:schemeClr>
                </a:solidFill>
              </a:rPr>
              <a:t>“LAS OPORTUNIDADES QUE OTROS VEN”</a:t>
            </a:r>
          </a:p>
        </p:txBody>
      </p:sp>
      <p:pic>
        <p:nvPicPr>
          <p:cNvPr id="34819" name="Picture 3" descr="http://www.dinero.com/imagesDinero/205/CARATULA_01.jpg">
            <a:extLst>
              <a:ext uri="{FF2B5EF4-FFF2-40B4-BE49-F238E27FC236}">
                <a16:creationId xmlns:a16="http://schemas.microsoft.com/office/drawing/2014/main" id="{D3463C4F-00F3-6A61-6094-CB7EEB2C79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057400"/>
            <a:ext cx="3124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ext Box 4">
            <a:extLst>
              <a:ext uri="{FF2B5EF4-FFF2-40B4-BE49-F238E27FC236}">
                <a16:creationId xmlns:a16="http://schemas.microsoft.com/office/drawing/2014/main" id="{9616B62D-1EAB-47FA-6CFF-42A42B632394}"/>
              </a:ext>
            </a:extLst>
          </p:cNvPr>
          <p:cNvSpPr txBox="1">
            <a:spLocks noChangeArrowheads="1"/>
          </p:cNvSpPr>
          <p:nvPr/>
        </p:nvSpPr>
        <p:spPr bwMode="auto">
          <a:xfrm>
            <a:off x="533400" y="2713038"/>
            <a:ext cx="4302125"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s-MX" altLang="es-MX" sz="2600" b="1">
                <a:latin typeface="Arial Narrow" panose="020B0606020202030204" pitchFamily="34" charset="0"/>
              </a:rPr>
              <a:t>DETRÁS DE CADA PROBLEMA </a:t>
            </a:r>
          </a:p>
          <a:p>
            <a:pPr eaLnBrk="1" hangingPunct="1">
              <a:buClrTx/>
              <a:buSzTx/>
              <a:buFontTx/>
              <a:buNone/>
            </a:pPr>
            <a:r>
              <a:rPr lang="es-MX" altLang="es-MX" sz="2600" b="1">
                <a:latin typeface="Arial Narrow" panose="020B0606020202030204" pitchFamily="34" charset="0"/>
              </a:rPr>
              <a:t>O CRISIS SE ENCUENTRA </a:t>
            </a:r>
          </a:p>
          <a:p>
            <a:pPr eaLnBrk="1" hangingPunct="1">
              <a:buClrTx/>
              <a:buSzTx/>
              <a:buFontTx/>
              <a:buNone/>
            </a:pPr>
            <a:r>
              <a:rPr lang="es-MX" altLang="es-MX" sz="2600" b="1">
                <a:latin typeface="Arial Narrow" panose="020B0606020202030204" pitchFamily="34" charset="0"/>
              </a:rPr>
              <a:t>DISFRAZADA UNA </a:t>
            </a:r>
          </a:p>
          <a:p>
            <a:pPr eaLnBrk="1" hangingPunct="1">
              <a:buClrTx/>
              <a:buSzTx/>
              <a:buFontTx/>
              <a:buNone/>
            </a:pPr>
            <a:r>
              <a:rPr lang="es-MX" altLang="es-MX" sz="2600" b="1">
                <a:latin typeface="Arial Narrow" panose="020B0606020202030204" pitchFamily="34" charset="0"/>
              </a:rPr>
              <a:t>OPORTUNIDAD.</a:t>
            </a:r>
            <a:endParaRPr lang="es-ES" altLang="es-MX" sz="2600" b="1">
              <a:latin typeface="Arial Narrow" panose="020B0606020202030204" pitchFamily="34" charset="0"/>
            </a:endParaRPr>
          </a:p>
        </p:txBody>
      </p:sp>
    </p:spTree>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a:extLst>
              <a:ext uri="{FF2B5EF4-FFF2-40B4-BE49-F238E27FC236}">
                <a16:creationId xmlns:a16="http://schemas.microsoft.com/office/drawing/2014/main" id="{5DE65B03-B18B-6E71-C3C5-97AD25B4853F}"/>
              </a:ext>
            </a:extLst>
          </p:cNvPr>
          <p:cNvSpPr>
            <a:spLocks noGrp="1" noChangeArrowheads="1"/>
          </p:cNvSpPr>
          <p:nvPr>
            <p:ph type="title"/>
          </p:nvPr>
        </p:nvSpPr>
        <p:spPr>
          <a:xfrm>
            <a:off x="457200" y="152400"/>
            <a:ext cx="8229600" cy="1251062"/>
          </a:xfrm>
        </p:spPr>
        <p:txBody>
          <a:bodyPr/>
          <a:lstStyle/>
          <a:p>
            <a:pPr eaLnBrk="1" fontAlgn="auto" hangingPunct="1">
              <a:spcAft>
                <a:spcPts val="0"/>
              </a:spcAft>
              <a:defRPr/>
            </a:pPr>
            <a:r>
              <a:rPr lang="es-ES_tradnl" sz="3100">
                <a:solidFill>
                  <a:schemeClr val="accent1">
                    <a:satMod val="150000"/>
                  </a:schemeClr>
                </a:solidFill>
              </a:rPr>
              <a:t>Flujo para la creación de empresas</a:t>
            </a:r>
            <a:endParaRPr lang="es-ES_tradnl">
              <a:solidFill>
                <a:schemeClr val="accent1">
                  <a:satMod val="150000"/>
                </a:schemeClr>
              </a:solidFill>
            </a:endParaRPr>
          </a:p>
        </p:txBody>
      </p:sp>
      <p:sp>
        <p:nvSpPr>
          <p:cNvPr id="35843" name="Line 3">
            <a:extLst>
              <a:ext uri="{FF2B5EF4-FFF2-40B4-BE49-F238E27FC236}">
                <a16:creationId xmlns:a16="http://schemas.microsoft.com/office/drawing/2014/main" id="{1834BB68-C3FE-A447-61EF-78A8EE204512}"/>
              </a:ext>
            </a:extLst>
          </p:cNvPr>
          <p:cNvSpPr>
            <a:spLocks noChangeShapeType="1"/>
          </p:cNvSpPr>
          <p:nvPr/>
        </p:nvSpPr>
        <p:spPr bwMode="auto">
          <a:xfrm>
            <a:off x="2819400" y="2971800"/>
            <a:ext cx="0" cy="11430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spAutoFit/>
          </a:bodyPr>
          <a:lstStyle/>
          <a:p>
            <a:endParaRPr lang="es-MX"/>
          </a:p>
        </p:txBody>
      </p:sp>
      <p:sp>
        <p:nvSpPr>
          <p:cNvPr id="35844" name="Line 4">
            <a:extLst>
              <a:ext uri="{FF2B5EF4-FFF2-40B4-BE49-F238E27FC236}">
                <a16:creationId xmlns:a16="http://schemas.microsoft.com/office/drawing/2014/main" id="{09B0D934-22CD-5FFF-D30A-D9F04CAF329A}"/>
              </a:ext>
            </a:extLst>
          </p:cNvPr>
          <p:cNvSpPr>
            <a:spLocks noChangeShapeType="1"/>
          </p:cNvSpPr>
          <p:nvPr/>
        </p:nvSpPr>
        <p:spPr bwMode="auto">
          <a:xfrm>
            <a:off x="2819400" y="3429000"/>
            <a:ext cx="4572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spAutoFit/>
          </a:bodyPr>
          <a:lstStyle/>
          <a:p>
            <a:endParaRPr lang="es-MX"/>
          </a:p>
        </p:txBody>
      </p:sp>
      <p:sp>
        <p:nvSpPr>
          <p:cNvPr id="35845" name="Line 5">
            <a:extLst>
              <a:ext uri="{FF2B5EF4-FFF2-40B4-BE49-F238E27FC236}">
                <a16:creationId xmlns:a16="http://schemas.microsoft.com/office/drawing/2014/main" id="{0B73398F-8F36-26D0-BF92-B42B9B7D3ABD}"/>
              </a:ext>
            </a:extLst>
          </p:cNvPr>
          <p:cNvSpPr>
            <a:spLocks noChangeShapeType="1"/>
          </p:cNvSpPr>
          <p:nvPr/>
        </p:nvSpPr>
        <p:spPr bwMode="auto">
          <a:xfrm>
            <a:off x="2819400" y="4114800"/>
            <a:ext cx="4572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spAutoFit/>
          </a:bodyPr>
          <a:lstStyle/>
          <a:p>
            <a:endParaRPr lang="es-MX"/>
          </a:p>
        </p:txBody>
      </p:sp>
      <p:sp>
        <p:nvSpPr>
          <p:cNvPr id="35846" name="Text Box 6">
            <a:extLst>
              <a:ext uri="{FF2B5EF4-FFF2-40B4-BE49-F238E27FC236}">
                <a16:creationId xmlns:a16="http://schemas.microsoft.com/office/drawing/2014/main" id="{992DAEEF-103A-0555-69D0-CC43EB61419F}"/>
              </a:ext>
            </a:extLst>
          </p:cNvPr>
          <p:cNvSpPr txBox="1">
            <a:spLocks noChangeArrowheads="1"/>
          </p:cNvSpPr>
          <p:nvPr/>
        </p:nvSpPr>
        <p:spPr bwMode="auto">
          <a:xfrm>
            <a:off x="4578350" y="3886200"/>
            <a:ext cx="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a:buClrTx/>
              <a:buSzTx/>
              <a:buFontTx/>
              <a:buNone/>
            </a:pPr>
            <a:endParaRPr lang="es-ES_tradnl" altLang="es-MX" sz="2200" b="1">
              <a:latin typeface="Arial Narrow" panose="020B0606020202030204" pitchFamily="34" charset="0"/>
            </a:endParaRPr>
          </a:p>
        </p:txBody>
      </p:sp>
      <p:grpSp>
        <p:nvGrpSpPr>
          <p:cNvPr id="2" name="Group 7">
            <a:extLst>
              <a:ext uri="{FF2B5EF4-FFF2-40B4-BE49-F238E27FC236}">
                <a16:creationId xmlns:a16="http://schemas.microsoft.com/office/drawing/2014/main" id="{ED2E8697-77D4-1F3A-ED8C-32B9CC7521A1}"/>
              </a:ext>
            </a:extLst>
          </p:cNvPr>
          <p:cNvGrpSpPr>
            <a:grpSpLocks/>
          </p:cNvGrpSpPr>
          <p:nvPr/>
        </p:nvGrpSpPr>
        <p:grpSpPr bwMode="auto">
          <a:xfrm>
            <a:off x="2286000" y="1371600"/>
            <a:ext cx="4114800" cy="2819400"/>
            <a:chOff x="1440" y="864"/>
            <a:chExt cx="2592" cy="1776"/>
          </a:xfrm>
        </p:grpSpPr>
        <p:sp>
          <p:nvSpPr>
            <p:cNvPr id="35868" name="Oval 8">
              <a:extLst>
                <a:ext uri="{FF2B5EF4-FFF2-40B4-BE49-F238E27FC236}">
                  <a16:creationId xmlns:a16="http://schemas.microsoft.com/office/drawing/2014/main" id="{D77B2BAE-7877-4567-7D6B-0C36660BD115}"/>
                </a:ext>
              </a:extLst>
            </p:cNvPr>
            <p:cNvSpPr>
              <a:spLocks noChangeArrowheads="1"/>
            </p:cNvSpPr>
            <p:nvPr/>
          </p:nvSpPr>
          <p:spPr bwMode="auto">
            <a:xfrm>
              <a:off x="1440" y="864"/>
              <a:ext cx="2064" cy="1776"/>
            </a:xfrm>
            <a:prstGeom prst="ellipse">
              <a:avLst/>
            </a:prstGeom>
            <a:noFill/>
            <a:ln w="9525">
              <a:solidFill>
                <a:schemeClr val="tx1"/>
              </a:solidFill>
              <a:round/>
              <a:headEnd/>
              <a:tailEnd/>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Lst>
          </p:spPr>
          <p:txBody>
            <a:bodyPr anchor="ct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graphicFrame>
          <p:nvGraphicFramePr>
            <p:cNvPr id="35869" name="Object 9">
              <a:extLst>
                <a:ext uri="{FF2B5EF4-FFF2-40B4-BE49-F238E27FC236}">
                  <a16:creationId xmlns:a16="http://schemas.microsoft.com/office/drawing/2014/main" id="{AC469348-BB9B-C4FF-9C5B-51EBF109D903}"/>
                </a:ext>
              </a:extLst>
            </p:cNvPr>
            <p:cNvGraphicFramePr>
              <a:graphicFrameLocks noChangeAspect="1"/>
            </p:cNvGraphicFramePr>
            <p:nvPr/>
          </p:nvGraphicFramePr>
          <p:xfrm>
            <a:off x="2304" y="912"/>
            <a:ext cx="316" cy="720"/>
          </p:xfrm>
          <a:graphic>
            <a:graphicData uri="http://schemas.openxmlformats.org/presentationml/2006/ole">
              <mc:AlternateContent xmlns:mc="http://schemas.openxmlformats.org/markup-compatibility/2006">
                <mc:Choice xmlns:v="urn:schemas-microsoft-com:vml" Requires="v">
                  <p:oleObj name="Imagen" r:id="rId4" imgW="1296063" imgH="3934305" progId="MS_ClipArt_Gallery.2">
                    <p:embed/>
                  </p:oleObj>
                </mc:Choice>
                <mc:Fallback>
                  <p:oleObj name="Imagen" r:id="rId4" imgW="1296063" imgH="3934305" progId="MS_ClipArt_Gallery.2">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4" y="912"/>
                          <a:ext cx="316" cy="7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70" name="Text Box 10">
              <a:extLst>
                <a:ext uri="{FF2B5EF4-FFF2-40B4-BE49-F238E27FC236}">
                  <a16:creationId xmlns:a16="http://schemas.microsoft.com/office/drawing/2014/main" id="{4A663CA1-A0EE-3429-232B-756D8DC7695F}"/>
                </a:ext>
              </a:extLst>
            </p:cNvPr>
            <p:cNvSpPr txBox="1">
              <a:spLocks noChangeArrowheads="1"/>
            </p:cNvSpPr>
            <p:nvPr/>
          </p:nvSpPr>
          <p:spPr bwMode="auto">
            <a:xfrm>
              <a:off x="1536" y="1440"/>
              <a:ext cx="1872"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a:buClrTx/>
                <a:buSzTx/>
                <a:buFontTx/>
                <a:buNone/>
              </a:pPr>
              <a:endParaRPr lang="es-ES_tradnl" altLang="es-MX" sz="1800" b="1">
                <a:latin typeface="Arial Narrow" panose="020B0606020202030204" pitchFamily="34" charset="0"/>
              </a:endParaRPr>
            </a:p>
            <a:p>
              <a:pPr algn="ctr">
                <a:buClrTx/>
                <a:buSzTx/>
                <a:buFontTx/>
                <a:buNone/>
              </a:pPr>
              <a:r>
                <a:rPr lang="es-ES_tradnl" altLang="es-MX" sz="1800" b="1">
                  <a:solidFill>
                    <a:srgbClr val="CC3300"/>
                  </a:solidFill>
                  <a:latin typeface="Arial Narrow" panose="020B0606020202030204" pitchFamily="34" charset="0"/>
                </a:rPr>
                <a:t>IDENTIFICACION DE LA IDEA</a:t>
              </a:r>
            </a:p>
          </p:txBody>
        </p:sp>
        <p:sp>
          <p:nvSpPr>
            <p:cNvPr id="35871" name="Text Box 11">
              <a:extLst>
                <a:ext uri="{FF2B5EF4-FFF2-40B4-BE49-F238E27FC236}">
                  <a16:creationId xmlns:a16="http://schemas.microsoft.com/office/drawing/2014/main" id="{42DA1EBF-9830-07D3-6430-87B98E8469C5}"/>
                </a:ext>
              </a:extLst>
            </p:cNvPr>
            <p:cNvSpPr txBox="1">
              <a:spLocks noChangeArrowheads="1"/>
            </p:cNvSpPr>
            <p:nvPr/>
          </p:nvSpPr>
          <p:spPr bwMode="auto">
            <a:xfrm>
              <a:off x="1776" y="1929"/>
              <a:ext cx="1388"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a:buClrTx/>
                <a:buSzTx/>
                <a:buFontTx/>
                <a:buNone/>
              </a:pPr>
              <a:r>
                <a:rPr lang="es-ES_tradnl" altLang="es-MX" sz="1800" b="1">
                  <a:latin typeface="Arial Narrow" panose="020B0606020202030204" pitchFamily="34" charset="0"/>
                </a:rPr>
                <a:t>Capacidades personales</a:t>
              </a:r>
            </a:p>
            <a:p>
              <a:pPr algn="ctr">
                <a:buClrTx/>
                <a:buSzTx/>
                <a:buFontTx/>
                <a:buNone/>
              </a:pPr>
              <a:r>
                <a:rPr lang="es-ES_tradnl" altLang="es-MX" sz="1800" b="1">
                  <a:latin typeface="Arial Narrow" panose="020B0606020202030204" pitchFamily="34" charset="0"/>
                </a:rPr>
                <a:t>Competencias</a:t>
              </a:r>
            </a:p>
            <a:p>
              <a:pPr algn="ctr">
                <a:buClrTx/>
                <a:buSzTx/>
                <a:buFontTx/>
                <a:buNone/>
              </a:pPr>
              <a:r>
                <a:rPr lang="es-ES_tradnl" altLang="es-MX" sz="1800" b="1">
                  <a:latin typeface="Arial Narrow" panose="020B0606020202030204" pitchFamily="34" charset="0"/>
                </a:rPr>
                <a:t>Validación del entorno</a:t>
              </a:r>
            </a:p>
          </p:txBody>
        </p:sp>
        <p:sp>
          <p:nvSpPr>
            <p:cNvPr id="35872" name="AutoShape 12">
              <a:extLst>
                <a:ext uri="{FF2B5EF4-FFF2-40B4-BE49-F238E27FC236}">
                  <a16:creationId xmlns:a16="http://schemas.microsoft.com/office/drawing/2014/main" id="{FCE140C5-3E4D-9DB6-A1DF-7C3567B57D2A}"/>
                </a:ext>
              </a:extLst>
            </p:cNvPr>
            <p:cNvSpPr>
              <a:spLocks noChangeArrowheads="1"/>
            </p:cNvSpPr>
            <p:nvPr/>
          </p:nvSpPr>
          <p:spPr bwMode="auto">
            <a:xfrm>
              <a:off x="3024" y="1296"/>
              <a:ext cx="1008" cy="288"/>
            </a:xfrm>
            <a:prstGeom prst="rightArrow">
              <a:avLst>
                <a:gd name="adj1" fmla="val 50000"/>
                <a:gd name="adj2" fmla="val 87500"/>
              </a:avLst>
            </a:prstGeom>
            <a:solidFill>
              <a:srgbClr val="0000FF"/>
            </a:solidFill>
            <a:ln>
              <a:noFill/>
            </a:ln>
            <a:effectLst>
              <a:outerShdw dist="35921" dir="2700000" algn="ctr" rotWithShape="0">
                <a:schemeClr val="bg1"/>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grpSp>
      <p:grpSp>
        <p:nvGrpSpPr>
          <p:cNvPr id="3" name="Group 13">
            <a:extLst>
              <a:ext uri="{FF2B5EF4-FFF2-40B4-BE49-F238E27FC236}">
                <a16:creationId xmlns:a16="http://schemas.microsoft.com/office/drawing/2014/main" id="{546DBD13-7393-89B1-F36B-98CDD99D7E0C}"/>
              </a:ext>
            </a:extLst>
          </p:cNvPr>
          <p:cNvGrpSpPr>
            <a:grpSpLocks/>
          </p:cNvGrpSpPr>
          <p:nvPr/>
        </p:nvGrpSpPr>
        <p:grpSpPr bwMode="auto">
          <a:xfrm>
            <a:off x="6400800" y="1905000"/>
            <a:ext cx="2286000" cy="2286000"/>
            <a:chOff x="4032" y="1200"/>
            <a:chExt cx="1440" cy="1440"/>
          </a:xfrm>
        </p:grpSpPr>
        <p:sp>
          <p:nvSpPr>
            <p:cNvPr id="35865" name="Text Box 14">
              <a:extLst>
                <a:ext uri="{FF2B5EF4-FFF2-40B4-BE49-F238E27FC236}">
                  <a16:creationId xmlns:a16="http://schemas.microsoft.com/office/drawing/2014/main" id="{1BF90C28-BF5A-8B9A-CFC5-3E852A54AD9E}"/>
                </a:ext>
              </a:extLst>
            </p:cNvPr>
            <p:cNvSpPr txBox="1">
              <a:spLocks noChangeArrowheads="1"/>
            </p:cNvSpPr>
            <p:nvPr/>
          </p:nvSpPr>
          <p:spPr bwMode="auto">
            <a:xfrm>
              <a:off x="4224" y="1344"/>
              <a:ext cx="1080"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a:buClrTx/>
                <a:buSzTx/>
                <a:buFontTx/>
                <a:buNone/>
              </a:pPr>
              <a:r>
                <a:rPr lang="es-ES_tradnl" altLang="es-MX" sz="2200" b="1">
                  <a:latin typeface="Arial Narrow" panose="020B0606020202030204" pitchFamily="34" charset="0"/>
                </a:rPr>
                <a:t>Realización del </a:t>
              </a:r>
            </a:p>
            <a:p>
              <a:pPr algn="ctr">
                <a:buClrTx/>
                <a:buSzTx/>
                <a:buFontTx/>
                <a:buNone/>
              </a:pPr>
              <a:r>
                <a:rPr lang="es-ES_tradnl" altLang="es-MX" sz="2200" b="1">
                  <a:solidFill>
                    <a:srgbClr val="CC3300"/>
                  </a:solidFill>
                  <a:latin typeface="Arial Narrow" panose="020B0606020202030204" pitchFamily="34" charset="0"/>
                </a:rPr>
                <a:t>Anteproyecto</a:t>
              </a:r>
            </a:p>
          </p:txBody>
        </p:sp>
        <p:sp>
          <p:nvSpPr>
            <p:cNvPr id="35866" name="AutoShape 15">
              <a:extLst>
                <a:ext uri="{FF2B5EF4-FFF2-40B4-BE49-F238E27FC236}">
                  <a16:creationId xmlns:a16="http://schemas.microsoft.com/office/drawing/2014/main" id="{7E40A853-1027-4962-5325-F2F9CC9778FF}"/>
                </a:ext>
              </a:extLst>
            </p:cNvPr>
            <p:cNvSpPr>
              <a:spLocks noChangeArrowheads="1"/>
            </p:cNvSpPr>
            <p:nvPr/>
          </p:nvSpPr>
          <p:spPr bwMode="auto">
            <a:xfrm>
              <a:off x="4032" y="1200"/>
              <a:ext cx="1440" cy="720"/>
            </a:xfrm>
            <a:prstGeom prst="flowChartPunchedTape">
              <a:avLst/>
            </a:prstGeom>
            <a:noFill/>
            <a:ln w="9525">
              <a:solidFill>
                <a:schemeClr val="tx1"/>
              </a:solidFill>
              <a:miter lim="800000"/>
              <a:headEnd/>
              <a:tailEnd/>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Lst>
          </p:spPr>
          <p:txBody>
            <a:bodyPr wrap="none" anchor="ct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sp>
          <p:nvSpPr>
            <p:cNvPr id="35867" name="AutoShape 16">
              <a:extLst>
                <a:ext uri="{FF2B5EF4-FFF2-40B4-BE49-F238E27FC236}">
                  <a16:creationId xmlns:a16="http://schemas.microsoft.com/office/drawing/2014/main" id="{D982D17C-FC13-5D6C-5278-3D810F8104BC}"/>
                </a:ext>
              </a:extLst>
            </p:cNvPr>
            <p:cNvSpPr>
              <a:spLocks noChangeArrowheads="1"/>
            </p:cNvSpPr>
            <p:nvPr/>
          </p:nvSpPr>
          <p:spPr bwMode="auto">
            <a:xfrm>
              <a:off x="4752" y="1872"/>
              <a:ext cx="240" cy="768"/>
            </a:xfrm>
            <a:prstGeom prst="downArrow">
              <a:avLst>
                <a:gd name="adj1" fmla="val 50000"/>
                <a:gd name="adj2" fmla="val 80000"/>
              </a:avLst>
            </a:prstGeom>
            <a:solidFill>
              <a:srgbClr val="0000FF"/>
            </a:solidFill>
            <a:ln>
              <a:noFill/>
            </a:ln>
            <a:effectLst>
              <a:outerShdw dist="35921" dir="2700000" algn="ctr" rotWithShape="0">
                <a:schemeClr val="bg1"/>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grpSp>
      <p:grpSp>
        <p:nvGrpSpPr>
          <p:cNvPr id="4" name="Group 17">
            <a:extLst>
              <a:ext uri="{FF2B5EF4-FFF2-40B4-BE49-F238E27FC236}">
                <a16:creationId xmlns:a16="http://schemas.microsoft.com/office/drawing/2014/main" id="{D39D4AAE-CE28-EB71-D5D4-3F8924468115}"/>
              </a:ext>
            </a:extLst>
          </p:cNvPr>
          <p:cNvGrpSpPr>
            <a:grpSpLocks/>
          </p:cNvGrpSpPr>
          <p:nvPr/>
        </p:nvGrpSpPr>
        <p:grpSpPr bwMode="auto">
          <a:xfrm>
            <a:off x="2971800" y="4191000"/>
            <a:ext cx="5867400" cy="2393950"/>
            <a:chOff x="1872" y="2640"/>
            <a:chExt cx="3696" cy="1508"/>
          </a:xfrm>
        </p:grpSpPr>
        <p:sp>
          <p:nvSpPr>
            <p:cNvPr id="35860" name="Text Box 18">
              <a:extLst>
                <a:ext uri="{FF2B5EF4-FFF2-40B4-BE49-F238E27FC236}">
                  <a16:creationId xmlns:a16="http://schemas.microsoft.com/office/drawing/2014/main" id="{9A01B6BE-FA6D-54F8-8D66-AA76EBD8FF8D}"/>
                </a:ext>
              </a:extLst>
            </p:cNvPr>
            <p:cNvSpPr txBox="1">
              <a:spLocks noChangeArrowheads="1"/>
            </p:cNvSpPr>
            <p:nvPr/>
          </p:nvSpPr>
          <p:spPr bwMode="auto">
            <a:xfrm>
              <a:off x="3891" y="2832"/>
              <a:ext cx="1341" cy="1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a:buClrTx/>
                <a:buSzTx/>
                <a:buFontTx/>
                <a:buNone/>
              </a:pPr>
              <a:r>
                <a:rPr lang="es-ES_tradnl" altLang="es-MX" sz="2200" b="1">
                  <a:latin typeface="Arial Narrow" panose="020B0606020202030204" pitchFamily="34" charset="0"/>
                </a:rPr>
                <a:t>Realización del </a:t>
              </a:r>
            </a:p>
            <a:p>
              <a:pPr algn="ctr">
                <a:buClrTx/>
                <a:buSzTx/>
                <a:buFontTx/>
                <a:buNone/>
              </a:pPr>
              <a:r>
                <a:rPr lang="es-ES_tradnl" altLang="es-MX" sz="2200" b="1">
                  <a:solidFill>
                    <a:srgbClr val="CC3300"/>
                  </a:solidFill>
                  <a:latin typeface="Arial Narrow" panose="020B0606020202030204" pitchFamily="34" charset="0"/>
                </a:rPr>
                <a:t>Plan de Negocios:</a:t>
              </a:r>
            </a:p>
            <a:p>
              <a:pPr algn="ctr">
                <a:buClrTx/>
                <a:buSzTx/>
                <a:buFontTx/>
                <a:buNone/>
              </a:pPr>
              <a:r>
                <a:rPr lang="es-ES_tradnl" altLang="es-MX" sz="1800" b="1">
                  <a:latin typeface="Arial Narrow" panose="020B0606020202030204" pitchFamily="34" charset="0"/>
                </a:rPr>
                <a:t>- Avalado por </a:t>
              </a:r>
            </a:p>
            <a:p>
              <a:pPr algn="ctr">
                <a:buClrTx/>
                <a:buSzTx/>
                <a:buFontTx/>
                <a:buNone/>
              </a:pPr>
              <a:r>
                <a:rPr lang="es-ES_tradnl" altLang="es-MX" sz="1800" b="1">
                  <a:latin typeface="Arial Narrow" panose="020B0606020202030204" pitchFamily="34" charset="0"/>
                </a:rPr>
                <a:t>      IES / Fundación</a:t>
              </a:r>
            </a:p>
            <a:p>
              <a:pPr algn="ctr">
                <a:buClrTx/>
                <a:buSzTx/>
                <a:buFontTx/>
                <a:buNone/>
              </a:pPr>
              <a:r>
                <a:rPr lang="es-ES_tradnl" altLang="es-MX" sz="1800" b="1">
                  <a:latin typeface="Arial Narrow" panose="020B0606020202030204" pitchFamily="34" charset="0"/>
                </a:rPr>
                <a:t>        - Acompañamiento</a:t>
              </a:r>
            </a:p>
            <a:p>
              <a:pPr algn="ctr">
                <a:buClrTx/>
                <a:buSzTx/>
                <a:buFontTx/>
                <a:buNone/>
              </a:pPr>
              <a:r>
                <a:rPr lang="es-ES_tradnl" altLang="es-MX" sz="1800" b="1">
                  <a:latin typeface="Arial Narrow" panose="020B0606020202030204" pitchFamily="34" charset="0"/>
                </a:rPr>
                <a:t>          de una Fundación</a:t>
              </a:r>
            </a:p>
          </p:txBody>
        </p:sp>
        <p:sp>
          <p:nvSpPr>
            <p:cNvPr id="35861" name="AutoShape 19">
              <a:extLst>
                <a:ext uri="{FF2B5EF4-FFF2-40B4-BE49-F238E27FC236}">
                  <a16:creationId xmlns:a16="http://schemas.microsoft.com/office/drawing/2014/main" id="{A8EAC246-91D3-7CFC-19C4-54AF440E339F}"/>
                </a:ext>
              </a:extLst>
            </p:cNvPr>
            <p:cNvSpPr>
              <a:spLocks noChangeArrowheads="1"/>
            </p:cNvSpPr>
            <p:nvPr/>
          </p:nvSpPr>
          <p:spPr bwMode="auto">
            <a:xfrm>
              <a:off x="3600" y="2640"/>
              <a:ext cx="1968" cy="1488"/>
            </a:xfrm>
            <a:prstGeom prst="flowChartPredefinedProcess">
              <a:avLst/>
            </a:prstGeom>
            <a:noFill/>
            <a:ln w="9525">
              <a:solidFill>
                <a:schemeClr val="tx1"/>
              </a:solidFill>
              <a:miter lim="800000"/>
              <a:headEnd/>
              <a:tailEnd/>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Lst>
          </p:spPr>
          <p:txBody>
            <a:bodyPr anchor="ct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sp>
          <p:nvSpPr>
            <p:cNvPr id="35862" name="AutoShape 20">
              <a:extLst>
                <a:ext uri="{FF2B5EF4-FFF2-40B4-BE49-F238E27FC236}">
                  <a16:creationId xmlns:a16="http://schemas.microsoft.com/office/drawing/2014/main" id="{F88DB765-B54B-6F9F-E37D-596E72AB7B75}"/>
                </a:ext>
              </a:extLst>
            </p:cNvPr>
            <p:cNvSpPr>
              <a:spLocks noChangeArrowheads="1"/>
            </p:cNvSpPr>
            <p:nvPr/>
          </p:nvSpPr>
          <p:spPr bwMode="auto">
            <a:xfrm>
              <a:off x="2256" y="3408"/>
              <a:ext cx="1632" cy="672"/>
            </a:xfrm>
            <a:prstGeom prst="flowChartOnlineStorage">
              <a:avLst/>
            </a:prstGeom>
            <a:solidFill>
              <a:schemeClr val="bg1"/>
            </a:solidFill>
            <a:ln w="9525">
              <a:solidFill>
                <a:schemeClr val="tx1"/>
              </a:solidFill>
              <a:miter lim="800000"/>
              <a:headEnd/>
              <a:tailEnd/>
            </a:ln>
            <a:effectLst>
              <a:outerShdw dist="35921" dir="2700000" algn="ctr" rotWithShape="0">
                <a:schemeClr val="bg1"/>
              </a:outerShdw>
            </a:effectLst>
          </p:spPr>
          <p:txBody>
            <a:bodyPr anchor="ct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sp>
          <p:nvSpPr>
            <p:cNvPr id="35863" name="Text Box 21">
              <a:extLst>
                <a:ext uri="{FF2B5EF4-FFF2-40B4-BE49-F238E27FC236}">
                  <a16:creationId xmlns:a16="http://schemas.microsoft.com/office/drawing/2014/main" id="{2F1D90A5-1067-AF80-26B5-CFBADC335F24}"/>
                </a:ext>
              </a:extLst>
            </p:cNvPr>
            <p:cNvSpPr txBox="1">
              <a:spLocks noChangeArrowheads="1"/>
            </p:cNvSpPr>
            <p:nvPr/>
          </p:nvSpPr>
          <p:spPr bwMode="auto">
            <a:xfrm>
              <a:off x="2448" y="3456"/>
              <a:ext cx="1170"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a:buClrTx/>
                <a:buSzTx/>
                <a:buFontTx/>
                <a:buNone/>
              </a:pPr>
              <a:r>
                <a:rPr lang="es-ES_tradnl" altLang="es-MX" sz="1800" b="1">
                  <a:solidFill>
                    <a:schemeClr val="accent2"/>
                  </a:solidFill>
                  <a:latin typeface="Arial Narrow" panose="020B0606020202030204" pitchFamily="34" charset="0"/>
                </a:rPr>
                <a:t>Condición Necesaria</a:t>
              </a:r>
            </a:p>
            <a:p>
              <a:pPr algn="ctr">
                <a:buClrTx/>
                <a:buSzTx/>
                <a:buFontTx/>
                <a:buNone/>
              </a:pPr>
              <a:r>
                <a:rPr lang="es-ES_tradnl" altLang="es-MX" sz="1800" b="1">
                  <a:solidFill>
                    <a:schemeClr val="accent2"/>
                  </a:solidFill>
                  <a:latin typeface="Arial Narrow" panose="020B0606020202030204" pitchFamily="34" charset="0"/>
                </a:rPr>
                <a:t>para acceder al </a:t>
              </a:r>
            </a:p>
            <a:p>
              <a:pPr algn="ctr">
                <a:buClrTx/>
                <a:buSzTx/>
                <a:buFontTx/>
                <a:buNone/>
              </a:pPr>
              <a:r>
                <a:rPr lang="es-ES_tradnl" altLang="es-MX" sz="1800" b="1">
                  <a:solidFill>
                    <a:schemeClr val="accent2"/>
                  </a:solidFill>
                  <a:latin typeface="Arial Narrow" panose="020B0606020202030204" pitchFamily="34" charset="0"/>
                </a:rPr>
                <a:t>Microcrédito</a:t>
              </a:r>
              <a:endParaRPr lang="es-ES_tradnl" altLang="es-MX" sz="1800">
                <a:solidFill>
                  <a:schemeClr val="accent2"/>
                </a:solidFill>
                <a:latin typeface="Arial Narrow" panose="020B0606020202030204" pitchFamily="34" charset="0"/>
              </a:endParaRPr>
            </a:p>
            <a:p>
              <a:pPr algn="ctr">
                <a:buClrTx/>
                <a:buSzTx/>
                <a:buFontTx/>
                <a:buNone/>
              </a:pPr>
              <a:endParaRPr lang="es-ES_tradnl" altLang="es-MX" sz="1800">
                <a:solidFill>
                  <a:schemeClr val="accent2"/>
                </a:solidFill>
                <a:latin typeface="Arial Narrow" panose="020B0606020202030204" pitchFamily="34" charset="0"/>
              </a:endParaRPr>
            </a:p>
          </p:txBody>
        </p:sp>
        <p:sp>
          <p:nvSpPr>
            <p:cNvPr id="35864" name="AutoShape 22">
              <a:extLst>
                <a:ext uri="{FF2B5EF4-FFF2-40B4-BE49-F238E27FC236}">
                  <a16:creationId xmlns:a16="http://schemas.microsoft.com/office/drawing/2014/main" id="{BF7EF00D-E64B-0BD9-A5BB-97B8600D5042}"/>
                </a:ext>
              </a:extLst>
            </p:cNvPr>
            <p:cNvSpPr>
              <a:spLocks noChangeArrowheads="1"/>
            </p:cNvSpPr>
            <p:nvPr/>
          </p:nvSpPr>
          <p:spPr bwMode="auto">
            <a:xfrm>
              <a:off x="1872" y="2784"/>
              <a:ext cx="1680" cy="288"/>
            </a:xfrm>
            <a:prstGeom prst="leftArrow">
              <a:avLst>
                <a:gd name="adj1" fmla="val 58333"/>
                <a:gd name="adj2" fmla="val 104163"/>
              </a:avLst>
            </a:prstGeom>
            <a:solidFill>
              <a:srgbClr val="0000FF"/>
            </a:solidFill>
            <a:ln>
              <a:noFill/>
            </a:ln>
            <a:effectLst>
              <a:outerShdw dist="35921" dir="2700000" algn="ctr" rotWithShape="0">
                <a:schemeClr val="bg1"/>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grpSp>
      <p:grpSp>
        <p:nvGrpSpPr>
          <p:cNvPr id="5" name="Group 23">
            <a:extLst>
              <a:ext uri="{FF2B5EF4-FFF2-40B4-BE49-F238E27FC236}">
                <a16:creationId xmlns:a16="http://schemas.microsoft.com/office/drawing/2014/main" id="{CA3AED4D-370E-3542-7CE1-A83392EABA00}"/>
              </a:ext>
            </a:extLst>
          </p:cNvPr>
          <p:cNvGrpSpPr>
            <a:grpSpLocks/>
          </p:cNvGrpSpPr>
          <p:nvPr/>
        </p:nvGrpSpPr>
        <p:grpSpPr bwMode="auto">
          <a:xfrm>
            <a:off x="76200" y="3962400"/>
            <a:ext cx="2978150" cy="2819400"/>
            <a:chOff x="48" y="2496"/>
            <a:chExt cx="1876" cy="1776"/>
          </a:xfrm>
        </p:grpSpPr>
        <p:sp>
          <p:nvSpPr>
            <p:cNvPr id="35856" name="Text Box 24">
              <a:extLst>
                <a:ext uri="{FF2B5EF4-FFF2-40B4-BE49-F238E27FC236}">
                  <a16:creationId xmlns:a16="http://schemas.microsoft.com/office/drawing/2014/main" id="{17A10E6D-FAFE-8FA5-7A46-89EE4C813B03}"/>
                </a:ext>
              </a:extLst>
            </p:cNvPr>
            <p:cNvSpPr txBox="1">
              <a:spLocks noChangeArrowheads="1"/>
            </p:cNvSpPr>
            <p:nvPr/>
          </p:nvSpPr>
          <p:spPr bwMode="auto">
            <a:xfrm>
              <a:off x="48" y="3504"/>
              <a:ext cx="1876"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a:buClrTx/>
                <a:buSzTx/>
                <a:buFontTx/>
                <a:buNone/>
              </a:pPr>
              <a:r>
                <a:rPr lang="es-ES_tradnl" altLang="es-MX" sz="2000" b="1">
                  <a:latin typeface="Arial Narrow" panose="020B0606020202030204" pitchFamily="34" charset="0"/>
                </a:rPr>
                <a:t>Herramientas</a:t>
              </a:r>
            </a:p>
            <a:p>
              <a:pPr algn="ctr">
                <a:buClrTx/>
                <a:buSzTx/>
                <a:buFontTx/>
                <a:buNone/>
              </a:pPr>
              <a:r>
                <a:rPr lang="es-ES_tradnl" altLang="es-MX" sz="2000" b="1">
                  <a:latin typeface="Arial Narrow" panose="020B0606020202030204" pitchFamily="34" charset="0"/>
                </a:rPr>
                <a:t>-Recursos Financieros </a:t>
              </a:r>
            </a:p>
            <a:p>
              <a:pPr algn="ctr">
                <a:buClrTx/>
                <a:buSzTx/>
                <a:buFontTx/>
                <a:buNone/>
              </a:pPr>
              <a:r>
                <a:rPr lang="es-ES_tradnl" altLang="es-MX" sz="2000" b="1">
                  <a:latin typeface="Arial Narrow" panose="020B0606020202030204" pitchFamily="34" charset="0"/>
                </a:rPr>
                <a:t>      -Recursos No Financieros </a:t>
              </a:r>
            </a:p>
            <a:p>
              <a:pPr algn="ctr">
                <a:buClrTx/>
                <a:buSzTx/>
                <a:buFontTx/>
                <a:buNone/>
              </a:pPr>
              <a:endParaRPr lang="es-ES_tradnl" altLang="es-MX" sz="2000" b="1">
                <a:latin typeface="Arial Narrow" panose="020B0606020202030204" pitchFamily="34" charset="0"/>
              </a:endParaRPr>
            </a:p>
          </p:txBody>
        </p:sp>
        <p:sp>
          <p:nvSpPr>
            <p:cNvPr id="35857" name="Text Box 25">
              <a:extLst>
                <a:ext uri="{FF2B5EF4-FFF2-40B4-BE49-F238E27FC236}">
                  <a16:creationId xmlns:a16="http://schemas.microsoft.com/office/drawing/2014/main" id="{A346AA30-1BE2-5DF7-65BC-8643F632199C}"/>
                </a:ext>
              </a:extLst>
            </p:cNvPr>
            <p:cNvSpPr txBox="1">
              <a:spLocks noChangeArrowheads="1"/>
            </p:cNvSpPr>
            <p:nvPr/>
          </p:nvSpPr>
          <p:spPr bwMode="auto">
            <a:xfrm>
              <a:off x="446" y="2608"/>
              <a:ext cx="1071" cy="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a:buClrTx/>
                <a:buSzTx/>
                <a:buFontTx/>
                <a:buNone/>
              </a:pPr>
              <a:r>
                <a:rPr lang="es-ES_tradnl" altLang="es-MX" sz="2600" b="1">
                  <a:solidFill>
                    <a:srgbClr val="339966"/>
                  </a:solidFill>
                  <a:latin typeface="Arial Narrow" panose="020B0606020202030204" pitchFamily="34" charset="0"/>
                </a:rPr>
                <a:t>Creación de </a:t>
              </a:r>
            </a:p>
            <a:p>
              <a:pPr algn="ctr">
                <a:buClrTx/>
                <a:buSzTx/>
                <a:buFontTx/>
                <a:buNone/>
              </a:pPr>
              <a:r>
                <a:rPr lang="es-ES_tradnl" altLang="es-MX" sz="2600" b="1">
                  <a:solidFill>
                    <a:srgbClr val="339966"/>
                  </a:solidFill>
                  <a:latin typeface="Arial Narrow" panose="020B0606020202030204" pitchFamily="34" charset="0"/>
                </a:rPr>
                <a:t>una Empresa</a:t>
              </a:r>
            </a:p>
          </p:txBody>
        </p:sp>
        <p:sp>
          <p:nvSpPr>
            <p:cNvPr id="35858" name="AutoShape 26">
              <a:extLst>
                <a:ext uri="{FF2B5EF4-FFF2-40B4-BE49-F238E27FC236}">
                  <a16:creationId xmlns:a16="http://schemas.microsoft.com/office/drawing/2014/main" id="{0E151057-B944-84CB-3DA6-33AAFC1ED39E}"/>
                </a:ext>
              </a:extLst>
            </p:cNvPr>
            <p:cNvSpPr>
              <a:spLocks noChangeArrowheads="1"/>
            </p:cNvSpPr>
            <p:nvPr/>
          </p:nvSpPr>
          <p:spPr bwMode="auto">
            <a:xfrm rot="-5388545">
              <a:off x="636" y="2244"/>
              <a:ext cx="672" cy="1175"/>
            </a:xfrm>
            <a:prstGeom prst="homePlate">
              <a:avLst>
                <a:gd name="adj" fmla="val 25000"/>
              </a:avLst>
            </a:prstGeom>
            <a:noFill/>
            <a:ln w="9525">
              <a:solidFill>
                <a:schemeClr val="tx1"/>
              </a:solidFill>
              <a:miter lim="800000"/>
              <a:headEnd/>
              <a:tailEnd/>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Lst>
          </p:spPr>
          <p:txBody>
            <a:bodyPr anchor="ct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sp>
          <p:nvSpPr>
            <p:cNvPr id="35859" name="AutoShape 27">
              <a:extLst>
                <a:ext uri="{FF2B5EF4-FFF2-40B4-BE49-F238E27FC236}">
                  <a16:creationId xmlns:a16="http://schemas.microsoft.com/office/drawing/2014/main" id="{8DB94CBB-68CD-2781-F47D-A8BCBD698A0D}"/>
                </a:ext>
              </a:extLst>
            </p:cNvPr>
            <p:cNvSpPr>
              <a:spLocks noChangeArrowheads="1"/>
            </p:cNvSpPr>
            <p:nvPr/>
          </p:nvSpPr>
          <p:spPr bwMode="auto">
            <a:xfrm>
              <a:off x="148" y="3168"/>
              <a:ext cx="1728" cy="960"/>
            </a:xfrm>
            <a:prstGeom prst="upArrowCallout">
              <a:avLst>
                <a:gd name="adj1" fmla="val 22500"/>
                <a:gd name="adj2" fmla="val 23750"/>
                <a:gd name="adj3" fmla="val 16667"/>
                <a:gd name="adj4" fmla="val 66667"/>
              </a:avLst>
            </a:prstGeom>
            <a:noFill/>
            <a:ln w="9525">
              <a:solidFill>
                <a:schemeClr val="tx1"/>
              </a:solidFill>
              <a:miter lim="800000"/>
              <a:headEnd/>
              <a:tailEnd/>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Lst>
          </p:spPr>
          <p:txBody>
            <a:bodyPr anchor="ct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grpSp>
      <p:grpSp>
        <p:nvGrpSpPr>
          <p:cNvPr id="6" name="Group 28">
            <a:extLst>
              <a:ext uri="{FF2B5EF4-FFF2-40B4-BE49-F238E27FC236}">
                <a16:creationId xmlns:a16="http://schemas.microsoft.com/office/drawing/2014/main" id="{6BA7F73A-8F70-4FEC-33F1-96DE754052C7}"/>
              </a:ext>
            </a:extLst>
          </p:cNvPr>
          <p:cNvGrpSpPr>
            <a:grpSpLocks/>
          </p:cNvGrpSpPr>
          <p:nvPr/>
        </p:nvGrpSpPr>
        <p:grpSpPr bwMode="auto">
          <a:xfrm>
            <a:off x="381000" y="1371600"/>
            <a:ext cx="2590800" cy="2209800"/>
            <a:chOff x="240" y="864"/>
            <a:chExt cx="1632" cy="1392"/>
          </a:xfrm>
        </p:grpSpPr>
        <p:sp>
          <p:nvSpPr>
            <p:cNvPr id="35852" name="Oval 29">
              <a:extLst>
                <a:ext uri="{FF2B5EF4-FFF2-40B4-BE49-F238E27FC236}">
                  <a16:creationId xmlns:a16="http://schemas.microsoft.com/office/drawing/2014/main" id="{FE1FB166-F85C-9858-C50A-4F66CD7D128D}"/>
                </a:ext>
              </a:extLst>
            </p:cNvPr>
            <p:cNvSpPr>
              <a:spLocks noChangeArrowheads="1"/>
            </p:cNvSpPr>
            <p:nvPr/>
          </p:nvSpPr>
          <p:spPr bwMode="auto">
            <a:xfrm>
              <a:off x="240" y="864"/>
              <a:ext cx="1104" cy="1392"/>
            </a:xfrm>
            <a:prstGeom prst="ellipse">
              <a:avLst/>
            </a:prstGeom>
            <a:noFill/>
            <a:ln w="9525">
              <a:solidFill>
                <a:schemeClr val="tx1"/>
              </a:solidFill>
              <a:round/>
              <a:headEnd/>
              <a:tailEnd/>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Lst>
          </p:spPr>
          <p:txBody>
            <a:bodyPr wrap="none" anchor="ct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graphicFrame>
          <p:nvGraphicFramePr>
            <p:cNvPr id="35853" name="Object 30">
              <a:extLst>
                <a:ext uri="{FF2B5EF4-FFF2-40B4-BE49-F238E27FC236}">
                  <a16:creationId xmlns:a16="http://schemas.microsoft.com/office/drawing/2014/main" id="{D1967CEE-B6C1-B9C8-8EAE-15DCB116B727}"/>
                </a:ext>
              </a:extLst>
            </p:cNvPr>
            <p:cNvGraphicFramePr>
              <a:graphicFrameLocks noChangeAspect="1"/>
            </p:cNvGraphicFramePr>
            <p:nvPr/>
          </p:nvGraphicFramePr>
          <p:xfrm>
            <a:off x="528" y="1056"/>
            <a:ext cx="513" cy="669"/>
          </p:xfrm>
          <a:graphic>
            <a:graphicData uri="http://schemas.openxmlformats.org/presentationml/2006/ole">
              <mc:AlternateContent xmlns:mc="http://schemas.openxmlformats.org/markup-compatibility/2006">
                <mc:Choice xmlns:v="urn:schemas-microsoft-com:vml" Requires="v">
                  <p:oleObj name="Imagen" r:id="rId6" imgW="4218962" imgH="3951798" progId="MS_ClipArt_Gallery.2">
                    <p:embed/>
                  </p:oleObj>
                </mc:Choice>
                <mc:Fallback>
                  <p:oleObj name="Imagen" r:id="rId6" imgW="4218962" imgH="3951798" progId="MS_ClipArt_Gallery.2">
                    <p:embed/>
                    <p:pic>
                      <p:nvPicPr>
                        <p:cNvPr id="0" name="Object 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8" y="1056"/>
                          <a:ext cx="513" cy="66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54" name="Text Box 31">
              <a:extLst>
                <a:ext uri="{FF2B5EF4-FFF2-40B4-BE49-F238E27FC236}">
                  <a16:creationId xmlns:a16="http://schemas.microsoft.com/office/drawing/2014/main" id="{7568FE93-9A39-9E73-1FE3-4D54951A1894}"/>
                </a:ext>
              </a:extLst>
            </p:cNvPr>
            <p:cNvSpPr txBox="1">
              <a:spLocks noChangeArrowheads="1"/>
            </p:cNvSpPr>
            <p:nvPr/>
          </p:nvSpPr>
          <p:spPr bwMode="auto">
            <a:xfrm>
              <a:off x="447" y="1839"/>
              <a:ext cx="75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a:buClrTx/>
                <a:buSzTx/>
                <a:buFontTx/>
                <a:buNone/>
              </a:pPr>
              <a:r>
                <a:rPr lang="es-ES_tradnl" altLang="es-MX" sz="1800" b="1">
                  <a:solidFill>
                    <a:srgbClr val="CC3300"/>
                  </a:solidFill>
                  <a:latin typeface="Arial Narrow" panose="020B0606020202030204" pitchFamily="34" charset="0"/>
                </a:rPr>
                <a:t>MOTIVACION</a:t>
              </a:r>
              <a:endParaRPr lang="es-ES_tradnl" altLang="es-MX" sz="1600" b="1">
                <a:solidFill>
                  <a:srgbClr val="CC3300"/>
                </a:solidFill>
                <a:latin typeface="Arial Narrow" panose="020B0606020202030204" pitchFamily="34" charset="0"/>
              </a:endParaRPr>
            </a:p>
          </p:txBody>
        </p:sp>
        <p:sp>
          <p:nvSpPr>
            <p:cNvPr id="35855" name="AutoShape 32">
              <a:extLst>
                <a:ext uri="{FF2B5EF4-FFF2-40B4-BE49-F238E27FC236}">
                  <a16:creationId xmlns:a16="http://schemas.microsoft.com/office/drawing/2014/main" id="{D03995FA-F09A-4E5F-9C3F-57AD92A6F08F}"/>
                </a:ext>
              </a:extLst>
            </p:cNvPr>
            <p:cNvSpPr>
              <a:spLocks noChangeArrowheads="1"/>
            </p:cNvSpPr>
            <p:nvPr/>
          </p:nvSpPr>
          <p:spPr bwMode="auto">
            <a:xfrm>
              <a:off x="1200" y="1296"/>
              <a:ext cx="672" cy="288"/>
            </a:xfrm>
            <a:prstGeom prst="rightArrow">
              <a:avLst>
                <a:gd name="adj1" fmla="val 50000"/>
                <a:gd name="adj2" fmla="val 58333"/>
              </a:avLst>
            </a:prstGeom>
            <a:solidFill>
              <a:srgbClr val="0000FF"/>
            </a:solidFill>
            <a:ln>
              <a:noFill/>
            </a:ln>
            <a:effectLst>
              <a:outerShdw dist="35921" dir="2700000" algn="ctr" rotWithShape="0">
                <a:schemeClr val="bg1"/>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endParaRPr lang="es-MX" altLang="es-MX" sz="1600">
                <a:latin typeface="Times New Roman" panose="02020603050405020304" pitchFamily="18" charset="0"/>
              </a:endParaRPr>
            </a:p>
          </p:txBody>
        </p:sp>
      </p:gr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32"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ox(out)">
                                      <p:cBhvr>
                                        <p:cTn id="25" dur="500"/>
                                        <p:tgtEl>
                                          <p:spTgt spid="4"/>
                                        </p:tgtEl>
                                      </p:cBhvr>
                                    </p:animEffect>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32"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ox(out)">
                                      <p:cBhvr>
                                        <p:cTn id="30" dur="500"/>
                                        <p:tgtEl>
                                          <p:spTgt spid="5"/>
                                        </p:tgtEl>
                                      </p:cBhvr>
                                    </p:animEffect>
                                  </p:childTnLst>
                                  <p:subTnLst>
                                    <p:audio>
                                      <p:cMediaNode>
                                        <p:cTn display="0" masterRel="sameClick">
                                          <p:stCondLst>
                                            <p:cond evt="begin" delay="0">
                                              <p:tn val="2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a:extLst>
              <a:ext uri="{FF2B5EF4-FFF2-40B4-BE49-F238E27FC236}">
                <a16:creationId xmlns:a16="http://schemas.microsoft.com/office/drawing/2014/main" id="{4E7B4678-5152-0550-977C-3A73F7E3EE7D}"/>
              </a:ext>
            </a:extLst>
          </p:cNvPr>
          <p:cNvSpPr>
            <a:spLocks noGrp="1" noChangeArrowheads="1"/>
          </p:cNvSpPr>
          <p:nvPr>
            <p:ph type="title"/>
          </p:nvPr>
        </p:nvSpPr>
        <p:spPr>
          <a:xfrm>
            <a:off x="381000" y="0"/>
            <a:ext cx="5105400" cy="1371600"/>
          </a:xfrm>
        </p:spPr>
        <p:txBody>
          <a:bodyPr/>
          <a:lstStyle/>
          <a:p>
            <a:pPr eaLnBrk="1" fontAlgn="auto" hangingPunct="1">
              <a:spcAft>
                <a:spcPts val="0"/>
              </a:spcAft>
              <a:defRPr/>
            </a:pPr>
            <a:r>
              <a:rPr lang="es-ES_tradnl" sz="2800">
                <a:solidFill>
                  <a:schemeClr val="accent1">
                    <a:satMod val="150000"/>
                  </a:schemeClr>
                </a:solidFill>
              </a:rPr>
              <a:t>Sea empresario</a:t>
            </a:r>
            <a:endParaRPr lang="es-ES" sz="2800">
              <a:solidFill>
                <a:schemeClr val="accent1">
                  <a:satMod val="150000"/>
                </a:schemeClr>
              </a:solidFill>
            </a:endParaRPr>
          </a:p>
        </p:txBody>
      </p:sp>
      <p:sp>
        <p:nvSpPr>
          <p:cNvPr id="26626" name="Rectangle 2">
            <a:extLst>
              <a:ext uri="{FF2B5EF4-FFF2-40B4-BE49-F238E27FC236}">
                <a16:creationId xmlns:a16="http://schemas.microsoft.com/office/drawing/2014/main" id="{C7DD45B6-01D5-C30C-2885-21D117551F12}"/>
              </a:ext>
            </a:extLst>
          </p:cNvPr>
          <p:cNvSpPr>
            <a:spLocks noGrp="1" noChangeArrowheads="1"/>
          </p:cNvSpPr>
          <p:nvPr>
            <p:ph idx="1"/>
          </p:nvPr>
        </p:nvSpPr>
        <p:spPr>
          <a:xfrm>
            <a:off x="1066800" y="2209800"/>
            <a:ext cx="6858000" cy="2743200"/>
          </a:xfrm>
        </p:spPr>
        <p:txBody>
          <a:bodyPr rtlCol="0">
            <a:normAutofit lnSpcReduction="10000"/>
          </a:bodyPr>
          <a:lstStyle/>
          <a:p>
            <a:pPr marL="438912" indent="-320040" eaLnBrk="1" fontAlgn="auto" hangingPunct="1">
              <a:spcBef>
                <a:spcPts val="0"/>
              </a:spcBef>
              <a:spcAft>
                <a:spcPts val="0"/>
              </a:spcAft>
              <a:buFontTx/>
              <a:buNone/>
              <a:defRPr/>
            </a:pPr>
            <a:r>
              <a:rPr lang="es-ES_tradnl"/>
              <a:t>	</a:t>
            </a:r>
            <a:r>
              <a:rPr lang="es-ES_tradnl" sz="3000" b="1" i="1"/>
              <a:t>“A todos pertenece lo que piensas. Sólo es tuyo lo que sientes. Si quieres que sea tuyo lo que piensas, haz de sentirlo”</a:t>
            </a:r>
          </a:p>
          <a:p>
            <a:pPr marL="438912" indent="-320040" eaLnBrk="1" fontAlgn="auto" hangingPunct="1">
              <a:spcBef>
                <a:spcPts val="0"/>
              </a:spcBef>
              <a:spcAft>
                <a:spcPts val="0"/>
              </a:spcAft>
              <a:buFontTx/>
              <a:buNone/>
              <a:defRPr/>
            </a:pPr>
            <a:endParaRPr lang="es-ES_tradnl" sz="3000" b="1" i="1"/>
          </a:p>
          <a:p>
            <a:pPr marL="438912" indent="-320040" eaLnBrk="1" fontAlgn="auto" hangingPunct="1">
              <a:spcBef>
                <a:spcPts val="0"/>
              </a:spcBef>
              <a:spcAft>
                <a:spcPts val="0"/>
              </a:spcAft>
              <a:buFontTx/>
              <a:buNone/>
              <a:defRPr/>
            </a:pPr>
            <a:r>
              <a:rPr lang="es-ES_tradnl" sz="3000" b="1" i="1"/>
              <a:t>				Frederich Schiller</a:t>
            </a:r>
            <a:endParaRPr lang="es-ES" sz="3000" b="1" i="1"/>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ódulo">
  <a:themeElements>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ódulo">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ódul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Module</Template>
  <TotalTime>4898</TotalTime>
  <Words>1149</Words>
  <Application>Microsoft Office PowerPoint</Application>
  <PresentationFormat>Presentación en pantalla (4:3)</PresentationFormat>
  <Paragraphs>140</Paragraphs>
  <Slides>26</Slides>
  <Notes>1</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Módulo</vt:lpstr>
      <vt:lpstr>Presentación de PowerPoint</vt:lpstr>
      <vt:lpstr>Presentación de PowerPoint</vt:lpstr>
      <vt:lpstr>Conceptos</vt:lpstr>
      <vt:lpstr>Creatividad</vt:lpstr>
      <vt:lpstr>Innovación</vt:lpstr>
      <vt:lpstr>Ciencia</vt:lpstr>
      <vt:lpstr>Presentación de PowerPoint</vt:lpstr>
      <vt:lpstr>Presentación de PowerPoint</vt:lpstr>
      <vt:lpstr>Tecnología </vt:lpstr>
      <vt:lpstr>Empresa</vt:lpstr>
      <vt:lpstr>Liderazgo</vt:lpstr>
      <vt:lpstr>Emprendedor</vt:lpstr>
      <vt:lpstr>EL HOMBRE ES EMPRENDEDOR</vt:lpstr>
      <vt:lpstr>EMPRENDIMIENTO ES EVOLUCIÓN</vt:lpstr>
      <vt:lpstr>¿ QUÉ ES EMPRENDIMIENTO?</vt:lpstr>
      <vt:lpstr>SER EMPRESARIO</vt:lpstr>
      <vt:lpstr>SER EMPRESARIO</vt:lpstr>
      <vt:lpstr>Presentación de PowerPoint</vt:lpstr>
      <vt:lpstr>Ser empresario</vt:lpstr>
      <vt:lpstr>Ser empresario</vt:lpstr>
      <vt:lpstr>¿Por qué es necesario hacer  empresa ?</vt:lpstr>
      <vt:lpstr>¿Por qué es necesario hacer  empresa?</vt:lpstr>
      <vt:lpstr>Presentación de PowerPoint</vt:lpstr>
      <vt:lpstr>“LAS OPORTUNIDADES QUE OTROS VEN”</vt:lpstr>
      <vt:lpstr>Flujo para la creación de empresas</vt:lpstr>
      <vt:lpstr>Sea empresario</vt:lpstr>
    </vt:vector>
  </TitlesOfParts>
  <Company>Ministerio de Desarrollo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ALEYDAS</dc:creator>
  <cp:lastModifiedBy>RBG-DIRECTOR</cp:lastModifiedBy>
  <cp:revision>350</cp:revision>
  <dcterms:created xsi:type="dcterms:W3CDTF">2003-03-25T19:25:41Z</dcterms:created>
  <dcterms:modified xsi:type="dcterms:W3CDTF">2025-09-19T02:00:47Z</dcterms:modified>
</cp:coreProperties>
</file>