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notesMasterIdLst>
    <p:notesMasterId r:id="rId29"/>
  </p:notesMasterIdLst>
  <p:sldIdLst>
    <p:sldId id="320" r:id="rId2"/>
    <p:sldId id="327" r:id="rId3"/>
    <p:sldId id="316" r:id="rId4"/>
    <p:sldId id="322" r:id="rId5"/>
    <p:sldId id="321" r:id="rId6"/>
    <p:sldId id="323" r:id="rId7"/>
    <p:sldId id="298" r:id="rId8"/>
    <p:sldId id="301"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8" r:id="rId23"/>
    <p:sldId id="324" r:id="rId24"/>
    <p:sldId id="319" r:id="rId25"/>
    <p:sldId id="325" r:id="rId26"/>
    <p:sldId id="317" r:id="rId27"/>
    <p:sldId id="326" r:id="rId28"/>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59" autoAdjust="0"/>
    <p:restoredTop sz="94660"/>
  </p:normalViewPr>
  <p:slideViewPr>
    <p:cSldViewPr>
      <p:cViewPr varScale="1">
        <p:scale>
          <a:sx n="114" d="100"/>
          <a:sy n="114" d="100"/>
        </p:scale>
        <p:origin x="130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4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anose="02020603050405020304" pitchFamily="18" charset="0"/>
              </a:defRPr>
            </a:lvl1pPr>
          </a:lstStyle>
          <a:p>
            <a:pPr>
              <a:defRPr/>
            </a:pPr>
            <a:endParaRPr lang="es-ES_tradnl" altLang="es-ES"/>
          </a:p>
        </p:txBody>
      </p:sp>
      <p:sp>
        <p:nvSpPr>
          <p:cNvPr id="111619" name="Rectangle 3"/>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endParaRPr lang="es-ES_tradnl" altLang="es-ES"/>
          </a:p>
        </p:txBody>
      </p:sp>
      <p:sp>
        <p:nvSpPr>
          <p:cNvPr id="122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1621" name="Rectangle 5"/>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s-ES_tradnl" altLang="es-ES" noProof="0"/>
              <a:t>Haga clic para modificar el estilo de texto del patrón</a:t>
            </a:r>
          </a:p>
          <a:p>
            <a:pPr lvl="1"/>
            <a:r>
              <a:rPr lang="es-ES_tradnl" altLang="es-ES" noProof="0"/>
              <a:t>Segundo nivel</a:t>
            </a:r>
          </a:p>
          <a:p>
            <a:pPr lvl="2"/>
            <a:r>
              <a:rPr lang="es-ES_tradnl" altLang="es-ES" noProof="0"/>
              <a:t>Tercer nivel</a:t>
            </a:r>
          </a:p>
          <a:p>
            <a:pPr lvl="3"/>
            <a:r>
              <a:rPr lang="es-ES_tradnl" altLang="es-ES" noProof="0"/>
              <a:t>Cuarto nivel</a:t>
            </a:r>
          </a:p>
          <a:p>
            <a:pPr lvl="4"/>
            <a:r>
              <a:rPr lang="es-ES_tradnl" altLang="es-ES" noProof="0"/>
              <a:t>Quinto nivel</a:t>
            </a:r>
          </a:p>
        </p:txBody>
      </p:sp>
      <p:sp>
        <p:nvSpPr>
          <p:cNvPr id="111622" name="Rectangle 6"/>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anose="02020603050405020304" pitchFamily="18" charset="0"/>
              </a:defRPr>
            </a:lvl1pPr>
          </a:lstStyle>
          <a:p>
            <a:pPr>
              <a:defRPr/>
            </a:pPr>
            <a:endParaRPr lang="es-ES_tradnl" altLang="es-ES"/>
          </a:p>
        </p:txBody>
      </p:sp>
      <p:sp>
        <p:nvSpPr>
          <p:cNvPr id="111623" name="Rectangle 7"/>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1B1E0F64-3108-46D2-A23C-FEC1970EE54E}" type="slidenum">
              <a:rPr lang="es-ES_tradnl" altLang="es-ES"/>
              <a:pPr/>
              <a:t>‹Nº›</a:t>
            </a:fld>
            <a:endParaRPr lang="es-ES_tradnl" alt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ECF290-95F3-430F-88DB-67ECFF5897EB}" type="slidenum">
              <a:rPr lang="es-MX" altLang="es-ES"/>
              <a:pPr/>
              <a:t>22</a:t>
            </a:fld>
            <a:endParaRPr lang="es-MX" altLang="es-E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s-ES" alt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D3B51D9-D3E6-48B1-8DF5-AE0A174EFECD}" type="slidenum">
              <a:rPr lang="es-MX" altLang="es-ES"/>
              <a:pPr/>
              <a:t>24</a:t>
            </a:fld>
            <a:endParaRPr lang="es-MX" altLang="es-E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s-ES" alt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Rectangle 6"/>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8"/>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822960" y="758952"/>
            <a:ext cx="7543800" cy="3566160"/>
          </a:xfrm>
        </p:spPr>
        <p:txBody>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7" name="Date Placeholder 3"/>
          <p:cNvSpPr>
            <a:spLocks noGrp="1"/>
          </p:cNvSpPr>
          <p:nvPr>
            <p:ph type="dt" sz="half" idx="10"/>
          </p:nvPr>
        </p:nvSpPr>
        <p:spPr/>
        <p:txBody>
          <a:bodyPr/>
          <a:lstStyle>
            <a:lvl1pPr>
              <a:defRPr/>
            </a:lvl1pPr>
          </a:lstStyle>
          <a:p>
            <a:pPr>
              <a:defRPr/>
            </a:pPr>
            <a:endParaRPr lang="es-ES" altLang="es-ES"/>
          </a:p>
        </p:txBody>
      </p:sp>
      <p:sp>
        <p:nvSpPr>
          <p:cNvPr id="8" name="Footer Placeholder 4"/>
          <p:cNvSpPr>
            <a:spLocks noGrp="1"/>
          </p:cNvSpPr>
          <p:nvPr>
            <p:ph type="ftr" sz="quarter" idx="11"/>
          </p:nvPr>
        </p:nvSpPr>
        <p:spPr/>
        <p:txBody>
          <a:bodyPr/>
          <a:lstStyle>
            <a:lvl1pPr>
              <a:defRPr/>
            </a:lvl1pPr>
          </a:lstStyle>
          <a:p>
            <a:pPr>
              <a:defRPr/>
            </a:pPr>
            <a:endParaRPr lang="es-ES" altLang="es-ES"/>
          </a:p>
        </p:txBody>
      </p:sp>
      <p:sp>
        <p:nvSpPr>
          <p:cNvPr id="9" name="Slide Number Placeholder 5"/>
          <p:cNvSpPr>
            <a:spLocks noGrp="1"/>
          </p:cNvSpPr>
          <p:nvPr>
            <p:ph type="sldNum" sz="quarter" idx="12"/>
          </p:nvPr>
        </p:nvSpPr>
        <p:spPr/>
        <p:txBody>
          <a:bodyPr/>
          <a:lstStyle>
            <a:lvl1pPr>
              <a:defRPr/>
            </a:lvl1pPr>
          </a:lstStyle>
          <a:p>
            <a:fld id="{8F20E789-9C00-4CDB-860B-7B4ADEF9AEBC}" type="slidenum">
              <a:rPr lang="es-ES" altLang="es-ES"/>
              <a:pPr/>
              <a:t>‹Nº›</a:t>
            </a:fld>
            <a:endParaRPr lang="es-ES" altLang="es-ES"/>
          </a:p>
        </p:txBody>
      </p:sp>
    </p:spTree>
    <p:extLst>
      <p:ext uri="{BB962C8B-B14F-4D97-AF65-F5344CB8AC3E}">
        <p14:creationId xmlns:p14="http://schemas.microsoft.com/office/powerpoint/2010/main" val="2292467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ltLang="es-ES"/>
          </a:p>
        </p:txBody>
      </p:sp>
      <p:sp>
        <p:nvSpPr>
          <p:cNvPr id="5" name="Footer Placeholder 4"/>
          <p:cNvSpPr>
            <a:spLocks noGrp="1"/>
          </p:cNvSpPr>
          <p:nvPr>
            <p:ph type="ftr" sz="quarter" idx="11"/>
          </p:nvPr>
        </p:nvSpPr>
        <p:spPr/>
        <p:txBody>
          <a:bodyPr/>
          <a:lstStyle>
            <a:lvl1pPr>
              <a:defRPr/>
            </a:lvl1pPr>
          </a:lstStyle>
          <a:p>
            <a:pPr>
              <a:defRPr/>
            </a:pPr>
            <a:endParaRPr lang="es-ES" altLang="es-ES"/>
          </a:p>
        </p:txBody>
      </p:sp>
      <p:sp>
        <p:nvSpPr>
          <p:cNvPr id="6" name="Slide Number Placeholder 5"/>
          <p:cNvSpPr>
            <a:spLocks noGrp="1"/>
          </p:cNvSpPr>
          <p:nvPr>
            <p:ph type="sldNum" sz="quarter" idx="12"/>
          </p:nvPr>
        </p:nvSpPr>
        <p:spPr/>
        <p:txBody>
          <a:bodyPr/>
          <a:lstStyle>
            <a:lvl1pPr>
              <a:defRPr/>
            </a:lvl1pPr>
          </a:lstStyle>
          <a:p>
            <a:fld id="{C2F66D09-DA7C-4E13-850C-A4A1FD66B4C9}" type="slidenum">
              <a:rPr lang="es-ES" altLang="es-ES"/>
              <a:pPr/>
              <a:t>‹Nº›</a:t>
            </a:fld>
            <a:endParaRPr lang="es-ES" altLang="es-ES"/>
          </a:p>
        </p:txBody>
      </p:sp>
    </p:spTree>
    <p:extLst>
      <p:ext uri="{BB962C8B-B14F-4D97-AF65-F5344CB8AC3E}">
        <p14:creationId xmlns:p14="http://schemas.microsoft.com/office/powerpoint/2010/main" val="1495971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Rectangle 6"/>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8"/>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2960" y="758952"/>
            <a:ext cx="7543800" cy="3566160"/>
          </a:xfrm>
        </p:spPr>
        <p:txBody>
          <a:bodyPr anchorCtr="0"/>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22960" y="4453128"/>
            <a:ext cx="75438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7" name="Date Placeholder 3"/>
          <p:cNvSpPr>
            <a:spLocks noGrp="1"/>
          </p:cNvSpPr>
          <p:nvPr>
            <p:ph type="dt" sz="half" idx="10"/>
          </p:nvPr>
        </p:nvSpPr>
        <p:spPr/>
        <p:txBody>
          <a:bodyPr/>
          <a:lstStyle>
            <a:lvl1pPr>
              <a:defRPr/>
            </a:lvl1pPr>
          </a:lstStyle>
          <a:p>
            <a:pPr>
              <a:defRPr/>
            </a:pPr>
            <a:endParaRPr lang="es-ES" altLang="es-ES"/>
          </a:p>
        </p:txBody>
      </p:sp>
      <p:sp>
        <p:nvSpPr>
          <p:cNvPr id="8" name="Footer Placeholder 4"/>
          <p:cNvSpPr>
            <a:spLocks noGrp="1"/>
          </p:cNvSpPr>
          <p:nvPr>
            <p:ph type="ftr" sz="quarter" idx="11"/>
          </p:nvPr>
        </p:nvSpPr>
        <p:spPr/>
        <p:txBody>
          <a:bodyPr/>
          <a:lstStyle>
            <a:lvl1pPr>
              <a:defRPr/>
            </a:lvl1pPr>
          </a:lstStyle>
          <a:p>
            <a:pPr>
              <a:defRPr/>
            </a:pPr>
            <a:endParaRPr lang="es-ES" altLang="es-ES"/>
          </a:p>
        </p:txBody>
      </p:sp>
      <p:sp>
        <p:nvSpPr>
          <p:cNvPr id="9" name="Slide Number Placeholder 5"/>
          <p:cNvSpPr>
            <a:spLocks noGrp="1"/>
          </p:cNvSpPr>
          <p:nvPr>
            <p:ph type="sldNum" sz="quarter" idx="12"/>
          </p:nvPr>
        </p:nvSpPr>
        <p:spPr/>
        <p:txBody>
          <a:bodyPr/>
          <a:lstStyle>
            <a:lvl1pPr>
              <a:defRPr/>
            </a:lvl1pPr>
          </a:lstStyle>
          <a:p>
            <a:fld id="{6AB103A5-2C55-44F2-A6E2-1F93212CDCF9}" type="slidenum">
              <a:rPr lang="es-ES" altLang="es-ES"/>
              <a:pPr/>
              <a:t>‹Nº›</a:t>
            </a:fld>
            <a:endParaRPr lang="es-ES" altLang="es-ES"/>
          </a:p>
        </p:txBody>
      </p:sp>
    </p:spTree>
    <p:extLst>
      <p:ext uri="{BB962C8B-B14F-4D97-AF65-F5344CB8AC3E}">
        <p14:creationId xmlns:p14="http://schemas.microsoft.com/office/powerpoint/2010/main" val="2017597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s-ES" altLang="es-ES"/>
          </a:p>
        </p:txBody>
      </p:sp>
      <p:sp>
        <p:nvSpPr>
          <p:cNvPr id="6" name="Footer Placeholder 4"/>
          <p:cNvSpPr>
            <a:spLocks noGrp="1"/>
          </p:cNvSpPr>
          <p:nvPr>
            <p:ph type="ftr" sz="quarter" idx="11"/>
          </p:nvPr>
        </p:nvSpPr>
        <p:spPr/>
        <p:txBody>
          <a:bodyPr/>
          <a:lstStyle>
            <a:lvl1pPr>
              <a:defRPr/>
            </a:lvl1pPr>
          </a:lstStyle>
          <a:p>
            <a:pPr>
              <a:defRPr/>
            </a:pPr>
            <a:endParaRPr lang="es-ES" altLang="es-ES"/>
          </a:p>
        </p:txBody>
      </p:sp>
      <p:sp>
        <p:nvSpPr>
          <p:cNvPr id="7" name="Slide Number Placeholder 5"/>
          <p:cNvSpPr>
            <a:spLocks noGrp="1"/>
          </p:cNvSpPr>
          <p:nvPr>
            <p:ph type="sldNum" sz="quarter" idx="12"/>
          </p:nvPr>
        </p:nvSpPr>
        <p:spPr/>
        <p:txBody>
          <a:bodyPr/>
          <a:lstStyle>
            <a:lvl1pPr>
              <a:defRPr/>
            </a:lvl1pPr>
          </a:lstStyle>
          <a:p>
            <a:fld id="{70BB25E7-0616-4812-8DA6-A47748DF3110}" type="slidenum">
              <a:rPr lang="es-ES" altLang="es-ES"/>
              <a:pPr/>
              <a:t>‹Nº›</a:t>
            </a:fld>
            <a:endParaRPr lang="es-ES" altLang="es-ES"/>
          </a:p>
        </p:txBody>
      </p:sp>
    </p:spTree>
    <p:extLst>
      <p:ext uri="{BB962C8B-B14F-4D97-AF65-F5344CB8AC3E}">
        <p14:creationId xmlns:p14="http://schemas.microsoft.com/office/powerpoint/2010/main" val="2501449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22960" y="2582334"/>
            <a:ext cx="3703320" cy="32867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63440" y="2582334"/>
            <a:ext cx="3703320" cy="32867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s-ES" altLang="es-ES"/>
          </a:p>
        </p:txBody>
      </p:sp>
      <p:sp>
        <p:nvSpPr>
          <p:cNvPr id="8" name="Footer Placeholder 4"/>
          <p:cNvSpPr>
            <a:spLocks noGrp="1"/>
          </p:cNvSpPr>
          <p:nvPr>
            <p:ph type="ftr" sz="quarter" idx="11"/>
          </p:nvPr>
        </p:nvSpPr>
        <p:spPr/>
        <p:txBody>
          <a:bodyPr/>
          <a:lstStyle>
            <a:lvl1pPr>
              <a:defRPr/>
            </a:lvl1pPr>
          </a:lstStyle>
          <a:p>
            <a:pPr>
              <a:defRPr/>
            </a:pPr>
            <a:endParaRPr lang="es-ES" altLang="es-ES"/>
          </a:p>
        </p:txBody>
      </p:sp>
      <p:sp>
        <p:nvSpPr>
          <p:cNvPr id="9" name="Slide Number Placeholder 5"/>
          <p:cNvSpPr>
            <a:spLocks noGrp="1"/>
          </p:cNvSpPr>
          <p:nvPr>
            <p:ph type="sldNum" sz="quarter" idx="12"/>
          </p:nvPr>
        </p:nvSpPr>
        <p:spPr/>
        <p:txBody>
          <a:bodyPr/>
          <a:lstStyle>
            <a:lvl1pPr>
              <a:defRPr/>
            </a:lvl1pPr>
          </a:lstStyle>
          <a:p>
            <a:fld id="{4BA68ADF-AD6A-4952-BA72-714D06B8AD55}" type="slidenum">
              <a:rPr lang="es-ES" altLang="es-ES"/>
              <a:pPr/>
              <a:t>‹Nº›</a:t>
            </a:fld>
            <a:endParaRPr lang="es-ES" altLang="es-ES"/>
          </a:p>
        </p:txBody>
      </p:sp>
    </p:spTree>
    <p:extLst>
      <p:ext uri="{BB962C8B-B14F-4D97-AF65-F5344CB8AC3E}">
        <p14:creationId xmlns:p14="http://schemas.microsoft.com/office/powerpoint/2010/main" val="1178210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ltLang="es-ES"/>
          </a:p>
        </p:txBody>
      </p:sp>
      <p:sp>
        <p:nvSpPr>
          <p:cNvPr id="4" name="Footer Placeholder 4"/>
          <p:cNvSpPr>
            <a:spLocks noGrp="1"/>
          </p:cNvSpPr>
          <p:nvPr>
            <p:ph type="ftr" sz="quarter" idx="11"/>
          </p:nvPr>
        </p:nvSpPr>
        <p:spPr/>
        <p:txBody>
          <a:bodyPr/>
          <a:lstStyle>
            <a:lvl1pPr>
              <a:defRPr/>
            </a:lvl1pPr>
          </a:lstStyle>
          <a:p>
            <a:pPr>
              <a:defRPr/>
            </a:pPr>
            <a:endParaRPr lang="es-ES" altLang="es-ES"/>
          </a:p>
        </p:txBody>
      </p:sp>
      <p:sp>
        <p:nvSpPr>
          <p:cNvPr id="5" name="Slide Number Placeholder 5"/>
          <p:cNvSpPr>
            <a:spLocks noGrp="1"/>
          </p:cNvSpPr>
          <p:nvPr>
            <p:ph type="sldNum" sz="quarter" idx="12"/>
          </p:nvPr>
        </p:nvSpPr>
        <p:spPr/>
        <p:txBody>
          <a:bodyPr/>
          <a:lstStyle>
            <a:lvl1pPr>
              <a:defRPr/>
            </a:lvl1pPr>
          </a:lstStyle>
          <a:p>
            <a:fld id="{A926B640-E216-464F-A073-32FF1F122336}" type="slidenum">
              <a:rPr lang="es-ES" altLang="es-ES"/>
              <a:pPr/>
              <a:t>‹Nº›</a:t>
            </a:fld>
            <a:endParaRPr lang="es-ES" altLang="es-ES"/>
          </a:p>
        </p:txBody>
      </p:sp>
    </p:spTree>
    <p:extLst>
      <p:ext uri="{BB962C8B-B14F-4D97-AF65-F5344CB8AC3E}">
        <p14:creationId xmlns:p14="http://schemas.microsoft.com/office/powerpoint/2010/main" val="727584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Rectangle 4"/>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5"/>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pPr>
              <a:defRPr/>
            </a:pPr>
            <a:endParaRPr lang="es-ES" altLang="es-ES"/>
          </a:p>
        </p:txBody>
      </p:sp>
      <p:sp>
        <p:nvSpPr>
          <p:cNvPr id="5" name="Footer Placeholder 7"/>
          <p:cNvSpPr>
            <a:spLocks noGrp="1"/>
          </p:cNvSpPr>
          <p:nvPr>
            <p:ph type="ftr" sz="quarter" idx="11"/>
          </p:nvPr>
        </p:nvSpPr>
        <p:spPr/>
        <p:txBody>
          <a:bodyPr/>
          <a:lstStyle>
            <a:lvl1pPr>
              <a:defRPr>
                <a:solidFill>
                  <a:srgbClr val="FFFFFF"/>
                </a:solidFill>
              </a:defRPr>
            </a:lvl1pPr>
          </a:lstStyle>
          <a:p>
            <a:pPr>
              <a:defRPr/>
            </a:pPr>
            <a:endParaRPr lang="es-ES" altLang="es-ES"/>
          </a:p>
        </p:txBody>
      </p:sp>
      <p:sp>
        <p:nvSpPr>
          <p:cNvPr id="6" name="Slide Number Placeholder 8"/>
          <p:cNvSpPr>
            <a:spLocks noGrp="1"/>
          </p:cNvSpPr>
          <p:nvPr>
            <p:ph type="sldNum" sz="quarter" idx="12"/>
          </p:nvPr>
        </p:nvSpPr>
        <p:spPr/>
        <p:txBody>
          <a:bodyPr/>
          <a:lstStyle>
            <a:lvl1pPr>
              <a:defRPr/>
            </a:lvl1pPr>
          </a:lstStyle>
          <a:p>
            <a:fld id="{BAF9AE7E-95D6-487A-A22F-9F91350FEA8F}" type="slidenum">
              <a:rPr lang="es-ES" altLang="es-ES"/>
              <a:pPr/>
              <a:t>‹Nº›</a:t>
            </a:fld>
            <a:endParaRPr lang="es-ES" altLang="es-ES"/>
          </a:p>
        </p:txBody>
      </p:sp>
    </p:spTree>
    <p:extLst>
      <p:ext uri="{BB962C8B-B14F-4D97-AF65-F5344CB8AC3E}">
        <p14:creationId xmlns:p14="http://schemas.microsoft.com/office/powerpoint/2010/main" val="923297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Rectangle 7"/>
          <p:cNvSpPr/>
          <p:nvPr/>
        </p:nvSpPr>
        <p:spPr>
          <a:xfrm>
            <a:off x="0"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8"/>
          <p:cNvSpPr/>
          <p:nvPr/>
        </p:nvSpPr>
        <p:spPr>
          <a:xfrm>
            <a:off x="3030538"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7" name="Date Placeholder 4"/>
          <p:cNvSpPr>
            <a:spLocks noGrp="1"/>
          </p:cNvSpPr>
          <p:nvPr>
            <p:ph type="dt" sz="half" idx="10"/>
          </p:nvPr>
        </p:nvSpPr>
        <p:spPr>
          <a:xfrm>
            <a:off x="349250" y="6459538"/>
            <a:ext cx="1963738" cy="365125"/>
          </a:xfrm>
        </p:spPr>
        <p:txBody>
          <a:bodyPr/>
          <a:lstStyle>
            <a:lvl1pPr algn="l">
              <a:defRPr/>
            </a:lvl1pPr>
          </a:lstStyle>
          <a:p>
            <a:pPr>
              <a:defRPr/>
            </a:pPr>
            <a:endParaRPr lang="es-ES" altLang="es-ES"/>
          </a:p>
        </p:txBody>
      </p:sp>
      <p:sp>
        <p:nvSpPr>
          <p:cNvPr id="8" name="Footer Placeholder 5"/>
          <p:cNvSpPr>
            <a:spLocks noGrp="1"/>
          </p:cNvSpPr>
          <p:nvPr>
            <p:ph type="ftr" sz="quarter" idx="11"/>
          </p:nvPr>
        </p:nvSpPr>
        <p:spPr>
          <a:xfrm>
            <a:off x="3600450" y="6459538"/>
            <a:ext cx="3486150" cy="365125"/>
          </a:xfrm>
        </p:spPr>
        <p:txBody>
          <a:bodyPr/>
          <a:lstStyle>
            <a:lvl1pPr algn="l">
              <a:defRPr>
                <a:solidFill>
                  <a:schemeClr val="tx2"/>
                </a:solidFill>
              </a:defRPr>
            </a:lvl1pPr>
          </a:lstStyle>
          <a:p>
            <a:pPr>
              <a:defRPr/>
            </a:pPr>
            <a:endParaRPr lang="es-ES" altLang="es-ES"/>
          </a:p>
        </p:txBody>
      </p:sp>
      <p:sp>
        <p:nvSpPr>
          <p:cNvPr id="9" name="Slide Number Placeholder 6"/>
          <p:cNvSpPr>
            <a:spLocks noGrp="1"/>
          </p:cNvSpPr>
          <p:nvPr>
            <p:ph type="sldNum" sz="quarter" idx="12"/>
          </p:nvPr>
        </p:nvSpPr>
        <p:spPr/>
        <p:txBody>
          <a:bodyPr/>
          <a:lstStyle>
            <a:lvl1pPr>
              <a:defRPr>
                <a:solidFill>
                  <a:schemeClr val="tx2"/>
                </a:solidFill>
              </a:defRPr>
            </a:lvl1pPr>
          </a:lstStyle>
          <a:p>
            <a:fld id="{89C1CAC0-0898-4E91-B55F-CE480EC6BA47}" type="slidenum">
              <a:rPr lang="es-ES" altLang="es-ES"/>
              <a:pPr/>
              <a:t>‹Nº›</a:t>
            </a:fld>
            <a:endParaRPr lang="es-ES" altLang="es-ES"/>
          </a:p>
        </p:txBody>
      </p:sp>
    </p:spTree>
    <p:extLst>
      <p:ext uri="{BB962C8B-B14F-4D97-AF65-F5344CB8AC3E}">
        <p14:creationId xmlns:p14="http://schemas.microsoft.com/office/powerpoint/2010/main" val="2944271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Rectangle 7"/>
          <p:cNvSpPr/>
          <p:nvPr/>
        </p:nvSpPr>
        <p:spPr>
          <a:xfrm>
            <a:off x="0"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8"/>
          <p:cNvSpPr/>
          <p:nvPr/>
        </p:nvSpPr>
        <p:spPr>
          <a:xfrm>
            <a:off x="0" y="4914900"/>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endParaRPr lang="en-US" noProof="0"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7" name="Date Placeholder 4"/>
          <p:cNvSpPr>
            <a:spLocks noGrp="1"/>
          </p:cNvSpPr>
          <p:nvPr>
            <p:ph type="dt" sz="half" idx="10"/>
          </p:nvPr>
        </p:nvSpPr>
        <p:spPr/>
        <p:txBody>
          <a:bodyPr/>
          <a:lstStyle>
            <a:lvl1pPr>
              <a:defRPr/>
            </a:lvl1pPr>
          </a:lstStyle>
          <a:p>
            <a:pPr>
              <a:defRPr/>
            </a:pPr>
            <a:endParaRPr lang="es-ES" altLang="es-ES"/>
          </a:p>
        </p:txBody>
      </p:sp>
      <p:sp>
        <p:nvSpPr>
          <p:cNvPr id="8" name="Footer Placeholder 5"/>
          <p:cNvSpPr>
            <a:spLocks noGrp="1"/>
          </p:cNvSpPr>
          <p:nvPr>
            <p:ph type="ftr" sz="quarter" idx="11"/>
          </p:nvPr>
        </p:nvSpPr>
        <p:spPr/>
        <p:txBody>
          <a:bodyPr/>
          <a:lstStyle>
            <a:lvl1pPr>
              <a:defRPr/>
            </a:lvl1pPr>
          </a:lstStyle>
          <a:p>
            <a:pPr>
              <a:defRPr/>
            </a:pPr>
            <a:endParaRPr lang="es-ES" altLang="es-ES"/>
          </a:p>
        </p:txBody>
      </p:sp>
      <p:sp>
        <p:nvSpPr>
          <p:cNvPr id="9" name="Slide Number Placeholder 6"/>
          <p:cNvSpPr>
            <a:spLocks noGrp="1"/>
          </p:cNvSpPr>
          <p:nvPr>
            <p:ph type="sldNum" sz="quarter" idx="12"/>
          </p:nvPr>
        </p:nvSpPr>
        <p:spPr/>
        <p:txBody>
          <a:bodyPr/>
          <a:lstStyle>
            <a:lvl1pPr>
              <a:defRPr/>
            </a:lvl1pPr>
          </a:lstStyle>
          <a:p>
            <a:fld id="{E7F32CCC-728D-47CD-BE6B-DB86D19A1020}" type="slidenum">
              <a:rPr lang="es-ES" altLang="es-ES"/>
              <a:pPr/>
              <a:t>‹Nº›</a:t>
            </a:fld>
            <a:endParaRPr lang="es-ES" altLang="es-ES"/>
          </a:p>
        </p:txBody>
      </p:sp>
    </p:spTree>
    <p:extLst>
      <p:ext uri="{BB962C8B-B14F-4D97-AF65-F5344CB8AC3E}">
        <p14:creationId xmlns:p14="http://schemas.microsoft.com/office/powerpoint/2010/main" val="491589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ltLang="es-ES"/>
          </a:p>
        </p:txBody>
      </p:sp>
      <p:sp>
        <p:nvSpPr>
          <p:cNvPr id="5" name="Footer Placeholder 4"/>
          <p:cNvSpPr>
            <a:spLocks noGrp="1"/>
          </p:cNvSpPr>
          <p:nvPr>
            <p:ph type="ftr" sz="quarter" idx="11"/>
          </p:nvPr>
        </p:nvSpPr>
        <p:spPr/>
        <p:txBody>
          <a:bodyPr/>
          <a:lstStyle>
            <a:lvl1pPr>
              <a:defRPr/>
            </a:lvl1pPr>
          </a:lstStyle>
          <a:p>
            <a:pPr>
              <a:defRPr/>
            </a:pPr>
            <a:endParaRPr lang="es-ES" altLang="es-ES"/>
          </a:p>
        </p:txBody>
      </p:sp>
      <p:sp>
        <p:nvSpPr>
          <p:cNvPr id="6" name="Slide Number Placeholder 5"/>
          <p:cNvSpPr>
            <a:spLocks noGrp="1"/>
          </p:cNvSpPr>
          <p:nvPr>
            <p:ph type="sldNum" sz="quarter" idx="12"/>
          </p:nvPr>
        </p:nvSpPr>
        <p:spPr/>
        <p:txBody>
          <a:bodyPr/>
          <a:lstStyle>
            <a:lvl1pPr>
              <a:defRPr/>
            </a:lvl1pPr>
          </a:lstStyle>
          <a:p>
            <a:fld id="{6AA24B53-9741-474F-BF47-1FCBB452C0BE}" type="slidenum">
              <a:rPr lang="es-ES" altLang="es-ES"/>
              <a:pPr/>
              <a:t>‹Nº›</a:t>
            </a:fld>
            <a:endParaRPr lang="es-ES" altLang="es-ES"/>
          </a:p>
        </p:txBody>
      </p:sp>
    </p:spTree>
    <p:extLst>
      <p:ext uri="{BB962C8B-B14F-4D97-AF65-F5344CB8AC3E}">
        <p14:creationId xmlns:p14="http://schemas.microsoft.com/office/powerpoint/2010/main" val="2871636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4" name="Rectangle 6"/>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Date Placeholder 3"/>
          <p:cNvSpPr>
            <a:spLocks noGrp="1"/>
          </p:cNvSpPr>
          <p:nvPr>
            <p:ph type="dt" sz="half" idx="10"/>
          </p:nvPr>
        </p:nvSpPr>
        <p:spPr/>
        <p:txBody>
          <a:bodyPr/>
          <a:lstStyle>
            <a:lvl1pPr>
              <a:defRPr/>
            </a:lvl1pPr>
          </a:lstStyle>
          <a:p>
            <a:pPr>
              <a:defRPr/>
            </a:pPr>
            <a:endParaRPr lang="es-ES" altLang="es-ES"/>
          </a:p>
        </p:txBody>
      </p:sp>
      <p:sp>
        <p:nvSpPr>
          <p:cNvPr id="7" name="Footer Placeholder 4"/>
          <p:cNvSpPr>
            <a:spLocks noGrp="1"/>
          </p:cNvSpPr>
          <p:nvPr>
            <p:ph type="ftr" sz="quarter" idx="11"/>
          </p:nvPr>
        </p:nvSpPr>
        <p:spPr/>
        <p:txBody>
          <a:bodyPr/>
          <a:lstStyle>
            <a:lvl1pPr>
              <a:defRPr/>
            </a:lvl1pPr>
          </a:lstStyle>
          <a:p>
            <a:pPr>
              <a:defRPr/>
            </a:pPr>
            <a:endParaRPr lang="es-ES" altLang="es-ES"/>
          </a:p>
        </p:txBody>
      </p:sp>
      <p:sp>
        <p:nvSpPr>
          <p:cNvPr id="8" name="Slide Number Placeholder 5"/>
          <p:cNvSpPr>
            <a:spLocks noGrp="1"/>
          </p:cNvSpPr>
          <p:nvPr>
            <p:ph type="sldNum" sz="quarter" idx="12"/>
          </p:nvPr>
        </p:nvSpPr>
        <p:spPr/>
        <p:txBody>
          <a:bodyPr/>
          <a:lstStyle>
            <a:lvl1pPr>
              <a:defRPr/>
            </a:lvl1pPr>
          </a:lstStyle>
          <a:p>
            <a:fld id="{B7FE48C4-BE2C-4DDC-8529-F35D35510BCF}" type="slidenum">
              <a:rPr lang="es-ES" altLang="es-ES"/>
              <a:pPr/>
              <a:t>‹Nº›</a:t>
            </a:fld>
            <a:endParaRPr lang="es-ES" altLang="es-ES"/>
          </a:p>
        </p:txBody>
      </p:sp>
    </p:spTree>
    <p:extLst>
      <p:ext uri="{BB962C8B-B14F-4D97-AF65-F5344CB8AC3E}">
        <p14:creationId xmlns:p14="http://schemas.microsoft.com/office/powerpoint/2010/main" val="4111554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p>
        </p:txBody>
      </p:sp>
      <p:sp>
        <p:nvSpPr>
          <p:cNvPr id="3" name="Marcador de texto 2"/>
          <p:cNvSpPr>
            <a:spLocks noGrp="1"/>
          </p:cNvSpPr>
          <p:nvPr>
            <p:ph type="body" sz="half" idx="1"/>
          </p:nvPr>
        </p:nvSpPr>
        <p:spPr>
          <a:xfrm>
            <a:off x="457200" y="1981200"/>
            <a:ext cx="4038600" cy="3886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981200"/>
            <a:ext cx="4038600" cy="3886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ie de página 4"/>
          <p:cNvSpPr>
            <a:spLocks noGrp="1"/>
          </p:cNvSpPr>
          <p:nvPr>
            <p:ph type="ftr" sz="quarter" idx="10"/>
          </p:nvPr>
        </p:nvSpPr>
        <p:spPr>
          <a:xfrm>
            <a:off x="3124200" y="6248400"/>
            <a:ext cx="2895600" cy="457200"/>
          </a:xfrm>
        </p:spPr>
        <p:txBody>
          <a:bodyPr/>
          <a:lstStyle>
            <a:lvl1pPr>
              <a:defRPr/>
            </a:lvl1pPr>
          </a:lstStyle>
          <a:p>
            <a:pPr>
              <a:defRPr/>
            </a:pPr>
            <a:endParaRPr lang="es-ES" altLang="es-ES"/>
          </a:p>
        </p:txBody>
      </p:sp>
      <p:sp>
        <p:nvSpPr>
          <p:cNvPr id="6" name="Marcador de número de diapositiva 5"/>
          <p:cNvSpPr>
            <a:spLocks noGrp="1"/>
          </p:cNvSpPr>
          <p:nvPr>
            <p:ph type="sldNum" sz="quarter" idx="11"/>
          </p:nvPr>
        </p:nvSpPr>
        <p:spPr>
          <a:xfrm>
            <a:off x="6553200" y="6248400"/>
            <a:ext cx="2133600" cy="457200"/>
          </a:xfrm>
        </p:spPr>
        <p:txBody>
          <a:bodyPr/>
          <a:lstStyle>
            <a:lvl1pPr>
              <a:defRPr/>
            </a:lvl1pPr>
          </a:lstStyle>
          <a:p>
            <a:fld id="{354164B4-3CFD-4733-BCE7-EA03C3573A4B}" type="slidenum">
              <a:rPr lang="es-ES" altLang="es-ES"/>
              <a:pPr/>
              <a:t>‹Nº›</a:t>
            </a:fld>
            <a:endParaRPr lang="es-ES" altLang="es-ES"/>
          </a:p>
        </p:txBody>
      </p:sp>
      <p:sp>
        <p:nvSpPr>
          <p:cNvPr id="7" name="Marcador de fecha 6"/>
          <p:cNvSpPr>
            <a:spLocks noGrp="1"/>
          </p:cNvSpPr>
          <p:nvPr>
            <p:ph type="dt" sz="half" idx="12"/>
          </p:nvPr>
        </p:nvSpPr>
        <p:spPr>
          <a:xfrm>
            <a:off x="457200" y="6245225"/>
            <a:ext cx="2133600" cy="476250"/>
          </a:xfrm>
        </p:spPr>
        <p:txBody>
          <a:bodyPr/>
          <a:lstStyle>
            <a:lvl1pPr>
              <a:defRPr/>
            </a:lvl1pPr>
          </a:lstStyle>
          <a:p>
            <a:pPr>
              <a:defRPr/>
            </a:pPr>
            <a:endParaRPr lang="es-ES" altLang="es-ES"/>
          </a:p>
        </p:txBody>
      </p:sp>
    </p:spTree>
    <p:extLst>
      <p:ext uri="{BB962C8B-B14F-4D97-AF65-F5344CB8AC3E}">
        <p14:creationId xmlns:p14="http://schemas.microsoft.com/office/powerpoint/2010/main" val="1523465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p>
        </p:txBody>
      </p:sp>
      <p:sp>
        <p:nvSpPr>
          <p:cNvPr id="3" name="Marcador de texto 2"/>
          <p:cNvSpPr>
            <a:spLocks noGrp="1"/>
          </p:cNvSpPr>
          <p:nvPr>
            <p:ph type="body" sz="half" idx="1"/>
          </p:nvPr>
        </p:nvSpPr>
        <p:spPr>
          <a:xfrm>
            <a:off x="457200" y="1981200"/>
            <a:ext cx="4038600" cy="3886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quarter" idx="2"/>
          </p:nvPr>
        </p:nvSpPr>
        <p:spPr>
          <a:xfrm>
            <a:off x="4648200" y="1981200"/>
            <a:ext cx="4038600" cy="18669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contenido 4"/>
          <p:cNvSpPr>
            <a:spLocks noGrp="1"/>
          </p:cNvSpPr>
          <p:nvPr>
            <p:ph sz="quarter" idx="3"/>
          </p:nvPr>
        </p:nvSpPr>
        <p:spPr>
          <a:xfrm>
            <a:off x="4648200" y="4000500"/>
            <a:ext cx="4038600" cy="18669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10"/>
          </p:nvPr>
        </p:nvSpPr>
        <p:spPr>
          <a:xfrm>
            <a:off x="3124200" y="6248400"/>
            <a:ext cx="2895600" cy="457200"/>
          </a:xfrm>
        </p:spPr>
        <p:txBody>
          <a:bodyPr/>
          <a:lstStyle>
            <a:lvl1pPr>
              <a:defRPr/>
            </a:lvl1pPr>
          </a:lstStyle>
          <a:p>
            <a:pPr>
              <a:defRPr/>
            </a:pPr>
            <a:endParaRPr lang="es-ES" altLang="es-ES"/>
          </a:p>
        </p:txBody>
      </p:sp>
      <p:sp>
        <p:nvSpPr>
          <p:cNvPr id="7" name="Marcador de número de diapositiva 6"/>
          <p:cNvSpPr>
            <a:spLocks noGrp="1"/>
          </p:cNvSpPr>
          <p:nvPr>
            <p:ph type="sldNum" sz="quarter" idx="11"/>
          </p:nvPr>
        </p:nvSpPr>
        <p:spPr>
          <a:xfrm>
            <a:off x="6553200" y="6248400"/>
            <a:ext cx="2133600" cy="457200"/>
          </a:xfrm>
        </p:spPr>
        <p:txBody>
          <a:bodyPr/>
          <a:lstStyle>
            <a:lvl1pPr>
              <a:defRPr/>
            </a:lvl1pPr>
          </a:lstStyle>
          <a:p>
            <a:fld id="{23D22AC2-84B1-4D96-A6A8-0A95FEEBFB8C}" type="slidenum">
              <a:rPr lang="es-ES" altLang="es-ES"/>
              <a:pPr/>
              <a:t>‹Nº›</a:t>
            </a:fld>
            <a:endParaRPr lang="es-ES" altLang="es-ES"/>
          </a:p>
        </p:txBody>
      </p:sp>
      <p:sp>
        <p:nvSpPr>
          <p:cNvPr id="8" name="Marcador de fecha 7"/>
          <p:cNvSpPr>
            <a:spLocks noGrp="1"/>
          </p:cNvSpPr>
          <p:nvPr>
            <p:ph type="dt" sz="half" idx="12"/>
          </p:nvPr>
        </p:nvSpPr>
        <p:spPr>
          <a:xfrm>
            <a:off x="457200" y="6245225"/>
            <a:ext cx="2133600" cy="476250"/>
          </a:xfrm>
        </p:spPr>
        <p:txBody>
          <a:bodyPr/>
          <a:lstStyle>
            <a:lvl1pPr>
              <a:defRPr/>
            </a:lvl1pPr>
          </a:lstStyle>
          <a:p>
            <a:pPr>
              <a:defRPr/>
            </a:pPr>
            <a:endParaRPr lang="es-ES" altLang="es-ES"/>
          </a:p>
        </p:txBody>
      </p:sp>
    </p:spTree>
    <p:extLst>
      <p:ext uri="{BB962C8B-B14F-4D97-AF65-F5344CB8AC3E}">
        <p14:creationId xmlns:p14="http://schemas.microsoft.com/office/powerpoint/2010/main" val="1995388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ítulo y texto e imágenes prediseñadas">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p>
        </p:txBody>
      </p:sp>
      <p:sp>
        <p:nvSpPr>
          <p:cNvPr id="3" name="Marcador de texto 2"/>
          <p:cNvSpPr>
            <a:spLocks noGrp="1"/>
          </p:cNvSpPr>
          <p:nvPr>
            <p:ph type="body" sz="half" idx="1"/>
          </p:nvPr>
        </p:nvSpPr>
        <p:spPr>
          <a:xfrm>
            <a:off x="457200" y="1981200"/>
            <a:ext cx="4038600" cy="3886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imágenes en línea 3"/>
          <p:cNvSpPr>
            <a:spLocks noGrp="1"/>
          </p:cNvSpPr>
          <p:nvPr>
            <p:ph type="clipArt" sz="half" idx="2"/>
          </p:nvPr>
        </p:nvSpPr>
        <p:spPr>
          <a:xfrm>
            <a:off x="4648200" y="1981200"/>
            <a:ext cx="4038600" cy="3886200"/>
          </a:xfrm>
        </p:spPr>
        <p:txBody>
          <a:bodyPr rtlCol="0">
            <a:normAutofit/>
          </a:bodyPr>
          <a:lstStyle/>
          <a:p>
            <a:pPr lvl="0"/>
            <a:endParaRPr lang="es-ES" noProof="0"/>
          </a:p>
        </p:txBody>
      </p:sp>
      <p:sp>
        <p:nvSpPr>
          <p:cNvPr id="5" name="Marcador de pie de página 4"/>
          <p:cNvSpPr>
            <a:spLocks noGrp="1"/>
          </p:cNvSpPr>
          <p:nvPr>
            <p:ph type="ftr" sz="quarter" idx="10"/>
          </p:nvPr>
        </p:nvSpPr>
        <p:spPr>
          <a:xfrm>
            <a:off x="3124200" y="6248400"/>
            <a:ext cx="2895600" cy="457200"/>
          </a:xfrm>
        </p:spPr>
        <p:txBody>
          <a:bodyPr/>
          <a:lstStyle>
            <a:lvl1pPr>
              <a:defRPr/>
            </a:lvl1pPr>
          </a:lstStyle>
          <a:p>
            <a:pPr>
              <a:defRPr/>
            </a:pPr>
            <a:endParaRPr lang="es-ES" altLang="es-ES"/>
          </a:p>
        </p:txBody>
      </p:sp>
      <p:sp>
        <p:nvSpPr>
          <p:cNvPr id="6" name="Marcador de número de diapositiva 5"/>
          <p:cNvSpPr>
            <a:spLocks noGrp="1"/>
          </p:cNvSpPr>
          <p:nvPr>
            <p:ph type="sldNum" sz="quarter" idx="11"/>
          </p:nvPr>
        </p:nvSpPr>
        <p:spPr>
          <a:xfrm>
            <a:off x="6553200" y="6248400"/>
            <a:ext cx="2133600" cy="457200"/>
          </a:xfrm>
        </p:spPr>
        <p:txBody>
          <a:bodyPr/>
          <a:lstStyle>
            <a:lvl1pPr>
              <a:defRPr/>
            </a:lvl1pPr>
          </a:lstStyle>
          <a:p>
            <a:fld id="{265F155E-BD52-44DE-A1EB-AFFAABFA56AC}" type="slidenum">
              <a:rPr lang="es-ES" altLang="es-ES"/>
              <a:pPr/>
              <a:t>‹Nº›</a:t>
            </a:fld>
            <a:endParaRPr lang="es-ES" altLang="es-ES"/>
          </a:p>
        </p:txBody>
      </p:sp>
      <p:sp>
        <p:nvSpPr>
          <p:cNvPr id="7" name="Marcador de fecha 6"/>
          <p:cNvSpPr>
            <a:spLocks noGrp="1"/>
          </p:cNvSpPr>
          <p:nvPr>
            <p:ph type="dt" sz="half" idx="12"/>
          </p:nvPr>
        </p:nvSpPr>
        <p:spPr>
          <a:xfrm>
            <a:off x="457200" y="6245225"/>
            <a:ext cx="2133600" cy="476250"/>
          </a:xfrm>
        </p:spPr>
        <p:txBody>
          <a:bodyPr/>
          <a:lstStyle>
            <a:lvl1pPr>
              <a:defRPr/>
            </a:lvl1pPr>
          </a:lstStyle>
          <a:p>
            <a:pPr>
              <a:defRPr/>
            </a:pPr>
            <a:endParaRPr lang="es-ES" altLang="es-ES"/>
          </a:p>
        </p:txBody>
      </p:sp>
    </p:spTree>
    <p:extLst>
      <p:ext uri="{BB962C8B-B14F-4D97-AF65-F5344CB8AC3E}">
        <p14:creationId xmlns:p14="http://schemas.microsoft.com/office/powerpoint/2010/main" val="1000884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es-ES"/>
              <a:t>Haga clic para modificar el estilo de título del patrón</a:t>
            </a:r>
          </a:p>
        </p:txBody>
      </p:sp>
      <p:sp>
        <p:nvSpPr>
          <p:cNvPr id="3" name="Marcador de tabla 2"/>
          <p:cNvSpPr>
            <a:spLocks noGrp="1"/>
          </p:cNvSpPr>
          <p:nvPr>
            <p:ph type="tbl" idx="1"/>
          </p:nvPr>
        </p:nvSpPr>
        <p:spPr>
          <a:xfrm>
            <a:off x="457200" y="1981200"/>
            <a:ext cx="8229600" cy="3886200"/>
          </a:xfrm>
        </p:spPr>
        <p:txBody>
          <a:bodyPr rtlCol="0">
            <a:normAutofit/>
          </a:bodyPr>
          <a:lstStyle/>
          <a:p>
            <a:pPr lvl="0"/>
            <a:endParaRPr lang="es-ES" noProof="0"/>
          </a:p>
        </p:txBody>
      </p:sp>
      <p:sp>
        <p:nvSpPr>
          <p:cNvPr id="4" name="Marcador de pie de página 3"/>
          <p:cNvSpPr>
            <a:spLocks noGrp="1"/>
          </p:cNvSpPr>
          <p:nvPr>
            <p:ph type="ftr" sz="quarter" idx="10"/>
          </p:nvPr>
        </p:nvSpPr>
        <p:spPr>
          <a:xfrm>
            <a:off x="3124200" y="6248400"/>
            <a:ext cx="2895600" cy="457200"/>
          </a:xfrm>
        </p:spPr>
        <p:txBody>
          <a:bodyPr/>
          <a:lstStyle>
            <a:lvl1pPr>
              <a:defRPr/>
            </a:lvl1pPr>
          </a:lstStyle>
          <a:p>
            <a:pPr>
              <a:defRPr/>
            </a:pPr>
            <a:endParaRPr lang="es-ES" altLang="es-ES"/>
          </a:p>
        </p:txBody>
      </p:sp>
      <p:sp>
        <p:nvSpPr>
          <p:cNvPr id="5" name="Marcador de número de diapositiva 4"/>
          <p:cNvSpPr>
            <a:spLocks noGrp="1"/>
          </p:cNvSpPr>
          <p:nvPr>
            <p:ph type="sldNum" sz="quarter" idx="11"/>
          </p:nvPr>
        </p:nvSpPr>
        <p:spPr>
          <a:xfrm>
            <a:off x="6553200" y="6248400"/>
            <a:ext cx="2133600" cy="457200"/>
          </a:xfrm>
        </p:spPr>
        <p:txBody>
          <a:bodyPr/>
          <a:lstStyle>
            <a:lvl1pPr>
              <a:defRPr/>
            </a:lvl1pPr>
          </a:lstStyle>
          <a:p>
            <a:fld id="{5A931622-2F69-4D3B-A9E1-B7AFC982B9AD}" type="slidenum">
              <a:rPr lang="es-ES" altLang="es-ES"/>
              <a:pPr/>
              <a:t>‹Nº›</a:t>
            </a:fld>
            <a:endParaRPr lang="es-ES" altLang="es-ES"/>
          </a:p>
        </p:txBody>
      </p:sp>
      <p:sp>
        <p:nvSpPr>
          <p:cNvPr id="6" name="Marcador de fecha 5"/>
          <p:cNvSpPr>
            <a:spLocks noGrp="1"/>
          </p:cNvSpPr>
          <p:nvPr>
            <p:ph type="dt" sz="half" idx="12"/>
          </p:nvPr>
        </p:nvSpPr>
        <p:spPr>
          <a:xfrm>
            <a:off x="457200" y="6245225"/>
            <a:ext cx="2133600" cy="476250"/>
          </a:xfrm>
        </p:spPr>
        <p:txBody>
          <a:bodyPr/>
          <a:lstStyle>
            <a:lvl1pPr>
              <a:defRPr/>
            </a:lvl1pPr>
          </a:lstStyle>
          <a:p>
            <a:pPr>
              <a:defRPr/>
            </a:pPr>
            <a:endParaRPr lang="es-ES" altLang="es-ES"/>
          </a:p>
        </p:txBody>
      </p:sp>
    </p:spTree>
    <p:extLst>
      <p:ext uri="{BB962C8B-B14F-4D97-AF65-F5344CB8AC3E}">
        <p14:creationId xmlns:p14="http://schemas.microsoft.com/office/powerpoint/2010/main" val="3497884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325" y="287338"/>
            <a:ext cx="7543800" cy="144938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1029" name="Text Placeholder 2"/>
          <p:cNvSpPr>
            <a:spLocks noGrp="1"/>
          </p:cNvSpPr>
          <p:nvPr>
            <p:ph type="body" idx="1"/>
          </p:nvPr>
        </p:nvSpPr>
        <p:spPr bwMode="auto">
          <a:xfrm>
            <a:off x="822325" y="1846263"/>
            <a:ext cx="75438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s-ES" altLang="es-MX" smtClean="0"/>
              <a:t>Editar el estilo de texto del patrón</a:t>
            </a:r>
          </a:p>
          <a:p>
            <a:pPr lvl="1"/>
            <a:r>
              <a:rPr lang="es-ES" altLang="es-MX" smtClean="0"/>
              <a:t>Segundo nivel</a:t>
            </a:r>
          </a:p>
          <a:p>
            <a:pPr lvl="2"/>
            <a:r>
              <a:rPr lang="es-ES" altLang="es-MX" smtClean="0"/>
              <a:t>Tercer nivel</a:t>
            </a:r>
          </a:p>
          <a:p>
            <a:pPr lvl="3"/>
            <a:r>
              <a:rPr lang="es-ES" altLang="es-MX" smtClean="0"/>
              <a:t>Cuarto nivel</a:t>
            </a:r>
          </a:p>
          <a:p>
            <a:pPr lvl="4"/>
            <a:r>
              <a:rPr lang="es-ES" altLang="es-MX" smtClean="0"/>
              <a:t>Quinto nivel</a:t>
            </a:r>
            <a:endParaRPr lang="en-US" altLang="es-MX" smtClean="0"/>
          </a:p>
        </p:txBody>
      </p:sp>
      <p:sp>
        <p:nvSpPr>
          <p:cNvPr id="4" name="Date Placeholder 3"/>
          <p:cNvSpPr>
            <a:spLocks noGrp="1"/>
          </p:cNvSpPr>
          <p:nvPr>
            <p:ph type="dt" sz="half" idx="2"/>
          </p:nvPr>
        </p:nvSpPr>
        <p:spPr>
          <a:xfrm>
            <a:off x="822325" y="6459538"/>
            <a:ext cx="1854200" cy="365125"/>
          </a:xfrm>
          <a:prstGeom prst="rect">
            <a:avLst/>
          </a:prstGeom>
        </p:spPr>
        <p:txBody>
          <a:bodyPr vert="horz" lIns="91440" tIns="45720" rIns="91440" bIns="45720" rtlCol="0" anchor="ctr"/>
          <a:lstStyle>
            <a:lvl1pPr algn="l" eaLnBrk="1" hangingPunct="1">
              <a:defRPr sz="900">
                <a:solidFill>
                  <a:srgbClr val="FFFFFF"/>
                </a:solidFill>
              </a:defRPr>
            </a:lvl1pPr>
          </a:lstStyle>
          <a:p>
            <a:pPr>
              <a:defRPr/>
            </a:pPr>
            <a:endParaRPr lang="es-ES" altLang="es-ES"/>
          </a:p>
        </p:txBody>
      </p:sp>
      <p:sp>
        <p:nvSpPr>
          <p:cNvPr id="5" name="Footer Placeholder 4"/>
          <p:cNvSpPr>
            <a:spLocks noGrp="1"/>
          </p:cNvSpPr>
          <p:nvPr>
            <p:ph type="ftr" sz="quarter" idx="3"/>
          </p:nvPr>
        </p:nvSpPr>
        <p:spPr>
          <a:xfrm>
            <a:off x="2765425" y="6459538"/>
            <a:ext cx="3616325" cy="365125"/>
          </a:xfrm>
          <a:prstGeom prst="rect">
            <a:avLst/>
          </a:prstGeom>
        </p:spPr>
        <p:txBody>
          <a:bodyPr vert="horz" lIns="91440" tIns="45720" rIns="91440" bIns="45720" rtlCol="0" anchor="ctr"/>
          <a:lstStyle>
            <a:lvl1pPr algn="ctr" eaLnBrk="1" hangingPunct="1">
              <a:defRPr sz="900" cap="all" baseline="0">
                <a:solidFill>
                  <a:srgbClr val="FFFFFF"/>
                </a:solidFill>
              </a:defRPr>
            </a:lvl1pPr>
          </a:lstStyle>
          <a:p>
            <a:pPr>
              <a:defRPr/>
            </a:pPr>
            <a:endParaRPr lang="es-ES" altLang="es-ES"/>
          </a:p>
        </p:txBody>
      </p:sp>
      <p:sp>
        <p:nvSpPr>
          <p:cNvPr id="6" name="Slide Number Placeholder 5"/>
          <p:cNvSpPr>
            <a:spLocks noGrp="1"/>
          </p:cNvSpPr>
          <p:nvPr>
            <p:ph type="sldNum" sz="quarter" idx="4"/>
          </p:nvPr>
        </p:nvSpPr>
        <p:spPr>
          <a:xfrm>
            <a:off x="7424738" y="6459538"/>
            <a:ext cx="9842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FF"/>
                </a:solidFill>
              </a:defRPr>
            </a:lvl1pPr>
          </a:lstStyle>
          <a:p>
            <a:fld id="{9637C655-227A-4621-A3FA-0116C70BFEDA}" type="slidenum">
              <a:rPr lang="es-ES" altLang="es-ES"/>
              <a:pPr/>
              <a:t>‹Nº›</a:t>
            </a:fld>
            <a:endParaRPr lang="es-ES" altLang="es-ES"/>
          </a:p>
        </p:txBody>
      </p:sp>
      <p:cxnSp>
        <p:nvCxnSpPr>
          <p:cNvPr id="10" name="Straight Connector 9"/>
          <p:cNvCxnSpPr/>
          <p:nvPr/>
        </p:nvCxnSpPr>
        <p:spPr>
          <a:xfrm>
            <a:off x="895350" y="1738313"/>
            <a:ext cx="747553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52" r:id="rId1"/>
    <p:sldLayoutId id="2147483847" r:id="rId2"/>
    <p:sldLayoutId id="2147483853" r:id="rId3"/>
    <p:sldLayoutId id="2147483848" r:id="rId4"/>
    <p:sldLayoutId id="2147483849" r:id="rId5"/>
    <p:sldLayoutId id="2147483850" r:id="rId6"/>
    <p:sldLayoutId id="2147483854" r:id="rId7"/>
    <p:sldLayoutId id="2147483855" r:id="rId8"/>
    <p:sldLayoutId id="2147483856" r:id="rId9"/>
    <p:sldLayoutId id="2147483851" r:id="rId10"/>
    <p:sldLayoutId id="2147483857" r:id="rId11"/>
    <p:sldLayoutId id="2147483858" r:id="rId12"/>
    <p:sldLayoutId id="2147483859" r:id="rId13"/>
    <p:sldLayoutId id="2147483860" r:id="rId14"/>
    <p:sldLayoutId id="2147483861" r:id="rId15"/>
  </p:sldLayoutIdLst>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p:titleStyle>
    <p:body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4213" y="115888"/>
            <a:ext cx="7543800" cy="1374775"/>
          </a:xfrm>
        </p:spPr>
        <p:txBody>
          <a:bodyPr/>
          <a:lstStyle/>
          <a:p>
            <a:pPr>
              <a:defRPr/>
            </a:pPr>
            <a:r>
              <a:rPr lang="es-MX" dirty="0"/>
              <a:t>Ciclos anidados</a:t>
            </a:r>
          </a:p>
        </p:txBody>
      </p:sp>
      <p:pic>
        <p:nvPicPr>
          <p:cNvPr id="13315" name="Picture 2" descr="UNIDAD V ANIDAMIENTO DE CICLOS - ppt descargar"/>
          <p:cNvPicPr>
            <a:picLocks noChangeAspect="1" noChangeArrowheads="1"/>
          </p:cNvPicPr>
          <p:nvPr/>
        </p:nvPicPr>
        <p:blipFill>
          <a:blip r:embed="rId2">
            <a:extLst>
              <a:ext uri="{28A0092B-C50C-407E-A947-70E740481C1C}">
                <a14:useLocalDpi xmlns:a14="http://schemas.microsoft.com/office/drawing/2010/main" val="0"/>
              </a:ext>
            </a:extLst>
          </a:blip>
          <a:srcRect b="16402"/>
          <a:stretch>
            <a:fillRect/>
          </a:stretch>
        </p:blipFill>
        <p:spPr bwMode="auto">
          <a:xfrm>
            <a:off x="0" y="1412875"/>
            <a:ext cx="9144000" cy="546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95536" y="548680"/>
            <a:ext cx="5472892" cy="4824536"/>
          </a:xfrm>
          <a:prstGeom prst="rect">
            <a:avLst/>
          </a:prstGeom>
        </p:spPr>
      </p:pic>
      <p:pic>
        <p:nvPicPr>
          <p:cNvPr id="5" name="Imagen 4"/>
          <p:cNvPicPr>
            <a:picLocks noChangeAspect="1"/>
          </p:cNvPicPr>
          <p:nvPr/>
        </p:nvPicPr>
        <p:blipFill>
          <a:blip r:embed="rId3"/>
          <a:stretch>
            <a:fillRect/>
          </a:stretch>
        </p:blipFill>
        <p:spPr>
          <a:xfrm>
            <a:off x="5832871" y="692696"/>
            <a:ext cx="3208277" cy="2592288"/>
          </a:xfrm>
          <a:prstGeom prst="rect">
            <a:avLst/>
          </a:prstGeom>
        </p:spPr>
      </p:pic>
    </p:spTree>
    <p:extLst>
      <p:ext uri="{BB962C8B-B14F-4D97-AF65-F5344CB8AC3E}">
        <p14:creationId xmlns:p14="http://schemas.microsoft.com/office/powerpoint/2010/main" val="2546087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22325" y="758825"/>
            <a:ext cx="7543800" cy="869950"/>
          </a:xfrm>
        </p:spPr>
        <p:txBody>
          <a:bodyPr anchor="t">
            <a:noAutofit/>
          </a:bodyPr>
          <a:lstStyle/>
          <a:p>
            <a:pPr eaLnBrk="1" fontAlgn="auto" hangingPunct="1">
              <a:spcAft>
                <a:spcPts val="0"/>
              </a:spcAft>
              <a:defRPr/>
            </a:pPr>
            <a:r>
              <a:rPr lang="es-ES" sz="3200" dirty="0" err="1"/>
              <a:t>EUPs</a:t>
            </a:r>
            <a:r>
              <a:rPr lang="es-ES" sz="3200" dirty="0"/>
              <a:t> que imprima la tabla de multiplicar de un numero proporcionado del el usuario</a:t>
            </a:r>
          </a:p>
        </p:txBody>
      </p:sp>
      <p:pic>
        <p:nvPicPr>
          <p:cNvPr id="14339" name="Picture 5" descr="Resultado de imagen para tablas de multiplic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133600"/>
            <a:ext cx="6145212" cy="409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2325" y="287338"/>
            <a:ext cx="7543800" cy="701675"/>
          </a:xfrm>
        </p:spPr>
        <p:txBody>
          <a:bodyPr>
            <a:normAutofit fontScale="90000"/>
          </a:bodyPr>
          <a:lstStyle/>
          <a:p>
            <a:pPr>
              <a:defRPr/>
            </a:pPr>
            <a:endParaRPr lang="es-MX" dirty="0"/>
          </a:p>
        </p:txBody>
      </p:sp>
      <p:sp>
        <p:nvSpPr>
          <p:cNvPr id="15363" name="Marcador de contenido 2"/>
          <p:cNvSpPr>
            <a:spLocks noGrp="1"/>
          </p:cNvSpPr>
          <p:nvPr>
            <p:ph idx="1"/>
          </p:nvPr>
        </p:nvSpPr>
        <p:spPr/>
        <p:txBody>
          <a:bodyPr/>
          <a:lstStyle/>
          <a:p>
            <a:pPr>
              <a:lnSpc>
                <a:spcPct val="100000"/>
              </a:lnSpc>
              <a:spcBef>
                <a:spcPct val="0"/>
              </a:spcBef>
              <a:spcAft>
                <a:spcPct val="0"/>
              </a:spcAft>
            </a:pPr>
            <a:r>
              <a:rPr lang="es-MX" altLang="es-MX" smtClean="0"/>
              <a:t>Entero tabla</a:t>
            </a:r>
          </a:p>
          <a:p>
            <a:pPr>
              <a:lnSpc>
                <a:spcPct val="100000"/>
              </a:lnSpc>
              <a:spcBef>
                <a:spcPct val="0"/>
              </a:spcBef>
              <a:spcAft>
                <a:spcPct val="0"/>
              </a:spcAft>
            </a:pPr>
            <a:r>
              <a:rPr lang="es-MX" altLang="es-MX" smtClean="0"/>
              <a:t>Escribir “numero de la tabla a imprimir”</a:t>
            </a:r>
          </a:p>
          <a:p>
            <a:pPr>
              <a:lnSpc>
                <a:spcPct val="100000"/>
              </a:lnSpc>
              <a:spcBef>
                <a:spcPct val="0"/>
              </a:spcBef>
              <a:spcAft>
                <a:spcPct val="0"/>
              </a:spcAft>
            </a:pPr>
            <a:r>
              <a:rPr lang="es-MX" altLang="es-MX" smtClean="0"/>
              <a:t>Leer tabla</a:t>
            </a:r>
          </a:p>
          <a:p>
            <a:pPr>
              <a:lnSpc>
                <a:spcPct val="100000"/>
              </a:lnSpc>
              <a:spcBef>
                <a:spcPct val="0"/>
              </a:spcBef>
              <a:spcAft>
                <a:spcPct val="0"/>
              </a:spcAft>
            </a:pPr>
            <a:r>
              <a:rPr lang="es-MX" altLang="es-MX" smtClean="0"/>
              <a:t>Para i=1, i&lt;=10 i=i+1 hacer</a:t>
            </a:r>
          </a:p>
          <a:p>
            <a:pPr lvl="1"/>
            <a:r>
              <a:rPr lang="es-MX" altLang="es-MX" smtClean="0"/>
              <a:t>Escribir tabla, ”X”, i, “=“ tabla*i</a:t>
            </a:r>
          </a:p>
          <a:p>
            <a:r>
              <a:rPr lang="es-MX" altLang="es-MX" smtClean="0"/>
              <a:t>Fin_para</a:t>
            </a:r>
          </a:p>
          <a:p>
            <a:endParaRPr lang="es-MX" altLang="es-MX"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188" y="1268413"/>
            <a:ext cx="7543800" cy="2455862"/>
          </a:xfrm>
        </p:spPr>
        <p:txBody>
          <a:bodyPr>
            <a:normAutofit fontScale="90000"/>
          </a:bodyPr>
          <a:lstStyle/>
          <a:p>
            <a:pPr>
              <a:defRPr/>
            </a:pPr>
            <a:r>
              <a:rPr lang="es-MX" dirty="0"/>
              <a:t>Factorial de un numero </a:t>
            </a:r>
            <a:br>
              <a:rPr lang="es-MX" dirty="0"/>
            </a:br>
            <a:r>
              <a:rPr lang="es-ES" sz="2200" dirty="0">
                <a:solidFill>
                  <a:srgbClr val="1C242B"/>
                </a:solidFill>
                <a:latin typeface="Fira Sans" panose="020B0604020202020204" pitchFamily="34" charset="0"/>
              </a:rPr>
              <a:t>¿Qué es la función Factorial?</a:t>
            </a:r>
            <a:br>
              <a:rPr lang="es-ES" sz="2200" dirty="0">
                <a:solidFill>
                  <a:srgbClr val="1C242B"/>
                </a:solidFill>
                <a:latin typeface="Fira Sans" panose="020B0604020202020204" pitchFamily="34" charset="0"/>
              </a:rPr>
            </a:br>
            <a:r>
              <a:rPr lang="es-ES" sz="2200" dirty="0">
                <a:solidFill>
                  <a:srgbClr val="1C242B"/>
                </a:solidFill>
                <a:latin typeface="Fira Sans" panose="020B0604020202020204" pitchFamily="34" charset="0"/>
              </a:rPr>
              <a:t>La función factorial es una fórmula matemática representada por el signo de exclamación “!". En la fórmula Factorial se deben multiplicar todos los números enteros y positivos que hay entre el número que aparece en la fórmula y el número 1.</a:t>
            </a:r>
            <a:br>
              <a:rPr lang="es-ES" sz="2200" dirty="0">
                <a:solidFill>
                  <a:srgbClr val="1C242B"/>
                </a:solidFill>
                <a:latin typeface="Fira Sans" panose="020B0604020202020204" pitchFamily="34" charset="0"/>
              </a:rPr>
            </a:br>
            <a:endParaRPr lang="es-MX" dirty="0"/>
          </a:p>
        </p:txBody>
      </p:sp>
      <p:pic>
        <p:nvPicPr>
          <p:cNvPr id="16387" name="Picture 6" descr="Porqué el factorial de cero es igual a uno? - YuBr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3724275"/>
            <a:ext cx="4259263"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endParaRPr lang="es-MX"/>
          </a:p>
        </p:txBody>
      </p:sp>
      <p:sp>
        <p:nvSpPr>
          <p:cNvPr id="3" name="Marcador de contenido 2"/>
          <p:cNvSpPr>
            <a:spLocks noGrp="1"/>
          </p:cNvSpPr>
          <p:nvPr>
            <p:ph idx="1"/>
          </p:nvPr>
        </p:nvSpPr>
        <p:spPr/>
        <p:txBody>
          <a:bodyPr/>
          <a:lstStyle/>
          <a:p>
            <a:pPr marL="91440" indent="-91440" eaLnBrk="1" fontAlgn="auto" hangingPunct="1">
              <a:lnSpc>
                <a:spcPct val="80000"/>
              </a:lnSpc>
              <a:buFont typeface="Wingdings" panose="05000000000000000000" pitchFamily="2" charset="2"/>
              <a:buNone/>
              <a:defRPr/>
            </a:pPr>
            <a:r>
              <a:rPr lang="es-ES" altLang="es-ES" sz="3200" dirty="0">
                <a:solidFill>
                  <a:schemeClr val="tx1">
                    <a:lumMod val="75000"/>
                    <a:lumOff val="25000"/>
                  </a:schemeClr>
                </a:solidFill>
              </a:rPr>
              <a:t> para(k=1;k&lt;=</a:t>
            </a:r>
            <a:r>
              <a:rPr lang="es-ES" altLang="es-ES" sz="3200" dirty="0" err="1">
                <a:solidFill>
                  <a:schemeClr val="tx1">
                    <a:lumMod val="75000"/>
                    <a:lumOff val="25000"/>
                  </a:schemeClr>
                </a:solidFill>
              </a:rPr>
              <a:t>i;k</a:t>
            </a:r>
            <a:r>
              <a:rPr lang="es-ES" altLang="es-ES" sz="3200" dirty="0">
                <a:solidFill>
                  <a:schemeClr val="tx1">
                    <a:lumMod val="75000"/>
                    <a:lumOff val="25000"/>
                  </a:schemeClr>
                </a:solidFill>
              </a:rPr>
              <a:t>++) </a:t>
            </a:r>
          </a:p>
          <a:p>
            <a:pPr marL="91440" indent="-91440" eaLnBrk="1" fontAlgn="auto" hangingPunct="1">
              <a:lnSpc>
                <a:spcPct val="80000"/>
              </a:lnSpc>
              <a:buFont typeface="Wingdings" panose="05000000000000000000" pitchFamily="2" charset="2"/>
              <a:buNone/>
              <a:defRPr/>
            </a:pPr>
            <a:r>
              <a:rPr lang="es-ES" altLang="es-ES" sz="3200" dirty="0">
                <a:solidFill>
                  <a:schemeClr val="tx1">
                    <a:lumMod val="75000"/>
                    <a:lumOff val="25000"/>
                  </a:schemeClr>
                </a:solidFill>
              </a:rPr>
              <a:t>    {</a:t>
            </a:r>
          </a:p>
          <a:p>
            <a:pPr marL="91440" indent="-91440" eaLnBrk="1" fontAlgn="auto" hangingPunct="1">
              <a:lnSpc>
                <a:spcPct val="80000"/>
              </a:lnSpc>
              <a:buFont typeface="Wingdings" panose="05000000000000000000" pitchFamily="2" charset="2"/>
              <a:buNone/>
              <a:defRPr/>
            </a:pPr>
            <a:r>
              <a:rPr lang="es-ES" altLang="es-ES" sz="3200" dirty="0">
                <a:solidFill>
                  <a:schemeClr val="tx1">
                    <a:lumMod val="75000"/>
                    <a:lumOff val="25000"/>
                  </a:schemeClr>
                </a:solidFill>
              </a:rPr>
              <a:t>         </a:t>
            </a:r>
            <a:r>
              <a:rPr lang="es-ES" altLang="es-ES" sz="3200" dirty="0" err="1">
                <a:solidFill>
                  <a:schemeClr val="tx1">
                    <a:lumMod val="75000"/>
                    <a:lumOff val="25000"/>
                  </a:schemeClr>
                </a:solidFill>
              </a:rPr>
              <a:t>fact</a:t>
            </a:r>
            <a:r>
              <a:rPr lang="es-ES" altLang="es-ES" sz="3200" dirty="0">
                <a:solidFill>
                  <a:schemeClr val="tx1">
                    <a:lumMod val="75000"/>
                    <a:lumOff val="25000"/>
                  </a:schemeClr>
                </a:solidFill>
              </a:rPr>
              <a:t>=</a:t>
            </a:r>
            <a:r>
              <a:rPr lang="es-ES" altLang="es-ES" sz="3200" dirty="0" err="1">
                <a:solidFill>
                  <a:schemeClr val="tx1">
                    <a:lumMod val="75000"/>
                    <a:lumOff val="25000"/>
                  </a:schemeClr>
                </a:solidFill>
              </a:rPr>
              <a:t>fact</a:t>
            </a:r>
            <a:r>
              <a:rPr lang="es-ES" altLang="es-ES" sz="3200" dirty="0">
                <a:solidFill>
                  <a:schemeClr val="tx1">
                    <a:lumMod val="75000"/>
                    <a:lumOff val="25000"/>
                  </a:schemeClr>
                </a:solidFill>
              </a:rPr>
              <a:t>*i</a:t>
            </a:r>
          </a:p>
          <a:p>
            <a:pPr marL="91440" indent="-91440" eaLnBrk="1" fontAlgn="auto" hangingPunct="1">
              <a:lnSpc>
                <a:spcPct val="80000"/>
              </a:lnSpc>
              <a:buFont typeface="Wingdings" panose="05000000000000000000" pitchFamily="2" charset="2"/>
              <a:buNone/>
              <a:defRPr/>
            </a:pPr>
            <a:r>
              <a:rPr lang="es-ES" altLang="es-ES" sz="3200" dirty="0">
                <a:solidFill>
                  <a:schemeClr val="tx1">
                    <a:lumMod val="75000"/>
                    <a:lumOff val="25000"/>
                  </a:schemeClr>
                </a:solidFill>
              </a:rPr>
              <a:t>    }</a:t>
            </a:r>
            <a:endParaRPr lang="es-MX"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fontAlgn="auto" hangingPunct="1">
              <a:spcAft>
                <a:spcPts val="0"/>
              </a:spcAft>
              <a:defRPr/>
            </a:pPr>
            <a:r>
              <a:rPr lang="es-ES_tradnl" altLang="es-ES" dirty="0">
                <a:solidFill>
                  <a:schemeClr val="tx1">
                    <a:lumMod val="75000"/>
                    <a:lumOff val="25000"/>
                  </a:schemeClr>
                </a:solidFill>
              </a:rPr>
              <a:t>Algoritmos</a:t>
            </a:r>
          </a:p>
        </p:txBody>
      </p:sp>
      <p:sp>
        <p:nvSpPr>
          <p:cNvPr id="18435" name="Rectangle 3"/>
          <p:cNvSpPr>
            <a:spLocks noGrp="1"/>
          </p:cNvSpPr>
          <p:nvPr>
            <p:ph idx="1"/>
          </p:nvPr>
        </p:nvSpPr>
        <p:spPr/>
        <p:txBody>
          <a:bodyPr/>
          <a:lstStyle/>
          <a:p>
            <a:pPr eaLnBrk="1" hangingPunct="1"/>
            <a:r>
              <a:rPr lang="es-ES_tradnl" altLang="es-ES" smtClean="0"/>
              <a:t>Ciclos</a:t>
            </a:r>
          </a:p>
        </p:txBody>
      </p:sp>
      <p:sp>
        <p:nvSpPr>
          <p:cNvPr id="18436" name="Text Box 6"/>
          <p:cNvSpPr txBox="1">
            <a:spLocks noChangeArrowheads="1"/>
          </p:cNvSpPr>
          <p:nvPr/>
        </p:nvSpPr>
        <p:spPr bwMode="auto">
          <a:xfrm>
            <a:off x="1671638" y="3159125"/>
            <a:ext cx="2782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a:t>1!+2!+3!+4!+….+N!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22325" y="0"/>
            <a:ext cx="7543800" cy="836613"/>
          </a:xfrm>
        </p:spPr>
        <p:txBody>
          <a:bodyPr/>
          <a:lstStyle/>
          <a:p>
            <a:pPr eaLnBrk="1" fontAlgn="auto" hangingPunct="1">
              <a:spcAft>
                <a:spcPts val="0"/>
              </a:spcAft>
              <a:defRPr/>
            </a:pPr>
            <a:r>
              <a:rPr lang="es-ES_tradnl" altLang="es-ES" dirty="0">
                <a:solidFill>
                  <a:schemeClr val="tx1">
                    <a:lumMod val="75000"/>
                    <a:lumOff val="25000"/>
                  </a:schemeClr>
                </a:solidFill>
              </a:rPr>
              <a:t>Algoritmo </a:t>
            </a:r>
            <a:r>
              <a:rPr lang="es-ES_tradnl" altLang="es-ES" dirty="0" err="1">
                <a:solidFill>
                  <a:schemeClr val="tx1">
                    <a:lumMod val="75000"/>
                    <a:lumOff val="25000"/>
                  </a:schemeClr>
                </a:solidFill>
              </a:rPr>
              <a:t>SumaFactorial</a:t>
            </a:r>
            <a:endParaRPr lang="es-ES" altLang="es-ES" dirty="0">
              <a:solidFill>
                <a:schemeClr val="tx1">
                  <a:lumMod val="75000"/>
                  <a:lumOff val="25000"/>
                </a:schemeClr>
              </a:solidFill>
            </a:endParaRPr>
          </a:p>
        </p:txBody>
      </p:sp>
      <p:sp>
        <p:nvSpPr>
          <p:cNvPr id="142339" name="Rectangle 3"/>
          <p:cNvSpPr>
            <a:spLocks noGrp="1" noChangeArrowheads="1"/>
          </p:cNvSpPr>
          <p:nvPr>
            <p:ph idx="1"/>
          </p:nvPr>
        </p:nvSpPr>
        <p:spPr>
          <a:xfrm>
            <a:off x="822325" y="981075"/>
            <a:ext cx="7543800" cy="4887913"/>
          </a:xfrm>
        </p:spPr>
        <p:txBody>
          <a:bodyPr rtlCol="0">
            <a:noAutofit/>
          </a:bodyPr>
          <a:lstStyle/>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err="1">
                <a:solidFill>
                  <a:schemeClr val="tx1">
                    <a:lumMod val="75000"/>
                    <a:lumOff val="25000"/>
                  </a:schemeClr>
                </a:solidFill>
              </a:rPr>
              <a:t>fact</a:t>
            </a:r>
            <a:r>
              <a:rPr lang="es-ES" altLang="es-ES" sz="2400" dirty="0">
                <a:solidFill>
                  <a:schemeClr val="tx1">
                    <a:lumMod val="75000"/>
                    <a:lumOff val="25000"/>
                  </a:schemeClr>
                </a:solidFill>
              </a:rPr>
              <a:t>, suma=0,i,k, N</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Leer (N)</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para(i=1;i&lt;=</a:t>
            </a:r>
            <a:r>
              <a:rPr lang="es-ES" altLang="es-ES" sz="2400" dirty="0" err="1">
                <a:solidFill>
                  <a:schemeClr val="tx1">
                    <a:lumMod val="75000"/>
                    <a:lumOff val="25000"/>
                  </a:schemeClr>
                </a:solidFill>
              </a:rPr>
              <a:t>N;i</a:t>
            </a:r>
            <a:r>
              <a:rPr lang="es-ES" altLang="es-ES" sz="2400" dirty="0">
                <a:solidFill>
                  <a:schemeClr val="tx1">
                    <a:lumMod val="75000"/>
                    <a:lumOff val="25000"/>
                  </a:schemeClr>
                </a:solidFill>
              </a:rPr>
              <a:t>++)</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    para(k=1;k&lt;=</a:t>
            </a:r>
            <a:r>
              <a:rPr lang="es-ES" altLang="es-ES" sz="2400" dirty="0" err="1">
                <a:solidFill>
                  <a:schemeClr val="tx1">
                    <a:lumMod val="75000"/>
                    <a:lumOff val="25000"/>
                  </a:schemeClr>
                </a:solidFill>
              </a:rPr>
              <a:t>i;k</a:t>
            </a:r>
            <a:r>
              <a:rPr lang="es-ES" altLang="es-ES" sz="2400" dirty="0">
                <a:solidFill>
                  <a:schemeClr val="tx1">
                    <a:lumMod val="75000"/>
                    <a:lumOff val="25000"/>
                  </a:schemeClr>
                </a:solidFill>
              </a:rPr>
              <a:t>++)</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    {</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         </a:t>
            </a:r>
            <a:r>
              <a:rPr lang="es-ES" altLang="es-ES" sz="2400" dirty="0" err="1">
                <a:solidFill>
                  <a:schemeClr val="tx1">
                    <a:lumMod val="75000"/>
                    <a:lumOff val="25000"/>
                  </a:schemeClr>
                </a:solidFill>
              </a:rPr>
              <a:t>fact</a:t>
            </a:r>
            <a:r>
              <a:rPr lang="es-ES" altLang="es-ES" sz="2400" dirty="0">
                <a:solidFill>
                  <a:schemeClr val="tx1">
                    <a:lumMod val="75000"/>
                    <a:lumOff val="25000"/>
                  </a:schemeClr>
                </a:solidFill>
              </a:rPr>
              <a:t>=</a:t>
            </a:r>
            <a:r>
              <a:rPr lang="es-ES" altLang="es-ES" sz="2400" dirty="0" err="1">
                <a:solidFill>
                  <a:schemeClr val="tx1">
                    <a:lumMod val="75000"/>
                    <a:lumOff val="25000"/>
                  </a:schemeClr>
                </a:solidFill>
              </a:rPr>
              <a:t>fact</a:t>
            </a:r>
            <a:r>
              <a:rPr lang="es-ES" altLang="es-ES" sz="2400" dirty="0">
                <a:solidFill>
                  <a:schemeClr val="tx1">
                    <a:lumMod val="75000"/>
                    <a:lumOff val="25000"/>
                  </a:schemeClr>
                </a:solidFill>
              </a:rPr>
              <a:t>*i</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    }</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    suma=</a:t>
            </a:r>
            <a:r>
              <a:rPr lang="es-ES" altLang="es-ES" sz="2400" dirty="0" err="1">
                <a:solidFill>
                  <a:schemeClr val="tx1">
                    <a:lumMod val="75000"/>
                    <a:lumOff val="25000"/>
                  </a:schemeClr>
                </a:solidFill>
              </a:rPr>
              <a:t>suma+fact</a:t>
            </a:r>
            <a:r>
              <a:rPr lang="es-ES" altLang="es-ES" sz="2400" dirty="0">
                <a:solidFill>
                  <a:schemeClr val="tx1">
                    <a:lumMod val="75000"/>
                    <a:lumOff val="25000"/>
                  </a:schemeClr>
                </a:solidFill>
              </a:rPr>
              <a:t> </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    </a:t>
            </a:r>
            <a:r>
              <a:rPr lang="es-ES" altLang="es-ES" sz="2400" dirty="0" err="1">
                <a:solidFill>
                  <a:schemeClr val="tx1">
                    <a:lumMod val="75000"/>
                    <a:lumOff val="25000"/>
                  </a:schemeClr>
                </a:solidFill>
              </a:rPr>
              <a:t>fact</a:t>
            </a:r>
            <a:r>
              <a:rPr lang="es-ES" altLang="es-ES" sz="2400" dirty="0">
                <a:solidFill>
                  <a:schemeClr val="tx1">
                    <a:lumMod val="75000"/>
                    <a:lumOff val="25000"/>
                  </a:schemeClr>
                </a:solidFill>
              </a:rPr>
              <a:t>=1</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a:t>
            </a:r>
          </a:p>
          <a:p>
            <a:pPr marL="91440" indent="-91440" eaLnBrk="1" fontAlgn="auto" hangingPunct="1">
              <a:lnSpc>
                <a:spcPct val="100000"/>
              </a:lnSpc>
              <a:spcBef>
                <a:spcPts val="0"/>
              </a:spcBef>
              <a:spcAft>
                <a:spcPts val="0"/>
              </a:spcAft>
              <a:buFont typeface="Wingdings" panose="05000000000000000000" pitchFamily="2" charset="2"/>
              <a:buNone/>
              <a:defRPr/>
            </a:pPr>
            <a:r>
              <a:rPr lang="es-ES" altLang="es-ES" sz="2400" dirty="0">
                <a:solidFill>
                  <a:schemeClr val="tx1">
                    <a:lumMod val="75000"/>
                    <a:lumOff val="25000"/>
                  </a:schemeClr>
                </a:solidFill>
              </a:rPr>
              <a:t>Imprimir (“El resultado es”, suma)</a:t>
            </a:r>
          </a:p>
          <a:p>
            <a:pPr marL="91440" indent="-91440" eaLnBrk="1" fontAlgn="auto" hangingPunct="1">
              <a:lnSpc>
                <a:spcPct val="100000"/>
              </a:lnSpc>
              <a:buFont typeface="Wingdings" panose="05000000000000000000" pitchFamily="2" charset="2"/>
              <a:buNone/>
              <a:defRPr/>
            </a:pPr>
            <a:r>
              <a:rPr lang="es-ES" altLang="es-ES" sz="2400" dirty="0">
                <a:solidFill>
                  <a:schemeClr val="tx1">
                    <a:lumMod val="75000"/>
                    <a:lumOff val="25000"/>
                  </a:schemeClr>
                </a:solidFill>
              </a:rPr>
              <a:t> </a:t>
            </a:r>
          </a:p>
          <a:p>
            <a:pPr marL="91440" indent="-91440" eaLnBrk="1" fontAlgn="auto" hangingPunct="1">
              <a:lnSpc>
                <a:spcPct val="80000"/>
              </a:lnSpc>
              <a:buFont typeface="Wingdings" panose="05000000000000000000" pitchFamily="2" charset="2"/>
              <a:buNone/>
              <a:defRPr/>
            </a:pPr>
            <a:endParaRPr lang="es-ES" altLang="es-ES" sz="24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fontAlgn="auto" hangingPunct="1">
              <a:spcAft>
                <a:spcPts val="0"/>
              </a:spcAft>
              <a:defRPr/>
            </a:pPr>
            <a:r>
              <a:rPr lang="es-ES_tradnl" altLang="es-ES">
                <a:solidFill>
                  <a:schemeClr val="tx1">
                    <a:lumMod val="75000"/>
                    <a:lumOff val="25000"/>
                  </a:schemeClr>
                </a:solidFill>
              </a:rPr>
              <a:t>Algoritmos</a:t>
            </a:r>
          </a:p>
        </p:txBody>
      </p:sp>
      <p:sp>
        <p:nvSpPr>
          <p:cNvPr id="20483" name="Rectangle 3"/>
          <p:cNvSpPr>
            <a:spLocks noGrp="1"/>
          </p:cNvSpPr>
          <p:nvPr>
            <p:ph idx="1"/>
          </p:nvPr>
        </p:nvSpPr>
        <p:spPr/>
        <p:txBody>
          <a:bodyPr/>
          <a:lstStyle/>
          <a:p>
            <a:pPr eaLnBrk="1" hangingPunct="1"/>
            <a:r>
              <a:rPr lang="es-ES_tradnl" altLang="es-ES" smtClean="0"/>
              <a:t>Ciclos</a:t>
            </a:r>
          </a:p>
        </p:txBody>
      </p:sp>
      <p:sp>
        <p:nvSpPr>
          <p:cNvPr id="20484" name="Text Box 4"/>
          <p:cNvSpPr txBox="1">
            <a:spLocks noChangeArrowheads="1"/>
          </p:cNvSpPr>
          <p:nvPr/>
        </p:nvSpPr>
        <p:spPr bwMode="auto">
          <a:xfrm>
            <a:off x="1671638" y="3159125"/>
            <a:ext cx="599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a:t> 1</a:t>
            </a:r>
            <a:r>
              <a:rPr lang="es-ES" altLang="es-ES" sz="2400" baseline="30000"/>
              <a:t>1</a:t>
            </a:r>
            <a:r>
              <a:rPr lang="es-ES" altLang="es-ES" sz="2400"/>
              <a:t>+(2</a:t>
            </a:r>
            <a:r>
              <a:rPr lang="es-ES" altLang="es-ES" sz="2400" baseline="30000"/>
              <a:t>1</a:t>
            </a:r>
            <a:r>
              <a:rPr lang="es-ES" altLang="es-ES" sz="2400"/>
              <a:t>+2</a:t>
            </a:r>
            <a:r>
              <a:rPr lang="es-ES" altLang="es-ES" sz="2400" baseline="30000"/>
              <a:t>2</a:t>
            </a:r>
            <a:r>
              <a:rPr lang="es-ES" altLang="es-ES" sz="2400"/>
              <a:t>)+(3</a:t>
            </a:r>
            <a:r>
              <a:rPr lang="es-ES" altLang="es-ES" sz="2400" baseline="30000"/>
              <a:t>1</a:t>
            </a:r>
            <a:r>
              <a:rPr lang="es-ES" altLang="es-ES" sz="2400"/>
              <a:t>+3</a:t>
            </a:r>
            <a:r>
              <a:rPr lang="es-ES" altLang="es-ES" sz="2400" baseline="30000"/>
              <a:t>2</a:t>
            </a:r>
            <a:r>
              <a:rPr lang="es-ES" altLang="es-ES" sz="2400"/>
              <a:t>+3</a:t>
            </a:r>
            <a:r>
              <a:rPr lang="es-ES" altLang="es-ES" sz="2400" baseline="30000"/>
              <a:t>3</a:t>
            </a:r>
            <a:r>
              <a:rPr lang="es-ES" altLang="es-ES" sz="2400"/>
              <a:t>)+…+(N</a:t>
            </a:r>
            <a:r>
              <a:rPr lang="es-ES" altLang="es-ES" sz="2400" baseline="30000"/>
              <a:t>1</a:t>
            </a:r>
            <a:r>
              <a:rPr lang="es-ES" altLang="es-ES" sz="2400"/>
              <a:t>+N</a:t>
            </a:r>
            <a:r>
              <a:rPr lang="es-ES" altLang="es-ES" sz="2400" baseline="30000"/>
              <a:t>2</a:t>
            </a:r>
            <a:r>
              <a:rPr lang="es-ES" altLang="es-ES" sz="2400"/>
              <a:t>+…+N</a:t>
            </a:r>
            <a:r>
              <a:rPr lang="es-ES" altLang="es-ES" sz="2400" baseline="30000"/>
              <a:t>N</a:t>
            </a:r>
            <a:r>
              <a:rPr lang="es-ES" altLang="es-ES" sz="240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p:cNvSpPr>
            <a:spLocks noGrp="1" noChangeArrowheads="1"/>
          </p:cNvSpPr>
          <p:nvPr>
            <p:ph idx="1"/>
          </p:nvPr>
        </p:nvSpPr>
        <p:spPr>
          <a:xfrm>
            <a:off x="1258888" y="476250"/>
            <a:ext cx="5267325" cy="5319713"/>
          </a:xfrm>
        </p:spPr>
        <p:txBody>
          <a:bodyPr rtlCol="0">
            <a:noAutofit/>
          </a:bodyPr>
          <a:lstStyle/>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err="1">
                <a:solidFill>
                  <a:schemeClr val="tx1">
                    <a:lumMod val="75000"/>
                    <a:lumOff val="25000"/>
                  </a:schemeClr>
                </a:solidFill>
              </a:rPr>
              <a:t>i,j,k,N,suma</a:t>
            </a:r>
            <a:r>
              <a:rPr lang="es-ES" altLang="es-ES" dirty="0">
                <a:solidFill>
                  <a:schemeClr val="tx1">
                    <a:lumMod val="75000"/>
                    <a:lumOff val="25000"/>
                  </a:schemeClr>
                </a:solidFill>
              </a:rPr>
              <a:t>=0,suma2</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Leer (N)</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err="1">
                <a:solidFill>
                  <a:schemeClr val="tx1">
                    <a:lumMod val="75000"/>
                    <a:lumOff val="25000"/>
                  </a:schemeClr>
                </a:solidFill>
              </a:rPr>
              <a:t>for</a:t>
            </a:r>
            <a:r>
              <a:rPr lang="es-ES" altLang="es-ES" dirty="0">
                <a:solidFill>
                  <a:schemeClr val="tx1">
                    <a:lumMod val="75000"/>
                    <a:lumOff val="25000"/>
                  </a:schemeClr>
                </a:solidFill>
              </a:rPr>
              <a:t> (i=1;i&lt;=</a:t>
            </a:r>
            <a:r>
              <a:rPr lang="es-ES" altLang="es-ES" dirty="0" err="1">
                <a:solidFill>
                  <a:schemeClr val="tx1">
                    <a:lumMod val="75000"/>
                    <a:lumOff val="25000"/>
                  </a:schemeClr>
                </a:solidFill>
              </a:rPr>
              <a:t>N;i</a:t>
            </a:r>
            <a:r>
              <a:rPr lang="es-ES" altLang="es-ES" dirty="0">
                <a:solidFill>
                  <a:schemeClr val="tx1">
                    <a:lumMod val="75000"/>
                    <a:lumOff val="25000"/>
                  </a:schemeClr>
                </a:solidFill>
              </a:rPr>
              <a:t>++)</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    </a:t>
            </a:r>
            <a:r>
              <a:rPr lang="es-ES" altLang="es-ES" dirty="0" err="1">
                <a:solidFill>
                  <a:schemeClr val="tx1">
                    <a:lumMod val="75000"/>
                    <a:lumOff val="25000"/>
                  </a:schemeClr>
                </a:solidFill>
              </a:rPr>
              <a:t>for</a:t>
            </a:r>
            <a:r>
              <a:rPr lang="es-ES" altLang="es-ES" dirty="0">
                <a:solidFill>
                  <a:schemeClr val="tx1">
                    <a:lumMod val="75000"/>
                    <a:lumOff val="25000"/>
                  </a:schemeClr>
                </a:solidFill>
              </a:rPr>
              <a:t> (j=1, suma2=0 ;j&lt;=</a:t>
            </a:r>
            <a:r>
              <a:rPr lang="es-ES" altLang="es-ES" dirty="0" err="1">
                <a:solidFill>
                  <a:schemeClr val="tx1">
                    <a:lumMod val="75000"/>
                    <a:lumOff val="25000"/>
                  </a:schemeClr>
                </a:solidFill>
              </a:rPr>
              <a:t>i;j</a:t>
            </a:r>
            <a:r>
              <a:rPr lang="es-ES" altLang="es-ES" dirty="0">
                <a:solidFill>
                  <a:schemeClr val="tx1">
                    <a:lumMod val="75000"/>
                    <a:lumOff val="25000"/>
                  </a:schemeClr>
                </a:solidFill>
              </a:rPr>
              <a:t>++)</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    {</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               </a:t>
            </a:r>
            <a:r>
              <a:rPr lang="es-ES" altLang="es-ES" dirty="0" err="1">
                <a:solidFill>
                  <a:schemeClr val="tx1">
                    <a:lumMod val="75000"/>
                    <a:lumOff val="25000"/>
                  </a:schemeClr>
                </a:solidFill>
              </a:rPr>
              <a:t>for</a:t>
            </a:r>
            <a:r>
              <a:rPr lang="es-ES" altLang="es-ES" dirty="0">
                <a:solidFill>
                  <a:schemeClr val="tx1">
                    <a:lumMod val="75000"/>
                    <a:lumOff val="25000"/>
                  </a:schemeClr>
                </a:solidFill>
              </a:rPr>
              <a:t> (k=1,pot=1;k&lt;=</a:t>
            </a:r>
            <a:r>
              <a:rPr lang="es-ES" altLang="es-ES" dirty="0" err="1">
                <a:solidFill>
                  <a:schemeClr val="tx1">
                    <a:lumMod val="75000"/>
                    <a:lumOff val="25000"/>
                  </a:schemeClr>
                </a:solidFill>
              </a:rPr>
              <a:t>j;k</a:t>
            </a:r>
            <a:r>
              <a:rPr lang="es-ES" altLang="es-ES" dirty="0">
                <a:solidFill>
                  <a:schemeClr val="tx1">
                    <a:lumMod val="75000"/>
                    <a:lumOff val="25000"/>
                  </a:schemeClr>
                </a:solidFill>
              </a:rPr>
              <a:t>++)</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               {</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                   </a:t>
            </a:r>
            <a:r>
              <a:rPr lang="es-ES" altLang="es-ES" dirty="0" err="1">
                <a:solidFill>
                  <a:schemeClr val="tx1">
                    <a:lumMod val="75000"/>
                    <a:lumOff val="25000"/>
                  </a:schemeClr>
                </a:solidFill>
              </a:rPr>
              <a:t>pot</a:t>
            </a:r>
            <a:r>
              <a:rPr lang="es-ES" altLang="es-ES" dirty="0">
                <a:solidFill>
                  <a:schemeClr val="tx1">
                    <a:lumMod val="75000"/>
                    <a:lumOff val="25000"/>
                  </a:schemeClr>
                </a:solidFill>
              </a:rPr>
              <a:t>=</a:t>
            </a:r>
            <a:r>
              <a:rPr lang="es-ES" altLang="es-ES" dirty="0" err="1">
                <a:solidFill>
                  <a:schemeClr val="tx1">
                    <a:lumMod val="75000"/>
                    <a:lumOff val="25000"/>
                  </a:schemeClr>
                </a:solidFill>
              </a:rPr>
              <a:t>pot</a:t>
            </a:r>
            <a:r>
              <a:rPr lang="es-ES" altLang="es-ES" dirty="0">
                <a:solidFill>
                  <a:schemeClr val="tx1">
                    <a:lumMod val="75000"/>
                    <a:lumOff val="25000"/>
                  </a:schemeClr>
                </a:solidFill>
              </a:rPr>
              <a:t>*i</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               }</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               suma2=suma2+pot</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     }</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   suma=suma+suma2</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a:t>
            </a:r>
          </a:p>
          <a:p>
            <a:pPr marL="91440" indent="-91440" eaLnBrk="1" fontAlgn="auto" hangingPunct="1">
              <a:lnSpc>
                <a:spcPct val="120000"/>
              </a:lnSpc>
              <a:spcBef>
                <a:spcPts val="0"/>
              </a:spcBef>
              <a:spcAft>
                <a:spcPts val="0"/>
              </a:spcAft>
              <a:buFont typeface="Wingdings" panose="05000000000000000000" pitchFamily="2" charset="2"/>
              <a:buNone/>
              <a:defRPr/>
            </a:pPr>
            <a:r>
              <a:rPr lang="es-ES" altLang="es-ES" dirty="0">
                <a:solidFill>
                  <a:schemeClr val="tx1">
                    <a:lumMod val="75000"/>
                    <a:lumOff val="25000"/>
                  </a:schemeClr>
                </a:solidFill>
              </a:rPr>
              <a:t>Imprimir (“El resultado es”, suma)</a:t>
            </a:r>
          </a:p>
          <a:p>
            <a:pPr marL="91440" indent="-9144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pPr eaLnBrk="1" fontAlgn="auto" hangingPunct="1">
              <a:spcAft>
                <a:spcPts val="0"/>
              </a:spcAft>
              <a:defRPr/>
            </a:pPr>
            <a:r>
              <a:rPr lang="es-ES_tradnl" altLang="es-ES">
                <a:solidFill>
                  <a:schemeClr val="tx1">
                    <a:lumMod val="75000"/>
                    <a:lumOff val="25000"/>
                  </a:schemeClr>
                </a:solidFill>
              </a:rPr>
              <a:t>Algoritmos</a:t>
            </a:r>
            <a:endParaRPr lang="es-ES" altLang="es-ES">
              <a:solidFill>
                <a:schemeClr val="tx1">
                  <a:lumMod val="75000"/>
                  <a:lumOff val="25000"/>
                </a:schemeClr>
              </a:solidFill>
            </a:endParaRPr>
          </a:p>
        </p:txBody>
      </p:sp>
      <p:sp>
        <p:nvSpPr>
          <p:cNvPr id="22531" name="Rectangle 3"/>
          <p:cNvSpPr>
            <a:spLocks noGrp="1"/>
          </p:cNvSpPr>
          <p:nvPr>
            <p:ph idx="1"/>
          </p:nvPr>
        </p:nvSpPr>
        <p:spPr/>
        <p:txBody>
          <a:bodyPr/>
          <a:lstStyle/>
          <a:p>
            <a:pPr eaLnBrk="1" hangingPunct="1">
              <a:lnSpc>
                <a:spcPct val="80000"/>
              </a:lnSpc>
            </a:pPr>
            <a:r>
              <a:rPr lang="es-ES" altLang="es-ES" sz="2800" smtClean="0"/>
              <a:t>Tipos de Datos</a:t>
            </a:r>
          </a:p>
          <a:p>
            <a:pPr lvl="2" eaLnBrk="1" hangingPunct="1">
              <a:lnSpc>
                <a:spcPct val="80000"/>
              </a:lnSpc>
            </a:pPr>
            <a:r>
              <a:rPr lang="es-ES" altLang="es-ES" sz="2000" smtClean="0"/>
              <a:t>int  (Enteros)</a:t>
            </a:r>
          </a:p>
          <a:p>
            <a:pPr lvl="2" eaLnBrk="1" hangingPunct="1">
              <a:lnSpc>
                <a:spcPct val="80000"/>
              </a:lnSpc>
            </a:pPr>
            <a:r>
              <a:rPr lang="es-ES" altLang="es-ES" sz="2000" smtClean="0"/>
              <a:t>float (Flotantes o decimales)</a:t>
            </a:r>
          </a:p>
          <a:p>
            <a:pPr lvl="2" eaLnBrk="1" hangingPunct="1">
              <a:lnSpc>
                <a:spcPct val="80000"/>
              </a:lnSpc>
            </a:pPr>
            <a:r>
              <a:rPr lang="es-ES" altLang="es-ES" sz="2000" smtClean="0"/>
              <a:t>char (caracteres)</a:t>
            </a:r>
          </a:p>
          <a:p>
            <a:pPr lvl="2" eaLnBrk="1" hangingPunct="1">
              <a:lnSpc>
                <a:spcPct val="80000"/>
              </a:lnSpc>
            </a:pPr>
            <a:r>
              <a:rPr lang="es-ES" altLang="es-ES" sz="2000" smtClean="0"/>
              <a:t>void (vacío)</a:t>
            </a:r>
          </a:p>
          <a:p>
            <a:pPr lvl="2" eaLnBrk="1" hangingPunct="1">
              <a:lnSpc>
                <a:spcPct val="80000"/>
              </a:lnSpc>
            </a:pPr>
            <a:r>
              <a:rPr lang="es-ES" altLang="es-ES" sz="2000" smtClean="0"/>
              <a:t>bool (booleano o lógico) </a:t>
            </a:r>
          </a:p>
          <a:p>
            <a:pPr lvl="1" eaLnBrk="1" hangingPunct="1">
              <a:lnSpc>
                <a:spcPct val="80000"/>
              </a:lnSpc>
            </a:pPr>
            <a:endParaRPr lang="es-ES" altLang="es-ES" sz="2400" smtClean="0"/>
          </a:p>
          <a:p>
            <a:pPr lvl="1" eaLnBrk="1" hangingPunct="1">
              <a:lnSpc>
                <a:spcPct val="80000"/>
              </a:lnSpc>
            </a:pPr>
            <a:r>
              <a:rPr lang="es-ES" altLang="es-ES" sz="2400" smtClean="0"/>
              <a:t>Estos son los tipos básicos de datos. Las variables utilizadas en un algoritmo y con mayor razón en un programa un nombre (etiqueta, label) y un tipo de dato específico.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fontAlgn="auto" hangingPunct="1">
              <a:spcAft>
                <a:spcPts val="0"/>
              </a:spcAft>
              <a:defRPr/>
            </a:pPr>
            <a:r>
              <a:rPr lang="es-ES_tradnl" altLang="es-ES">
                <a:solidFill>
                  <a:schemeClr val="tx1">
                    <a:lumMod val="75000"/>
                    <a:lumOff val="25000"/>
                  </a:schemeClr>
                </a:solidFill>
              </a:rPr>
              <a:t>Algoritmos</a:t>
            </a:r>
            <a:endParaRPr lang="es-ES" altLang="es-ES">
              <a:solidFill>
                <a:schemeClr val="tx1">
                  <a:lumMod val="75000"/>
                  <a:lumOff val="25000"/>
                </a:schemeClr>
              </a:solidFill>
            </a:endParaRPr>
          </a:p>
        </p:txBody>
      </p:sp>
      <p:sp>
        <p:nvSpPr>
          <p:cNvPr id="23555" name="Rectangle 3"/>
          <p:cNvSpPr>
            <a:spLocks noGrp="1"/>
          </p:cNvSpPr>
          <p:nvPr>
            <p:ph idx="1"/>
          </p:nvPr>
        </p:nvSpPr>
        <p:spPr/>
        <p:txBody>
          <a:bodyPr/>
          <a:lstStyle/>
          <a:p>
            <a:pPr eaLnBrk="1" hangingPunct="1"/>
            <a:r>
              <a:rPr lang="es-ES" altLang="es-ES" sz="2800" smtClean="0"/>
              <a:t>Es importante destacar que las operaciones entre tipos de datos, retornan valores del mismo tipo.</a:t>
            </a:r>
          </a:p>
          <a:p>
            <a:pPr eaLnBrk="1" hangingPunct="1"/>
            <a:r>
              <a:rPr lang="es-ES" altLang="es-ES" sz="2800" smtClean="0"/>
              <a:t>Por ejemplo</a:t>
            </a:r>
          </a:p>
          <a:p>
            <a:pPr lvl="1" eaLnBrk="1" hangingPunct="1"/>
            <a:r>
              <a:rPr lang="es-ES" altLang="es-ES" sz="2400" smtClean="0"/>
              <a:t>int i=4, j=2</a:t>
            </a:r>
          </a:p>
          <a:p>
            <a:pPr lvl="1" eaLnBrk="1" hangingPunct="1"/>
            <a:r>
              <a:rPr lang="es-ES" altLang="es-ES" sz="2400" smtClean="0"/>
              <a:t>i/j   es igual a 2</a:t>
            </a:r>
          </a:p>
          <a:p>
            <a:pPr eaLnBrk="1" hangingPunct="1"/>
            <a:r>
              <a:rPr lang="es-ES" altLang="es-ES" sz="2800" smtClean="0"/>
              <a:t>Pero </a:t>
            </a:r>
          </a:p>
          <a:p>
            <a:pPr lvl="1" eaLnBrk="1" hangingPunct="1"/>
            <a:r>
              <a:rPr lang="es-ES" altLang="es-ES" sz="2400" smtClean="0"/>
              <a:t>int i=5, j=2</a:t>
            </a:r>
          </a:p>
          <a:p>
            <a:pPr lvl="1" eaLnBrk="1" hangingPunct="1"/>
            <a:r>
              <a:rPr lang="es-ES" altLang="es-ES" sz="2400" smtClean="0"/>
              <a:t>i/j es igual a 2</a:t>
            </a:r>
          </a:p>
          <a:p>
            <a:pPr eaLnBrk="1" hangingPunct="1"/>
            <a:endParaRPr lang="es-ES" altLang="es-ES" sz="28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pPr eaLnBrk="1" fontAlgn="auto" hangingPunct="1">
              <a:spcAft>
                <a:spcPts val="0"/>
              </a:spcAft>
              <a:defRPr/>
            </a:pPr>
            <a:r>
              <a:rPr lang="es-ES_tradnl" altLang="es-ES">
                <a:solidFill>
                  <a:schemeClr val="tx1">
                    <a:lumMod val="75000"/>
                    <a:lumOff val="25000"/>
                  </a:schemeClr>
                </a:solidFill>
              </a:rPr>
              <a:t>Algoritmos</a:t>
            </a:r>
            <a:endParaRPr lang="es-ES" altLang="es-ES">
              <a:solidFill>
                <a:schemeClr val="tx1">
                  <a:lumMod val="75000"/>
                  <a:lumOff val="25000"/>
                </a:schemeClr>
              </a:solidFill>
            </a:endParaRPr>
          </a:p>
        </p:txBody>
      </p:sp>
      <p:sp>
        <p:nvSpPr>
          <p:cNvPr id="24579" name="Rectangle 3"/>
          <p:cNvSpPr>
            <a:spLocks noGrp="1"/>
          </p:cNvSpPr>
          <p:nvPr>
            <p:ph idx="1"/>
          </p:nvPr>
        </p:nvSpPr>
        <p:spPr>
          <a:xfrm>
            <a:off x="457200" y="1844675"/>
            <a:ext cx="8229600" cy="3886200"/>
          </a:xfrm>
        </p:spPr>
        <p:txBody>
          <a:bodyPr/>
          <a:lstStyle/>
          <a:p>
            <a:pPr eaLnBrk="1" hangingPunct="1">
              <a:lnSpc>
                <a:spcPct val="80000"/>
              </a:lnSpc>
            </a:pPr>
            <a:r>
              <a:rPr lang="es-ES" altLang="es-ES" sz="2800" smtClean="0"/>
              <a:t>Ejemplo</a:t>
            </a:r>
          </a:p>
          <a:p>
            <a:pPr lvl="1" eaLnBrk="1" hangingPunct="1">
              <a:lnSpc>
                <a:spcPct val="80000"/>
              </a:lnSpc>
            </a:pPr>
            <a:r>
              <a:rPr lang="es-ES" altLang="es-ES" sz="2400" smtClean="0"/>
              <a:t>float i=5.0, j=2.0</a:t>
            </a:r>
          </a:p>
          <a:p>
            <a:pPr lvl="1" eaLnBrk="1" hangingPunct="1">
              <a:lnSpc>
                <a:spcPct val="80000"/>
              </a:lnSpc>
            </a:pPr>
            <a:r>
              <a:rPr lang="es-ES" altLang="es-ES" sz="2400" smtClean="0"/>
              <a:t>i/j es igual a 2.5</a:t>
            </a:r>
          </a:p>
          <a:p>
            <a:pPr eaLnBrk="1" hangingPunct="1">
              <a:lnSpc>
                <a:spcPct val="80000"/>
              </a:lnSpc>
            </a:pPr>
            <a:r>
              <a:rPr lang="es-ES" altLang="es-ES" sz="2800" smtClean="0"/>
              <a:t>Caracteres</a:t>
            </a:r>
          </a:p>
          <a:p>
            <a:pPr lvl="1" eaLnBrk="1" hangingPunct="1">
              <a:lnSpc>
                <a:spcPct val="80000"/>
              </a:lnSpc>
            </a:pPr>
            <a:r>
              <a:rPr lang="es-ES" altLang="es-ES" sz="2400" smtClean="0"/>
              <a:t>char a=‘h’,b=‘o’,c=‘l’,d=‘a’</a:t>
            </a:r>
          </a:p>
          <a:p>
            <a:pPr lvl="1" eaLnBrk="1" hangingPunct="1">
              <a:lnSpc>
                <a:spcPct val="80000"/>
              </a:lnSpc>
            </a:pPr>
            <a:r>
              <a:rPr lang="es-ES" altLang="es-ES" sz="2400" smtClean="0"/>
              <a:t>Imprimir (a,b,c,d)</a:t>
            </a:r>
          </a:p>
          <a:p>
            <a:pPr lvl="2" eaLnBrk="1" hangingPunct="1">
              <a:lnSpc>
                <a:spcPct val="80000"/>
              </a:lnSpc>
            </a:pPr>
            <a:r>
              <a:rPr lang="es-ES" altLang="es-ES" sz="2000" smtClean="0"/>
              <a:t>Su salida es hola</a:t>
            </a:r>
          </a:p>
          <a:p>
            <a:pPr lvl="1" eaLnBrk="1" hangingPunct="1">
              <a:lnSpc>
                <a:spcPct val="80000"/>
              </a:lnSpc>
            </a:pPr>
            <a:r>
              <a:rPr lang="es-ES" altLang="es-ES" sz="2400" smtClean="0"/>
              <a:t>Nos podemos fijar que al definir un carácter, este sólo puede almacenar un símbolo. Al igual que una variable entera o real sólo puede almacenar un valor.</a:t>
            </a:r>
          </a:p>
          <a:p>
            <a:pPr lvl="2" eaLnBrk="1" hangingPunct="1">
              <a:lnSpc>
                <a:spcPct val="80000"/>
              </a:lnSpc>
              <a:buFont typeface="Wingdings" panose="05000000000000000000" pitchFamily="2" charset="2"/>
              <a:buNone/>
            </a:pPr>
            <a:endParaRPr lang="es-ES" altLang="es-ES" sz="2000" smtClean="0"/>
          </a:p>
          <a:p>
            <a:pPr lvl="1" eaLnBrk="1" hangingPunct="1">
              <a:lnSpc>
                <a:spcPct val="80000"/>
              </a:lnSpc>
              <a:buFont typeface="Wingdings" panose="05000000000000000000" pitchFamily="2" charset="2"/>
              <a:buNone/>
            </a:pPr>
            <a:endParaRPr lang="es-ES" altLang="es-ES" sz="2400" smtClean="0"/>
          </a:p>
          <a:p>
            <a:pPr lvl="1" eaLnBrk="1" hangingPunct="1">
              <a:lnSpc>
                <a:spcPct val="80000"/>
              </a:lnSpc>
              <a:buFont typeface="Wingdings" panose="05000000000000000000" pitchFamily="2" charset="2"/>
              <a:buNone/>
            </a:pPr>
            <a:endParaRPr lang="es-ES" altLang="es-ES" sz="24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fontAlgn="auto" hangingPunct="1">
              <a:spcAft>
                <a:spcPts val="0"/>
              </a:spcAft>
              <a:defRPr/>
            </a:pPr>
            <a:r>
              <a:rPr lang="es-ES" altLang="es-ES">
                <a:solidFill>
                  <a:srgbClr val="0000FF"/>
                </a:solidFill>
              </a:rPr>
              <a:t>Vectores</a:t>
            </a:r>
          </a:p>
        </p:txBody>
      </p:sp>
      <p:sp>
        <p:nvSpPr>
          <p:cNvPr id="25603" name="Rectangle 3"/>
          <p:cNvSpPr>
            <a:spLocks noGrp="1"/>
          </p:cNvSpPr>
          <p:nvPr>
            <p:ph idx="1"/>
          </p:nvPr>
        </p:nvSpPr>
        <p:spPr/>
        <p:txBody>
          <a:bodyPr/>
          <a:lstStyle/>
          <a:p>
            <a:pPr eaLnBrk="1" hangingPunct="1">
              <a:lnSpc>
                <a:spcPct val="80000"/>
              </a:lnSpc>
            </a:pPr>
            <a:r>
              <a:rPr lang="es-CL" altLang="es-ES" sz="2800" smtClean="0"/>
              <a:t>Los vectores son una colección de variables del mismo tipo, que tienen un nombre común.</a:t>
            </a:r>
          </a:p>
          <a:p>
            <a:pPr eaLnBrk="1" hangingPunct="1">
              <a:lnSpc>
                <a:spcPct val="80000"/>
              </a:lnSpc>
            </a:pPr>
            <a:endParaRPr lang="es-CL" altLang="es-ES" sz="2800" smtClean="0"/>
          </a:p>
          <a:p>
            <a:pPr eaLnBrk="1" hangingPunct="1">
              <a:lnSpc>
                <a:spcPct val="80000"/>
              </a:lnSpc>
            </a:pPr>
            <a:r>
              <a:rPr lang="es-CL" altLang="es-ES" sz="2800" smtClean="0"/>
              <a:t>También son llamados arreglos. Los cuales son definidos por un nombre, dimensión y tipo de dato. </a:t>
            </a:r>
          </a:p>
          <a:p>
            <a:pPr eaLnBrk="1" hangingPunct="1">
              <a:lnSpc>
                <a:spcPct val="80000"/>
              </a:lnSpc>
            </a:pPr>
            <a:endParaRPr lang="es-CL" altLang="es-ES" sz="2800" smtClean="0"/>
          </a:p>
          <a:p>
            <a:pPr eaLnBrk="1" hangingPunct="1">
              <a:lnSpc>
                <a:spcPct val="80000"/>
              </a:lnSpc>
            </a:pPr>
            <a:r>
              <a:rPr lang="es-CL" altLang="es-ES" sz="2800" smtClean="0"/>
              <a:t>Para acceder a un elemento particular de un arreglo se usa su nombre y su ubicación en el conjunto (denominado índice).</a:t>
            </a:r>
          </a:p>
          <a:p>
            <a:pPr eaLnBrk="1" hangingPunct="1">
              <a:lnSpc>
                <a:spcPct val="80000"/>
              </a:lnSpc>
            </a:pPr>
            <a:endParaRPr lang="es-ES" altLang="es-ES" sz="28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eaLnBrk="1" fontAlgn="auto" hangingPunct="1">
              <a:spcAft>
                <a:spcPts val="0"/>
              </a:spcAft>
              <a:defRPr/>
            </a:pPr>
            <a:r>
              <a:rPr lang="es-ES" altLang="es-ES" sz="4000">
                <a:solidFill>
                  <a:srgbClr val="0000FF"/>
                </a:solidFill>
              </a:rPr>
              <a:t>Vectores – arreglos unidimensionales</a:t>
            </a:r>
          </a:p>
        </p:txBody>
      </p:sp>
      <p:sp>
        <p:nvSpPr>
          <p:cNvPr id="26627" name="Rectangle 3"/>
          <p:cNvSpPr>
            <a:spLocks noGrp="1"/>
          </p:cNvSpPr>
          <p:nvPr>
            <p:ph idx="1"/>
          </p:nvPr>
        </p:nvSpPr>
        <p:spPr/>
        <p:txBody>
          <a:bodyPr/>
          <a:lstStyle/>
          <a:p>
            <a:pPr eaLnBrk="1" hangingPunct="1"/>
            <a:r>
              <a:rPr lang="es-ES_tradnl" altLang="es-ES" smtClean="0"/>
              <a:t>Para declarar un arreglo:</a:t>
            </a:r>
          </a:p>
          <a:p>
            <a:pPr lvl="1" eaLnBrk="1" hangingPunct="1"/>
            <a:r>
              <a:rPr lang="es-ES_tradnl" altLang="es-ES" smtClean="0"/>
              <a:t>tipo nombre[dimensión]</a:t>
            </a:r>
          </a:p>
          <a:p>
            <a:pPr lvl="1" eaLnBrk="1" hangingPunct="1">
              <a:buFont typeface="Wingdings" panose="05000000000000000000" pitchFamily="2" charset="2"/>
              <a:buNone/>
            </a:pPr>
            <a:endParaRPr lang="es-ES_tradnl" altLang="es-ES" smtClean="0"/>
          </a:p>
          <a:p>
            <a:pPr eaLnBrk="1" hangingPunct="1"/>
            <a:r>
              <a:rPr lang="es-ES_tradnl" altLang="es-ES" smtClean="0"/>
              <a:t>Ejemplo:</a:t>
            </a:r>
          </a:p>
          <a:p>
            <a:pPr lvl="1" eaLnBrk="1" hangingPunct="1">
              <a:buFont typeface="Wingdings" panose="05000000000000000000" pitchFamily="2" charset="2"/>
              <a:buNone/>
            </a:pPr>
            <a:endParaRPr lang="es-ES_tradnl" altLang="es-ES" smtClean="0"/>
          </a:p>
          <a:p>
            <a:pPr lvl="1" eaLnBrk="1" hangingPunct="1"/>
            <a:r>
              <a:rPr lang="es-ES_tradnl" altLang="es-ES" smtClean="0"/>
              <a:t>int notas[5], a[10]</a:t>
            </a:r>
          </a:p>
          <a:p>
            <a:pPr lvl="1" eaLnBrk="1" hangingPunct="1"/>
            <a:endParaRPr lang="es-ES_tradnl" altLang="es-ES" smtClean="0"/>
          </a:p>
          <a:p>
            <a:pPr lvl="1" eaLnBrk="1" hangingPunct="1"/>
            <a:r>
              <a:rPr lang="es-ES_tradnl" altLang="es-ES" smtClean="0"/>
              <a:t>float promedios[40]</a:t>
            </a:r>
          </a:p>
          <a:p>
            <a:pPr eaLnBrk="1" hangingPunct="1"/>
            <a:endParaRPr lang="es-ES" altLang="es-E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pPr eaLnBrk="1" fontAlgn="auto" hangingPunct="1">
              <a:spcAft>
                <a:spcPts val="0"/>
              </a:spcAft>
              <a:defRPr/>
            </a:pPr>
            <a:r>
              <a:rPr lang="es-ES" altLang="es-ES" sz="4000">
                <a:solidFill>
                  <a:srgbClr val="0000FF"/>
                </a:solidFill>
              </a:rPr>
              <a:t>Vectores – arreglos unidimensionales</a:t>
            </a:r>
          </a:p>
        </p:txBody>
      </p:sp>
      <p:sp>
        <p:nvSpPr>
          <p:cNvPr id="27651" name="Rectangle 3"/>
          <p:cNvSpPr>
            <a:spLocks noGrp="1"/>
          </p:cNvSpPr>
          <p:nvPr>
            <p:ph type="body" sz="half" idx="1"/>
          </p:nvPr>
        </p:nvSpPr>
        <p:spPr/>
        <p:txBody>
          <a:bodyPr/>
          <a:lstStyle/>
          <a:p>
            <a:pPr eaLnBrk="1" hangingPunct="1"/>
            <a:r>
              <a:rPr lang="es-ES" altLang="es-ES" sz="2800" smtClean="0"/>
              <a:t>int notas[5]</a:t>
            </a:r>
          </a:p>
          <a:p>
            <a:pPr lvl="1" eaLnBrk="1" hangingPunct="1"/>
            <a:endParaRPr lang="es-ES" altLang="es-ES" sz="2400" smtClean="0"/>
          </a:p>
        </p:txBody>
      </p:sp>
      <p:graphicFrame>
        <p:nvGraphicFramePr>
          <p:cNvPr id="151644" name="Group 92"/>
          <p:cNvGraphicFramePr>
            <a:graphicFrameLocks noGrp="1"/>
          </p:cNvGraphicFramePr>
          <p:nvPr>
            <p:ph sz="quarter" idx="2"/>
          </p:nvPr>
        </p:nvGraphicFramePr>
        <p:xfrm>
          <a:off x="4648200" y="1981200"/>
          <a:ext cx="4038600" cy="1866900"/>
        </p:xfrm>
        <a:graphic>
          <a:graphicData uri="http://schemas.openxmlformats.org/drawingml/2006/table">
            <a:tbl>
              <a:tblPr/>
              <a:tblGrid>
                <a:gridCol w="808038">
                  <a:extLst>
                    <a:ext uri="{9D8B030D-6E8A-4147-A177-3AD203B41FA5}">
                      <a16:colId xmlns:a16="http://schemas.microsoft.com/office/drawing/2014/main" val="20000"/>
                    </a:ext>
                  </a:extLst>
                </a:gridCol>
                <a:gridCol w="808037">
                  <a:extLst>
                    <a:ext uri="{9D8B030D-6E8A-4147-A177-3AD203B41FA5}">
                      <a16:colId xmlns:a16="http://schemas.microsoft.com/office/drawing/2014/main" val="20001"/>
                    </a:ext>
                  </a:extLst>
                </a:gridCol>
                <a:gridCol w="806450">
                  <a:extLst>
                    <a:ext uri="{9D8B030D-6E8A-4147-A177-3AD203B41FA5}">
                      <a16:colId xmlns:a16="http://schemas.microsoft.com/office/drawing/2014/main" val="20002"/>
                    </a:ext>
                  </a:extLst>
                </a:gridCol>
                <a:gridCol w="808038">
                  <a:extLst>
                    <a:ext uri="{9D8B030D-6E8A-4147-A177-3AD203B41FA5}">
                      <a16:colId xmlns:a16="http://schemas.microsoft.com/office/drawing/2014/main" val="20003"/>
                    </a:ext>
                  </a:extLst>
                </a:gridCol>
                <a:gridCol w="808037">
                  <a:extLst>
                    <a:ext uri="{9D8B030D-6E8A-4147-A177-3AD203B41FA5}">
                      <a16:colId xmlns:a16="http://schemas.microsoft.com/office/drawing/2014/main" val="20004"/>
                    </a:ext>
                  </a:extLst>
                </a:gridCol>
              </a:tblGrid>
              <a:tr h="93345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3345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0</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1</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2</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3</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4</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1618" name="Group 66"/>
          <p:cNvGraphicFramePr>
            <a:graphicFrameLocks noGrp="1"/>
          </p:cNvGraphicFramePr>
          <p:nvPr>
            <p:ph sz="quarter" idx="3"/>
          </p:nvPr>
        </p:nvGraphicFramePr>
        <p:xfrm>
          <a:off x="2555875" y="5661025"/>
          <a:ext cx="4038600" cy="709613"/>
        </p:xfrm>
        <a:graphic>
          <a:graphicData uri="http://schemas.openxmlformats.org/drawingml/2006/table">
            <a:tbl>
              <a:tblPr/>
              <a:tblGrid>
                <a:gridCol w="808038">
                  <a:extLst>
                    <a:ext uri="{9D8B030D-6E8A-4147-A177-3AD203B41FA5}">
                      <a16:colId xmlns:a16="http://schemas.microsoft.com/office/drawing/2014/main" val="20000"/>
                    </a:ext>
                  </a:extLst>
                </a:gridCol>
                <a:gridCol w="808037">
                  <a:extLst>
                    <a:ext uri="{9D8B030D-6E8A-4147-A177-3AD203B41FA5}">
                      <a16:colId xmlns:a16="http://schemas.microsoft.com/office/drawing/2014/main" val="20001"/>
                    </a:ext>
                  </a:extLst>
                </a:gridCol>
                <a:gridCol w="806450">
                  <a:extLst>
                    <a:ext uri="{9D8B030D-6E8A-4147-A177-3AD203B41FA5}">
                      <a16:colId xmlns:a16="http://schemas.microsoft.com/office/drawing/2014/main" val="20002"/>
                    </a:ext>
                  </a:extLst>
                </a:gridCol>
                <a:gridCol w="808038">
                  <a:extLst>
                    <a:ext uri="{9D8B030D-6E8A-4147-A177-3AD203B41FA5}">
                      <a16:colId xmlns:a16="http://schemas.microsoft.com/office/drawing/2014/main" val="20003"/>
                    </a:ext>
                  </a:extLst>
                </a:gridCol>
                <a:gridCol w="808037">
                  <a:extLst>
                    <a:ext uri="{9D8B030D-6E8A-4147-A177-3AD203B41FA5}">
                      <a16:colId xmlns:a16="http://schemas.microsoft.com/office/drawing/2014/main" val="20004"/>
                    </a:ext>
                  </a:extLst>
                </a:gridCol>
              </a:tblGrid>
              <a:tr h="709613">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60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77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7685" name="Text Box 46"/>
          <p:cNvSpPr txBox="1">
            <a:spLocks noChangeArrowheads="1"/>
          </p:cNvSpPr>
          <p:nvPr/>
        </p:nvSpPr>
        <p:spPr bwMode="auto">
          <a:xfrm>
            <a:off x="539750" y="2852738"/>
            <a:ext cx="23034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ES"/>
              <a:t>Notas (el contenido)</a:t>
            </a:r>
          </a:p>
        </p:txBody>
      </p:sp>
      <p:sp>
        <p:nvSpPr>
          <p:cNvPr id="27686" name="Line 47"/>
          <p:cNvSpPr>
            <a:spLocks noChangeShapeType="1"/>
          </p:cNvSpPr>
          <p:nvPr/>
        </p:nvSpPr>
        <p:spPr bwMode="auto">
          <a:xfrm flipV="1">
            <a:off x="2700338" y="2492375"/>
            <a:ext cx="1727200"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7687" name="Text Box 48"/>
          <p:cNvSpPr txBox="1">
            <a:spLocks noChangeArrowheads="1"/>
          </p:cNvSpPr>
          <p:nvPr/>
        </p:nvSpPr>
        <p:spPr bwMode="auto">
          <a:xfrm>
            <a:off x="592138" y="3808413"/>
            <a:ext cx="2051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a:t>Índices del arreglo</a:t>
            </a:r>
          </a:p>
        </p:txBody>
      </p:sp>
      <p:sp>
        <p:nvSpPr>
          <p:cNvPr id="27688" name="Line 49"/>
          <p:cNvSpPr>
            <a:spLocks noChangeShapeType="1"/>
          </p:cNvSpPr>
          <p:nvPr/>
        </p:nvSpPr>
        <p:spPr bwMode="auto">
          <a:xfrm flipV="1">
            <a:off x="2771775" y="3357563"/>
            <a:ext cx="1655763" cy="5762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27689" name="Text Box 51"/>
          <p:cNvSpPr txBox="1">
            <a:spLocks noChangeArrowheads="1"/>
          </p:cNvSpPr>
          <p:nvPr/>
        </p:nvSpPr>
        <p:spPr bwMode="auto">
          <a:xfrm>
            <a:off x="1095375" y="4960938"/>
            <a:ext cx="506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a:t>En realidad podemos visualizar el arreglo como:</a:t>
            </a:r>
          </a:p>
          <a:p>
            <a:pPr eaLnBrk="1" hangingPunct="1"/>
            <a:endParaRPr lang="es-ES" altLang="es-E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fontAlgn="auto" hangingPunct="1">
              <a:spcAft>
                <a:spcPts val="0"/>
              </a:spcAft>
              <a:defRPr/>
            </a:pPr>
            <a:r>
              <a:rPr lang="es-ES" altLang="es-ES" sz="4000">
                <a:solidFill>
                  <a:srgbClr val="0000FF"/>
                </a:solidFill>
              </a:rPr>
              <a:t>Vectores – arreglos unidimensionales</a:t>
            </a:r>
          </a:p>
        </p:txBody>
      </p:sp>
      <p:sp>
        <p:nvSpPr>
          <p:cNvPr id="28675" name="Rectangle 3"/>
          <p:cNvSpPr>
            <a:spLocks noGrp="1"/>
          </p:cNvSpPr>
          <p:nvPr>
            <p:ph type="body" sz="half" idx="1"/>
          </p:nvPr>
        </p:nvSpPr>
        <p:spPr>
          <a:xfrm>
            <a:off x="457200" y="1981200"/>
            <a:ext cx="7643813" cy="3886200"/>
          </a:xfrm>
        </p:spPr>
        <p:txBody>
          <a:bodyPr/>
          <a:lstStyle/>
          <a:p>
            <a:pPr eaLnBrk="1" hangingPunct="1"/>
            <a:r>
              <a:rPr lang="es-ES" altLang="es-ES" sz="2400" smtClean="0"/>
              <a:t>Para acceder a un elemento del arreglo utilizamos el siguiente formato:</a:t>
            </a:r>
          </a:p>
          <a:p>
            <a:pPr lvl="1" eaLnBrk="1" hangingPunct="1"/>
            <a:r>
              <a:rPr lang="es-ES" altLang="es-ES" sz="2000" smtClean="0"/>
              <a:t>Nombre_arreglo[indice]</a:t>
            </a:r>
          </a:p>
          <a:p>
            <a:pPr lvl="1" eaLnBrk="1" hangingPunct="1"/>
            <a:r>
              <a:rPr lang="es-ES" altLang="es-ES" sz="2000" smtClean="0"/>
              <a:t>Por ejemplo:</a:t>
            </a:r>
          </a:p>
          <a:p>
            <a:pPr lvl="1" eaLnBrk="1" hangingPunct="1"/>
            <a:endParaRPr lang="es-ES" altLang="es-ES" sz="2000" smtClean="0"/>
          </a:p>
          <a:p>
            <a:pPr lvl="1" eaLnBrk="1" hangingPunct="1"/>
            <a:endParaRPr lang="es-ES" altLang="es-ES" sz="2000" smtClean="0"/>
          </a:p>
          <a:p>
            <a:pPr lvl="2" eaLnBrk="1" hangingPunct="1"/>
            <a:r>
              <a:rPr lang="es-ES" altLang="es-ES" sz="1800" smtClean="0"/>
              <a:t>Imprimir (notas[3])</a:t>
            </a:r>
          </a:p>
          <a:p>
            <a:pPr lvl="3" eaLnBrk="1" hangingPunct="1"/>
            <a:r>
              <a:rPr lang="es-ES" altLang="es-ES" sz="1600" smtClean="0"/>
              <a:t>Debería desplegar: 23</a:t>
            </a:r>
          </a:p>
          <a:p>
            <a:pPr lvl="2" eaLnBrk="1" hangingPunct="1"/>
            <a:r>
              <a:rPr lang="es-ES" altLang="es-ES" sz="1800" smtClean="0"/>
              <a:t>terceraNota=notas[3]</a:t>
            </a:r>
          </a:p>
          <a:p>
            <a:pPr lvl="2" eaLnBrk="1" hangingPunct="1"/>
            <a:r>
              <a:rPr lang="es-ES" altLang="es-ES" sz="1800" smtClean="0"/>
              <a:t>Imprimir (terceraNota)</a:t>
            </a:r>
          </a:p>
          <a:p>
            <a:pPr lvl="3" eaLnBrk="1" hangingPunct="1"/>
            <a:r>
              <a:rPr lang="es-ES" altLang="es-ES" sz="1600" smtClean="0"/>
              <a:t>Debería desplegar : 23</a:t>
            </a:r>
          </a:p>
        </p:txBody>
      </p:sp>
      <p:graphicFrame>
        <p:nvGraphicFramePr>
          <p:cNvPr id="154628" name="Group 4"/>
          <p:cNvGraphicFramePr>
            <a:graphicFrameLocks noGrp="1"/>
          </p:cNvGraphicFramePr>
          <p:nvPr>
            <p:ph sz="half" idx="2"/>
          </p:nvPr>
        </p:nvGraphicFramePr>
        <p:xfrm>
          <a:off x="3708400" y="3357563"/>
          <a:ext cx="4038600" cy="800100"/>
        </p:xfrm>
        <a:graphic>
          <a:graphicData uri="http://schemas.openxmlformats.org/drawingml/2006/table">
            <a:tbl>
              <a:tblPr/>
              <a:tblGrid>
                <a:gridCol w="808038">
                  <a:extLst>
                    <a:ext uri="{9D8B030D-6E8A-4147-A177-3AD203B41FA5}">
                      <a16:colId xmlns:a16="http://schemas.microsoft.com/office/drawing/2014/main" val="20000"/>
                    </a:ext>
                  </a:extLst>
                </a:gridCol>
                <a:gridCol w="808037">
                  <a:extLst>
                    <a:ext uri="{9D8B030D-6E8A-4147-A177-3AD203B41FA5}">
                      <a16:colId xmlns:a16="http://schemas.microsoft.com/office/drawing/2014/main" val="20001"/>
                    </a:ext>
                  </a:extLst>
                </a:gridCol>
                <a:gridCol w="806450">
                  <a:extLst>
                    <a:ext uri="{9D8B030D-6E8A-4147-A177-3AD203B41FA5}">
                      <a16:colId xmlns:a16="http://schemas.microsoft.com/office/drawing/2014/main" val="20002"/>
                    </a:ext>
                  </a:extLst>
                </a:gridCol>
                <a:gridCol w="808038">
                  <a:extLst>
                    <a:ext uri="{9D8B030D-6E8A-4147-A177-3AD203B41FA5}">
                      <a16:colId xmlns:a16="http://schemas.microsoft.com/office/drawing/2014/main" val="20003"/>
                    </a:ext>
                  </a:extLst>
                </a:gridCol>
                <a:gridCol w="808037">
                  <a:extLst>
                    <a:ext uri="{9D8B030D-6E8A-4147-A177-3AD203B41FA5}">
                      <a16:colId xmlns:a16="http://schemas.microsoft.com/office/drawing/2014/main" val="20004"/>
                    </a:ext>
                  </a:extLst>
                </a:gridCol>
              </a:tblGrid>
              <a:tr h="80010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60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2800" b="0" i="0" u="none" strike="noStrike" cap="none" normalizeH="0" baseline="0">
                          <a:ln>
                            <a:noFill/>
                          </a:ln>
                          <a:solidFill>
                            <a:schemeClr val="tx1"/>
                          </a:solidFill>
                          <a:effectLst/>
                          <a:latin typeface="Arial" panose="020B0604020202020204" pitchFamily="34" charset="0"/>
                        </a:rPr>
                        <a:t>77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eaLnBrk="1" fontAlgn="auto" hangingPunct="1">
              <a:spcAft>
                <a:spcPts val="0"/>
              </a:spcAft>
              <a:defRPr/>
            </a:pPr>
            <a:r>
              <a:rPr lang="es-ES" altLang="es-ES">
                <a:solidFill>
                  <a:srgbClr val="0000FF"/>
                </a:solidFill>
              </a:rPr>
              <a:t>Vectores - Cadenas</a:t>
            </a:r>
            <a:endParaRPr lang="es-ES" altLang="es-ES">
              <a:solidFill>
                <a:schemeClr val="tx1">
                  <a:lumMod val="75000"/>
                  <a:lumOff val="25000"/>
                </a:schemeClr>
              </a:solidFill>
            </a:endParaRPr>
          </a:p>
        </p:txBody>
      </p:sp>
      <p:sp>
        <p:nvSpPr>
          <p:cNvPr id="29699" name="Rectangle 3"/>
          <p:cNvSpPr>
            <a:spLocks noGrp="1"/>
          </p:cNvSpPr>
          <p:nvPr>
            <p:ph type="body" sz="half" idx="1"/>
          </p:nvPr>
        </p:nvSpPr>
        <p:spPr>
          <a:xfrm>
            <a:off x="457200" y="1919288"/>
            <a:ext cx="7931150" cy="3886200"/>
          </a:xfrm>
        </p:spPr>
        <p:txBody>
          <a:bodyPr/>
          <a:lstStyle/>
          <a:p>
            <a:pPr eaLnBrk="1" hangingPunct="1"/>
            <a:r>
              <a:rPr lang="es-ES" altLang="es-ES" sz="2400" smtClean="0"/>
              <a:t>Para representar una cadena (conjunto de caracteres) se utiliza un arreglo o vector de caracteres</a:t>
            </a:r>
          </a:p>
          <a:p>
            <a:pPr eaLnBrk="1" hangingPunct="1"/>
            <a:endParaRPr lang="es-ES_tradnl" altLang="es-ES" sz="2400" smtClean="0"/>
          </a:p>
          <a:p>
            <a:pPr lvl="1" eaLnBrk="1" hangingPunct="1"/>
            <a:r>
              <a:rPr lang="es-ES_tradnl" altLang="es-ES" sz="2000" smtClean="0"/>
              <a:t>char nombre[30]</a:t>
            </a:r>
          </a:p>
          <a:p>
            <a:pPr lvl="1" eaLnBrk="1" hangingPunct="1"/>
            <a:r>
              <a:rPr lang="es-ES_tradnl" altLang="es-ES" sz="2000" smtClean="0"/>
              <a:t>char direccion[80]</a:t>
            </a:r>
          </a:p>
          <a:p>
            <a:pPr lvl="1" eaLnBrk="1" hangingPunct="1"/>
            <a:endParaRPr lang="es-ES_tradnl" altLang="es-ES" sz="2000" smtClean="0"/>
          </a:p>
          <a:p>
            <a:pPr lvl="1" eaLnBrk="1" hangingPunct="1">
              <a:buFont typeface="Wingdings" panose="05000000000000000000" pitchFamily="2" charset="2"/>
              <a:buNone/>
            </a:pPr>
            <a:r>
              <a:rPr lang="es-ES_tradnl" altLang="es-ES" sz="2000" smtClean="0"/>
              <a:t>nombre[0]=‘h’		char</a:t>
            </a:r>
            <a:r>
              <a:rPr lang="es-ES_tradnl" altLang="es-ES" sz="2000" smtClean="0">
                <a:sym typeface="Wingdings" panose="05000000000000000000" pitchFamily="2" charset="2"/>
              </a:rPr>
              <a:t> nombre=“hola”</a:t>
            </a:r>
            <a:endParaRPr lang="es-ES_tradnl" altLang="es-ES" sz="2000" smtClean="0"/>
          </a:p>
          <a:p>
            <a:pPr lvl="1" eaLnBrk="1" hangingPunct="1">
              <a:buFont typeface="Wingdings" panose="05000000000000000000" pitchFamily="2" charset="2"/>
              <a:buNone/>
            </a:pPr>
            <a:r>
              <a:rPr lang="es-ES_tradnl" altLang="es-ES" sz="2000" smtClean="0"/>
              <a:t>nombre[1]=‘o’         </a:t>
            </a:r>
            <a:r>
              <a:rPr lang="es-ES_tradnl" altLang="es-ES" sz="2000" smtClean="0">
                <a:sym typeface="Wingdings" panose="05000000000000000000" pitchFamily="2" charset="2"/>
              </a:rPr>
              <a:t></a:t>
            </a:r>
            <a:endParaRPr lang="es-ES_tradnl" altLang="es-ES" sz="2000" smtClean="0"/>
          </a:p>
          <a:p>
            <a:pPr lvl="1" eaLnBrk="1" hangingPunct="1">
              <a:buFont typeface="Wingdings" panose="05000000000000000000" pitchFamily="2" charset="2"/>
              <a:buNone/>
            </a:pPr>
            <a:r>
              <a:rPr lang="es-ES_tradnl" altLang="es-ES" sz="2000" smtClean="0"/>
              <a:t>nombre[2]=‘l’		char nombre={‘h’,’o’,’l’,’a’}</a:t>
            </a:r>
          </a:p>
          <a:p>
            <a:pPr lvl="1" eaLnBrk="1" hangingPunct="1">
              <a:buFont typeface="Wingdings" panose="05000000000000000000" pitchFamily="2" charset="2"/>
              <a:buNone/>
            </a:pPr>
            <a:r>
              <a:rPr lang="es-ES_tradnl" altLang="es-ES" sz="2000" smtClean="0"/>
              <a:t>nombre[3]=‘a’		</a:t>
            </a:r>
            <a:endParaRPr lang="es-ES_tradnl" altLang="es-ES" sz="2000" smtClean="0">
              <a:sym typeface="Wingdings" panose="05000000000000000000" pitchFamily="2" charset="2"/>
            </a:endParaRPr>
          </a:p>
          <a:p>
            <a:pPr eaLnBrk="1" hangingPunct="1">
              <a:buFont typeface="Wingdings" panose="05000000000000000000" pitchFamily="2" charset="2"/>
              <a:buNone/>
            </a:pPr>
            <a:endParaRPr lang="es-ES" altLang="es-ES" sz="18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eaLnBrk="1" fontAlgn="auto" hangingPunct="1">
              <a:spcAft>
                <a:spcPts val="0"/>
              </a:spcAft>
              <a:defRPr/>
            </a:pPr>
            <a:r>
              <a:rPr lang="es-ES" altLang="es-ES">
                <a:solidFill>
                  <a:srgbClr val="0000FF"/>
                </a:solidFill>
              </a:rPr>
              <a:t>Arreglos multidimensionales</a:t>
            </a:r>
            <a:endParaRPr lang="es-ES" altLang="es-ES">
              <a:solidFill>
                <a:schemeClr val="tx1">
                  <a:lumMod val="75000"/>
                  <a:lumOff val="25000"/>
                </a:schemeClr>
              </a:solidFill>
            </a:endParaRPr>
          </a:p>
        </p:txBody>
      </p:sp>
      <p:sp>
        <p:nvSpPr>
          <p:cNvPr id="30723" name="Rectangle 3"/>
          <p:cNvSpPr>
            <a:spLocks noGrp="1"/>
          </p:cNvSpPr>
          <p:nvPr>
            <p:ph type="body" sz="half" idx="1"/>
          </p:nvPr>
        </p:nvSpPr>
        <p:spPr>
          <a:xfrm>
            <a:off x="457200" y="1981200"/>
            <a:ext cx="8362950" cy="3886200"/>
          </a:xfrm>
        </p:spPr>
        <p:txBody>
          <a:bodyPr/>
          <a:lstStyle/>
          <a:p>
            <a:pPr eaLnBrk="1" hangingPunct="1"/>
            <a:r>
              <a:rPr lang="es-ES" altLang="es-ES" sz="2800" smtClean="0"/>
              <a:t>Son arreglos de más de una dimensión</a:t>
            </a:r>
          </a:p>
          <a:p>
            <a:pPr eaLnBrk="1" hangingPunct="1"/>
            <a:endParaRPr lang="es-ES" altLang="es-ES" sz="1000" smtClean="0"/>
          </a:p>
          <a:p>
            <a:pPr lvl="1" eaLnBrk="1" hangingPunct="1"/>
            <a:r>
              <a:rPr lang="es-ES_tradnl" altLang="es-ES" sz="2400" smtClean="0">
                <a:sym typeface="Wingdings" panose="05000000000000000000" pitchFamily="2" charset="2"/>
              </a:rPr>
              <a:t>Se definen como:</a:t>
            </a:r>
          </a:p>
          <a:p>
            <a:pPr lvl="1" eaLnBrk="1" hangingPunct="1"/>
            <a:r>
              <a:rPr lang="es-ES_tradnl" altLang="es-ES" sz="2400" b="1" smtClean="0">
                <a:sym typeface="Wingdings" panose="05000000000000000000" pitchFamily="2" charset="2"/>
              </a:rPr>
              <a:t>Tipo nombre[fila][columna]</a:t>
            </a:r>
          </a:p>
          <a:p>
            <a:pPr lvl="1" eaLnBrk="1" hangingPunct="1"/>
            <a:r>
              <a:rPr lang="es-ES_tradnl" altLang="es-ES" sz="2400" smtClean="0">
                <a:sym typeface="Wingdings" panose="05000000000000000000" pitchFamily="2" charset="2"/>
              </a:rPr>
              <a:t>Por ejemplo:</a:t>
            </a:r>
          </a:p>
          <a:p>
            <a:pPr lvl="1" eaLnBrk="1" hangingPunct="1"/>
            <a:r>
              <a:rPr lang="es-ES_tradnl" altLang="es-ES" sz="2400" smtClean="0">
                <a:sym typeface="Wingdings" panose="05000000000000000000" pitchFamily="2" charset="2"/>
              </a:rPr>
              <a:t>int matriz[5][3]</a:t>
            </a:r>
          </a:p>
          <a:p>
            <a:pPr lvl="1" eaLnBrk="1" hangingPunct="1">
              <a:buFont typeface="Wingdings" panose="05000000000000000000" pitchFamily="2" charset="2"/>
              <a:buNone/>
            </a:pPr>
            <a:r>
              <a:rPr lang="es-ES_tradnl" altLang="es-ES" sz="2400" smtClean="0">
                <a:sym typeface="Wingdings" panose="05000000000000000000" pitchFamily="2" charset="2"/>
              </a:rPr>
              <a:t>	</a:t>
            </a:r>
            <a:endParaRPr lang="es-ES" altLang="es-ES" smtClean="0"/>
          </a:p>
        </p:txBody>
      </p:sp>
      <p:graphicFrame>
        <p:nvGraphicFramePr>
          <p:cNvPr id="157700" name="Group 4"/>
          <p:cNvGraphicFramePr>
            <a:graphicFrameLocks noGrp="1"/>
          </p:cNvGraphicFramePr>
          <p:nvPr>
            <p:ph sz="quarter" idx="2"/>
          </p:nvPr>
        </p:nvGraphicFramePr>
        <p:xfrm>
          <a:off x="2771775" y="4941888"/>
          <a:ext cx="1946275" cy="1676400"/>
        </p:xfrm>
        <a:graphic>
          <a:graphicData uri="http://schemas.openxmlformats.org/drawingml/2006/table">
            <a:tbl>
              <a:tblPr/>
              <a:tblGrid>
                <a:gridCol w="647700">
                  <a:extLst>
                    <a:ext uri="{9D8B030D-6E8A-4147-A177-3AD203B41FA5}">
                      <a16:colId xmlns:a16="http://schemas.microsoft.com/office/drawing/2014/main" val="20000"/>
                    </a:ext>
                  </a:extLst>
                </a:gridCol>
                <a:gridCol w="650875">
                  <a:extLst>
                    <a:ext uri="{9D8B030D-6E8A-4147-A177-3AD203B41FA5}">
                      <a16:colId xmlns:a16="http://schemas.microsoft.com/office/drawing/2014/main" val="20001"/>
                    </a:ext>
                  </a:extLst>
                </a:gridCol>
                <a:gridCol w="647700">
                  <a:extLst>
                    <a:ext uri="{9D8B030D-6E8A-4147-A177-3AD203B41FA5}">
                      <a16:colId xmlns:a16="http://schemas.microsoft.com/office/drawing/2014/main" val="20002"/>
                    </a:ext>
                  </a:extLst>
                </a:gridCol>
              </a:tblGrid>
              <a:tr h="28575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575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7338">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575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575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endParaRPr kumimoji="0" lang="es-ES_tradnl" altLang="es-ES" sz="16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0750" name="AutoShape 45"/>
          <p:cNvSpPr>
            <a:spLocks/>
          </p:cNvSpPr>
          <p:nvPr/>
        </p:nvSpPr>
        <p:spPr bwMode="auto">
          <a:xfrm>
            <a:off x="5003800" y="5013325"/>
            <a:ext cx="358775" cy="1584325"/>
          </a:xfrm>
          <a:prstGeom prst="rightBrace">
            <a:avLst>
              <a:gd name="adj1" fmla="val 36799"/>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MX" altLang="es-MX"/>
          </a:p>
        </p:txBody>
      </p:sp>
      <p:sp>
        <p:nvSpPr>
          <p:cNvPr id="30751" name="Text Box 46"/>
          <p:cNvSpPr txBox="1">
            <a:spLocks noChangeArrowheads="1"/>
          </p:cNvSpPr>
          <p:nvPr/>
        </p:nvSpPr>
        <p:spPr bwMode="auto">
          <a:xfrm>
            <a:off x="5508625" y="5589588"/>
            <a:ext cx="590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a:t>filas</a:t>
            </a:r>
          </a:p>
        </p:txBody>
      </p:sp>
      <p:sp>
        <p:nvSpPr>
          <p:cNvPr id="30752" name="Text Box 47"/>
          <p:cNvSpPr txBox="1">
            <a:spLocks noChangeArrowheads="1"/>
          </p:cNvSpPr>
          <p:nvPr/>
        </p:nvSpPr>
        <p:spPr bwMode="auto">
          <a:xfrm>
            <a:off x="1763713" y="4868863"/>
            <a:ext cx="742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a:t>Fila 0</a:t>
            </a:r>
          </a:p>
        </p:txBody>
      </p:sp>
      <p:sp>
        <p:nvSpPr>
          <p:cNvPr id="30753" name="Text Box 48"/>
          <p:cNvSpPr txBox="1">
            <a:spLocks noChangeArrowheads="1"/>
          </p:cNvSpPr>
          <p:nvPr/>
        </p:nvSpPr>
        <p:spPr bwMode="auto">
          <a:xfrm>
            <a:off x="1763713" y="5300663"/>
            <a:ext cx="742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a:t>Fila 1</a:t>
            </a:r>
          </a:p>
        </p:txBody>
      </p:sp>
      <p:sp>
        <p:nvSpPr>
          <p:cNvPr id="30754" name="Text Box 49"/>
          <p:cNvSpPr txBox="1">
            <a:spLocks noChangeArrowheads="1"/>
          </p:cNvSpPr>
          <p:nvPr/>
        </p:nvSpPr>
        <p:spPr bwMode="auto">
          <a:xfrm>
            <a:off x="2700338" y="4365625"/>
            <a:ext cx="717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a:t>Col 1</a:t>
            </a:r>
          </a:p>
        </p:txBody>
      </p:sp>
      <p:sp>
        <p:nvSpPr>
          <p:cNvPr id="30755" name="Text Box 50"/>
          <p:cNvSpPr txBox="1">
            <a:spLocks noChangeArrowheads="1"/>
          </p:cNvSpPr>
          <p:nvPr/>
        </p:nvSpPr>
        <p:spPr bwMode="auto">
          <a:xfrm>
            <a:off x="3348038" y="4365625"/>
            <a:ext cx="717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a:t>Col 2</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50" name="Rectangle 30"/>
          <p:cNvSpPr>
            <a:spLocks noGrp="1" noChangeArrowheads="1"/>
          </p:cNvSpPr>
          <p:nvPr>
            <p:ph type="title"/>
          </p:nvPr>
        </p:nvSpPr>
        <p:spPr/>
        <p:txBody>
          <a:bodyPr/>
          <a:lstStyle/>
          <a:p>
            <a:pPr eaLnBrk="1" fontAlgn="auto" hangingPunct="1">
              <a:spcAft>
                <a:spcPts val="0"/>
              </a:spcAft>
              <a:defRPr/>
            </a:pPr>
            <a:r>
              <a:rPr lang="es-ES_tradnl" altLang="es-ES">
                <a:solidFill>
                  <a:schemeClr val="tx1">
                    <a:lumMod val="75000"/>
                    <a:lumOff val="25000"/>
                  </a:schemeClr>
                </a:solidFill>
              </a:rPr>
              <a:t>Ejemplo</a:t>
            </a:r>
          </a:p>
        </p:txBody>
      </p:sp>
      <p:graphicFrame>
        <p:nvGraphicFramePr>
          <p:cNvPr id="158753" name="Group 33"/>
          <p:cNvGraphicFramePr>
            <a:graphicFrameLocks noGrp="1"/>
          </p:cNvGraphicFramePr>
          <p:nvPr>
            <p:ph type="tbl" idx="1"/>
          </p:nvPr>
        </p:nvGraphicFramePr>
        <p:xfrm>
          <a:off x="1835150" y="2565400"/>
          <a:ext cx="4546600" cy="2136777"/>
        </p:xfrm>
        <a:graphic>
          <a:graphicData uri="http://schemas.openxmlformats.org/drawingml/2006/table">
            <a:tbl>
              <a:tblPr/>
              <a:tblGrid>
                <a:gridCol w="1514475">
                  <a:extLst>
                    <a:ext uri="{9D8B030D-6E8A-4147-A177-3AD203B41FA5}">
                      <a16:colId xmlns:a16="http://schemas.microsoft.com/office/drawing/2014/main" val="20000"/>
                    </a:ext>
                  </a:extLst>
                </a:gridCol>
                <a:gridCol w="1517650">
                  <a:extLst>
                    <a:ext uri="{9D8B030D-6E8A-4147-A177-3AD203B41FA5}">
                      <a16:colId xmlns:a16="http://schemas.microsoft.com/office/drawing/2014/main" val="20001"/>
                    </a:ext>
                  </a:extLst>
                </a:gridCol>
                <a:gridCol w="1514475">
                  <a:extLst>
                    <a:ext uri="{9D8B030D-6E8A-4147-A177-3AD203B41FA5}">
                      <a16:colId xmlns:a16="http://schemas.microsoft.com/office/drawing/2014/main" val="20002"/>
                    </a:ext>
                  </a:extLst>
                </a:gridCol>
              </a:tblGrid>
              <a:tr h="449188">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10</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20</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30</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07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40</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50</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60</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07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70</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80</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90</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07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100</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110</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120</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264">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130</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a:ln>
                            <a:noFill/>
                          </a:ln>
                          <a:solidFill>
                            <a:schemeClr val="tx1"/>
                          </a:solidFill>
                          <a:effectLst/>
                          <a:latin typeface="Arial" panose="020B0604020202020204" pitchFamily="34" charset="0"/>
                        </a:rPr>
                        <a:t>140</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s-ES" altLang="es-ES" sz="1600" b="0" i="0" u="none" strike="noStrike" cap="none" normalizeH="0" baseline="0" dirty="0">
                          <a:ln>
                            <a:noFill/>
                          </a:ln>
                          <a:solidFill>
                            <a:schemeClr val="tx1"/>
                          </a:solidFill>
                          <a:effectLst/>
                          <a:latin typeface="Arial" panose="020B0604020202020204" pitchFamily="34" charset="0"/>
                        </a:rPr>
                        <a:t>150</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1773" name="Text Box 34"/>
          <p:cNvSpPr txBox="1">
            <a:spLocks noChangeArrowheads="1"/>
          </p:cNvSpPr>
          <p:nvPr/>
        </p:nvSpPr>
        <p:spPr bwMode="auto">
          <a:xfrm>
            <a:off x="1095375" y="5321300"/>
            <a:ext cx="46037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a:t>Para acceder al elemento que contiene 150</a:t>
            </a:r>
          </a:p>
          <a:p>
            <a:pPr eaLnBrk="1" hangingPunct="1"/>
            <a:endParaRPr lang="es-ES" altLang="es-ES"/>
          </a:p>
          <a:p>
            <a:pPr eaLnBrk="1" hangingPunct="1"/>
            <a:r>
              <a:rPr lang="es-ES" altLang="es-ES"/>
              <a:t>matriz[4][2]</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57200" y="620713"/>
            <a:ext cx="8229600" cy="792162"/>
          </a:xfrm>
        </p:spPr>
        <p:txBody>
          <a:bodyPr/>
          <a:lstStyle/>
          <a:p>
            <a:pPr eaLnBrk="1" fontAlgn="auto" hangingPunct="1">
              <a:spcAft>
                <a:spcPts val="0"/>
              </a:spcAft>
              <a:defRPr/>
            </a:pPr>
            <a:r>
              <a:rPr lang="es-ES_tradnl" altLang="es-ES" sz="2000">
                <a:solidFill>
                  <a:schemeClr val="tx1">
                    <a:lumMod val="75000"/>
                    <a:lumOff val="25000"/>
                  </a:schemeClr>
                </a:solidFill>
              </a:rPr>
              <a:t>Ejercicios: Qué realiza el siguiente algoritmo sobre un vector de dimensión 5 cuyos elementos son ingresados por teclado</a:t>
            </a:r>
          </a:p>
        </p:txBody>
      </p:sp>
      <p:sp>
        <p:nvSpPr>
          <p:cNvPr id="160772" name="Rectangle 4"/>
          <p:cNvSpPr>
            <a:spLocks noGrp="1" noChangeArrowheads="1"/>
          </p:cNvSpPr>
          <p:nvPr>
            <p:ph idx="1"/>
          </p:nvPr>
        </p:nvSpPr>
        <p:spPr>
          <a:xfrm>
            <a:off x="457200" y="1484313"/>
            <a:ext cx="8229600" cy="4383087"/>
          </a:xfrm>
          <a:solidFill>
            <a:srgbClr val="FFFF00"/>
          </a:solidFill>
          <a:ln>
            <a:solidFill>
              <a:schemeClr val="tx1"/>
            </a:solidFill>
            <a:miter lim="800000"/>
            <a:headEnd/>
            <a:tailEnd/>
          </a:ln>
        </p:spPr>
        <p:txBody>
          <a:bodyPr rtlCol="0">
            <a:normAutofit lnSpcReduction="10000"/>
          </a:bodyPr>
          <a:lstStyle/>
          <a:p>
            <a:pPr marL="749808" lvl="3" indent="-182880" eaLnBrk="1" fontAlgn="auto" hangingPunct="1">
              <a:lnSpc>
                <a:spcPct val="80000"/>
              </a:lnSpc>
              <a:buFont typeface="Wingdings" panose="05000000000000000000" pitchFamily="2" charset="2"/>
              <a:buNone/>
              <a:defRPr/>
            </a:pPr>
            <a:r>
              <a:rPr lang="es-ES" altLang="es-ES" sz="1800" dirty="0" err="1">
                <a:solidFill>
                  <a:schemeClr val="tx1">
                    <a:lumMod val="75000"/>
                    <a:lumOff val="25000"/>
                  </a:schemeClr>
                </a:solidFill>
              </a:rPr>
              <a:t>int</a:t>
            </a:r>
            <a:r>
              <a:rPr lang="es-ES" altLang="es-ES" sz="1800" dirty="0">
                <a:solidFill>
                  <a:schemeClr val="tx1">
                    <a:lumMod val="75000"/>
                    <a:lumOff val="25000"/>
                  </a:schemeClr>
                </a:solidFill>
              </a:rPr>
              <a:t> </a:t>
            </a:r>
            <a:r>
              <a:rPr lang="es-ES" altLang="es-ES" sz="1800" dirty="0" err="1">
                <a:solidFill>
                  <a:schemeClr val="tx1">
                    <a:lumMod val="75000"/>
                    <a:lumOff val="25000"/>
                  </a:schemeClr>
                </a:solidFill>
              </a:rPr>
              <a:t>i,s,a</a:t>
            </a:r>
            <a:r>
              <a:rPr lang="es-ES" altLang="es-ES" sz="1800" dirty="0">
                <a:solidFill>
                  <a:schemeClr val="tx1">
                    <a:lumMod val="75000"/>
                    <a:lumOff val="25000"/>
                  </a:schemeClr>
                </a:solidFill>
              </a:rPr>
              <a:t>[5],m;</a:t>
            </a:r>
          </a:p>
          <a:p>
            <a:pPr marL="749808" lvl="3" indent="-182880" eaLnBrk="1" fontAlgn="auto" hangingPunct="1">
              <a:lnSpc>
                <a:spcPct val="80000"/>
              </a:lnSpc>
              <a:buFont typeface="Wingdings" panose="05000000000000000000" pitchFamily="2" charset="2"/>
              <a:buNone/>
              <a:defRPr/>
            </a:pPr>
            <a:r>
              <a:rPr lang="es-ES" altLang="es-ES" sz="1800" dirty="0" err="1">
                <a:solidFill>
                  <a:schemeClr val="tx1">
                    <a:lumMod val="75000"/>
                    <a:lumOff val="25000"/>
                  </a:schemeClr>
                </a:solidFill>
              </a:rPr>
              <a:t>float</a:t>
            </a:r>
            <a:r>
              <a:rPr lang="es-ES" altLang="es-ES" sz="1800" dirty="0">
                <a:solidFill>
                  <a:schemeClr val="tx1">
                    <a:lumMod val="75000"/>
                    <a:lumOff val="25000"/>
                  </a:schemeClr>
                </a:solidFill>
              </a:rPr>
              <a:t> p;</a:t>
            </a:r>
          </a:p>
          <a:p>
            <a:pPr marL="749808" lvl="3" indent="-182880" eaLnBrk="1" fontAlgn="auto" hangingPunct="1">
              <a:lnSpc>
                <a:spcPct val="80000"/>
              </a:lnSpc>
              <a:buFont typeface="Wingdings" panose="05000000000000000000" pitchFamily="2" charset="2"/>
              <a:buNone/>
              <a:defRPr/>
            </a:pPr>
            <a:r>
              <a:rPr lang="es-ES" altLang="es-ES" sz="1800" dirty="0" err="1">
                <a:solidFill>
                  <a:schemeClr val="tx1">
                    <a:lumMod val="75000"/>
                    <a:lumOff val="25000"/>
                  </a:schemeClr>
                </a:solidFill>
              </a:rPr>
              <a:t>for</a:t>
            </a:r>
            <a:r>
              <a:rPr lang="es-ES" altLang="es-ES" sz="1800" dirty="0">
                <a:solidFill>
                  <a:schemeClr val="tx1">
                    <a:lumMod val="75000"/>
                    <a:lumOff val="25000"/>
                  </a:schemeClr>
                </a:solidFill>
              </a:rPr>
              <a:t> ( i=0; i&lt;5 ; i=i+1)</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    Imprimir ("Ingrese un elemento")</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    leer(a[i])</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s=0; m=1;</a:t>
            </a:r>
          </a:p>
          <a:p>
            <a:pPr marL="749808" lvl="3" indent="-182880" eaLnBrk="1" fontAlgn="auto" hangingPunct="1">
              <a:lnSpc>
                <a:spcPct val="80000"/>
              </a:lnSpc>
              <a:buFont typeface="Wingdings" panose="05000000000000000000" pitchFamily="2" charset="2"/>
              <a:buNone/>
              <a:defRPr/>
            </a:pPr>
            <a:r>
              <a:rPr lang="es-ES" altLang="es-ES" sz="1800" dirty="0" err="1">
                <a:solidFill>
                  <a:schemeClr val="tx1">
                    <a:lumMod val="75000"/>
                    <a:lumOff val="25000"/>
                  </a:schemeClr>
                </a:solidFill>
              </a:rPr>
              <a:t>for</a:t>
            </a:r>
            <a:r>
              <a:rPr lang="es-ES" altLang="es-ES" sz="1800" dirty="0">
                <a:solidFill>
                  <a:schemeClr val="tx1">
                    <a:lumMod val="75000"/>
                    <a:lumOff val="25000"/>
                  </a:schemeClr>
                </a:solidFill>
              </a:rPr>
              <a:t> ( i=0; i&lt;5 ; i++)</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   s = s + a[i];</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   m = m * a[i];</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  </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p=m/s</a:t>
            </a:r>
          </a:p>
          <a:p>
            <a:pPr marL="749808" lvl="3" indent="-182880" eaLnBrk="1" fontAlgn="auto" hangingPunct="1">
              <a:lnSpc>
                <a:spcPct val="80000"/>
              </a:lnSpc>
              <a:buFont typeface="Wingdings" panose="05000000000000000000" pitchFamily="2" charset="2"/>
              <a:buNone/>
              <a:defRPr/>
            </a:pPr>
            <a:r>
              <a:rPr lang="es-ES" altLang="es-ES" sz="1800" dirty="0">
                <a:solidFill>
                  <a:schemeClr val="tx1">
                    <a:lumMod val="75000"/>
                    <a:lumOff val="25000"/>
                  </a:schemeClr>
                </a:solidFill>
              </a:rPr>
              <a:t>Imprimir(“la suma , multiplicación y resultado?? es",</a:t>
            </a:r>
            <a:r>
              <a:rPr lang="es-ES" altLang="es-ES" sz="1800" dirty="0" err="1">
                <a:solidFill>
                  <a:schemeClr val="tx1">
                    <a:lumMod val="75000"/>
                    <a:lumOff val="25000"/>
                  </a:schemeClr>
                </a:solidFill>
              </a:rPr>
              <a:t>s,m,p</a:t>
            </a:r>
            <a:r>
              <a:rPr lang="es-ES" altLang="es-ES" sz="1800" dirty="0">
                <a:solidFill>
                  <a:schemeClr val="tx1">
                    <a:lumMod val="75000"/>
                    <a:lumOff val="25000"/>
                  </a:schemeClr>
                </a:solidFill>
              </a:rPr>
              <a:t>)</a:t>
            </a:r>
          </a:p>
          <a:p>
            <a:pPr marL="749808" lvl="3" indent="-182880" eaLnBrk="1" fontAlgn="auto" hangingPunct="1">
              <a:lnSpc>
                <a:spcPct val="80000"/>
              </a:lnSpc>
              <a:buFont typeface="Wingdings" panose="05000000000000000000" pitchFamily="2" charset="2"/>
              <a:buNone/>
              <a:defRPr/>
            </a:pPr>
            <a:endParaRPr lang="es-ES" altLang="es-ES" sz="18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00038" y="341313"/>
            <a:ext cx="8229600" cy="1143000"/>
          </a:xfrm>
        </p:spPr>
        <p:txBody>
          <a:bodyPr/>
          <a:lstStyle/>
          <a:p>
            <a:pPr eaLnBrk="1" hangingPunct="1">
              <a:defRPr/>
            </a:pPr>
            <a:r>
              <a:rPr lang="es-ES" altLang="es-ES" dirty="0"/>
              <a:t>Tarea1</a:t>
            </a:r>
          </a:p>
        </p:txBody>
      </p:sp>
      <p:sp>
        <p:nvSpPr>
          <p:cNvPr id="33795" name="Text Box 3"/>
          <p:cNvSpPr txBox="1">
            <a:spLocks noChangeArrowheads="1"/>
          </p:cNvSpPr>
          <p:nvPr/>
        </p:nvSpPr>
        <p:spPr bwMode="auto">
          <a:xfrm>
            <a:off x="533400" y="1412875"/>
            <a:ext cx="7993063"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ES" sz="2000"/>
              <a:t>Programa para imprimir un rectángulo de asteriscos (‘*’)  leyendo el tamaño del lado y la altura con un máximo de 20.</a:t>
            </a:r>
          </a:p>
          <a:p>
            <a:pPr eaLnBrk="1" hangingPunct="1">
              <a:spcBef>
                <a:spcPct val="50000"/>
              </a:spcBef>
            </a:pPr>
            <a:r>
              <a:rPr lang="es-ES" altLang="es-ES" sz="2000"/>
              <a:t>Ejemplo:</a:t>
            </a:r>
          </a:p>
          <a:p>
            <a:pPr eaLnBrk="1" hangingPunct="1">
              <a:spcBef>
                <a:spcPct val="50000"/>
              </a:spcBef>
            </a:pPr>
            <a:r>
              <a:rPr lang="es-ES" altLang="es-ES" sz="2000"/>
              <a:t>Si se teclea 10 8, imprimirá</a:t>
            </a:r>
          </a:p>
          <a:p>
            <a:pPr eaLnBrk="1" hangingPunct="1">
              <a:spcBef>
                <a:spcPct val="50000"/>
              </a:spcBef>
            </a:pPr>
            <a:r>
              <a:rPr lang="es-ES" altLang="es-ES" sz="2000">
                <a:latin typeface="Courier New" panose="02070309020205020404" pitchFamily="49" charset="0"/>
                <a:cs typeface="Courier New" panose="02070309020205020404" pitchFamily="49" charset="0"/>
              </a:rPr>
              <a:t>**********</a:t>
            </a:r>
            <a:br>
              <a:rPr lang="es-ES" altLang="es-ES" sz="2000">
                <a:latin typeface="Courier New" panose="02070309020205020404" pitchFamily="49" charset="0"/>
                <a:cs typeface="Courier New" panose="02070309020205020404" pitchFamily="49" charset="0"/>
              </a:rPr>
            </a:br>
            <a:r>
              <a:rPr lang="es-ES" altLang="es-ES" sz="2000">
                <a:latin typeface="Courier New" panose="02070309020205020404" pitchFamily="49" charset="0"/>
                <a:cs typeface="Courier New" panose="02070309020205020404" pitchFamily="49" charset="0"/>
              </a:rPr>
              <a:t>**********</a:t>
            </a:r>
            <a:br>
              <a:rPr lang="es-ES" altLang="es-ES" sz="2000">
                <a:latin typeface="Courier New" panose="02070309020205020404" pitchFamily="49" charset="0"/>
                <a:cs typeface="Courier New" panose="02070309020205020404" pitchFamily="49" charset="0"/>
              </a:rPr>
            </a:br>
            <a:r>
              <a:rPr lang="es-ES" altLang="es-ES" sz="2000">
                <a:latin typeface="Courier New" panose="02070309020205020404" pitchFamily="49" charset="0"/>
                <a:cs typeface="Courier New" panose="02070309020205020404" pitchFamily="49" charset="0"/>
              </a:rPr>
              <a:t>**********</a:t>
            </a:r>
            <a:br>
              <a:rPr lang="es-ES" altLang="es-ES" sz="2000">
                <a:latin typeface="Courier New" panose="02070309020205020404" pitchFamily="49" charset="0"/>
                <a:cs typeface="Courier New" panose="02070309020205020404" pitchFamily="49" charset="0"/>
              </a:rPr>
            </a:br>
            <a:r>
              <a:rPr lang="es-ES" altLang="es-ES" sz="2000">
                <a:latin typeface="Courier New" panose="02070309020205020404" pitchFamily="49" charset="0"/>
                <a:cs typeface="Courier New" panose="02070309020205020404" pitchFamily="49" charset="0"/>
              </a:rPr>
              <a:t>**********</a:t>
            </a:r>
            <a:br>
              <a:rPr lang="es-ES" altLang="es-ES" sz="2000">
                <a:latin typeface="Courier New" panose="02070309020205020404" pitchFamily="49" charset="0"/>
                <a:cs typeface="Courier New" panose="02070309020205020404" pitchFamily="49" charset="0"/>
              </a:rPr>
            </a:br>
            <a:r>
              <a:rPr lang="es-ES" altLang="es-ES" sz="2000">
                <a:latin typeface="Courier New" panose="02070309020205020404" pitchFamily="49" charset="0"/>
                <a:cs typeface="Courier New" panose="02070309020205020404" pitchFamily="49" charset="0"/>
              </a:rPr>
              <a:t>**********</a:t>
            </a:r>
            <a:br>
              <a:rPr lang="es-ES" altLang="es-ES" sz="2000">
                <a:latin typeface="Courier New" panose="02070309020205020404" pitchFamily="49" charset="0"/>
                <a:cs typeface="Courier New" panose="02070309020205020404" pitchFamily="49" charset="0"/>
              </a:rPr>
            </a:br>
            <a:r>
              <a:rPr lang="es-ES" altLang="es-ES" sz="2000">
                <a:latin typeface="Courier New" panose="02070309020205020404" pitchFamily="49" charset="0"/>
                <a:cs typeface="Courier New" panose="02070309020205020404" pitchFamily="49" charset="0"/>
              </a:rPr>
              <a:t>**********</a:t>
            </a:r>
            <a:br>
              <a:rPr lang="es-ES" altLang="es-ES" sz="2000">
                <a:latin typeface="Courier New" panose="02070309020205020404" pitchFamily="49" charset="0"/>
                <a:cs typeface="Courier New" panose="02070309020205020404" pitchFamily="49" charset="0"/>
              </a:rPr>
            </a:br>
            <a:r>
              <a:rPr lang="es-ES" altLang="es-ES" sz="2000">
                <a:latin typeface="Courier New" panose="02070309020205020404" pitchFamily="49" charset="0"/>
                <a:cs typeface="Courier New" panose="02070309020205020404" pitchFamily="49" charset="0"/>
              </a:rPr>
              <a:t>**********</a:t>
            </a:r>
            <a:br>
              <a:rPr lang="es-ES" altLang="es-ES" sz="2000">
                <a:latin typeface="Courier New" panose="02070309020205020404" pitchFamily="49" charset="0"/>
                <a:cs typeface="Courier New" panose="02070309020205020404" pitchFamily="49" charset="0"/>
              </a:rPr>
            </a:br>
            <a:r>
              <a:rPr lang="es-ES" altLang="es-ES" sz="2000">
                <a:latin typeface="Courier New" panose="02070309020205020404" pitchFamily="49" charset="0"/>
                <a:cs typeface="Courier New" panose="02070309020205020404" pitchFamily="49" charset="0"/>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2325" y="287338"/>
            <a:ext cx="7543800" cy="6021982"/>
          </a:xfrm>
        </p:spPr>
        <p:txBody>
          <a:bodyPr anchor="t">
            <a:normAutofit/>
          </a:bodyPr>
          <a:lstStyle/>
          <a:p>
            <a:r>
              <a:rPr lang="es-MX" sz="2400" dirty="0" smtClean="0"/>
              <a:t>Algoritmo </a:t>
            </a:r>
            <a:r>
              <a:rPr lang="es-MX" sz="2400" dirty="0" err="1" smtClean="0"/>
              <a:t>Rect</a:t>
            </a:r>
            <a:r>
              <a:rPr lang="es-MX" sz="2400" dirty="0" smtClean="0"/>
              <a:t> </a:t>
            </a:r>
            <a:br>
              <a:rPr lang="es-MX" sz="2400" dirty="0" smtClean="0"/>
            </a:br>
            <a:r>
              <a:rPr lang="es-MX" sz="2400" dirty="0" smtClean="0"/>
              <a:t>variables </a:t>
            </a:r>
            <a:r>
              <a:rPr lang="es-MX" sz="2400" dirty="0" err="1" smtClean="0"/>
              <a:t>i,j</a:t>
            </a:r>
            <a:r>
              <a:rPr lang="es-MX" sz="2400" dirty="0" smtClean="0"/>
              <a:t>, Lado, altura ENTERO</a:t>
            </a:r>
            <a:br>
              <a:rPr lang="es-MX" sz="2400" dirty="0" smtClean="0"/>
            </a:br>
            <a:r>
              <a:rPr lang="es-MX" sz="2400" dirty="0" smtClean="0"/>
              <a:t>INICIO</a:t>
            </a:r>
            <a:br>
              <a:rPr lang="es-MX" sz="2400" dirty="0" smtClean="0"/>
            </a:br>
            <a:r>
              <a:rPr lang="es-MX" sz="2400" dirty="0" smtClean="0"/>
              <a:t>REPETIR</a:t>
            </a:r>
            <a:br>
              <a:rPr lang="es-MX" sz="2400" dirty="0" smtClean="0"/>
            </a:br>
            <a:r>
              <a:rPr lang="es-MX" sz="2400" dirty="0" smtClean="0"/>
              <a:t>ESCRIBIR “DAME EL VALOR DE LADO”</a:t>
            </a:r>
            <a:br>
              <a:rPr lang="es-MX" sz="2400" dirty="0" smtClean="0"/>
            </a:br>
            <a:r>
              <a:rPr lang="es-MX" sz="2400" dirty="0" smtClean="0"/>
              <a:t>LEER Lado</a:t>
            </a:r>
            <a:br>
              <a:rPr lang="es-MX" sz="2400" dirty="0" smtClean="0"/>
            </a:br>
            <a:r>
              <a:rPr lang="es-MX" sz="2400" dirty="0"/>
              <a:t>ESCRIBIR “DAME EL VALOR DE </a:t>
            </a:r>
            <a:r>
              <a:rPr lang="es-MX" sz="2400" dirty="0" smtClean="0"/>
              <a:t>LA ALTURA”</a:t>
            </a:r>
            <a:r>
              <a:rPr lang="es-MX" sz="2400" dirty="0"/>
              <a:t/>
            </a:r>
            <a:br>
              <a:rPr lang="es-MX" sz="2400" dirty="0"/>
            </a:br>
            <a:r>
              <a:rPr lang="es-MX" sz="2400" dirty="0"/>
              <a:t>LEER </a:t>
            </a:r>
            <a:r>
              <a:rPr lang="es-MX" sz="2400" dirty="0" smtClean="0"/>
              <a:t>Altura </a:t>
            </a:r>
            <a:br>
              <a:rPr lang="es-MX" sz="2400" dirty="0" smtClean="0"/>
            </a:br>
            <a:r>
              <a:rPr lang="es-MX" sz="2400" dirty="0" smtClean="0"/>
              <a:t>MIENTRAS Altura &gt; 20 ENTONCES</a:t>
            </a:r>
            <a:br>
              <a:rPr lang="es-MX" sz="2400" dirty="0" smtClean="0"/>
            </a:br>
            <a:r>
              <a:rPr lang="es-MX" sz="2400" dirty="0" smtClean="0"/>
              <a:t>DESDE (i=0; i &lt; Altura; i=i+1)</a:t>
            </a:r>
            <a:br>
              <a:rPr lang="es-MX" sz="2400" dirty="0" smtClean="0"/>
            </a:br>
            <a:r>
              <a:rPr lang="es-MX" sz="2400" dirty="0"/>
              <a:t>	DESDE </a:t>
            </a:r>
            <a:r>
              <a:rPr lang="es-MX" sz="2400" dirty="0" smtClean="0"/>
              <a:t>(j=0</a:t>
            </a:r>
            <a:r>
              <a:rPr lang="es-MX" sz="2400" dirty="0"/>
              <a:t>; </a:t>
            </a:r>
            <a:r>
              <a:rPr lang="es-MX" sz="2400" dirty="0" smtClean="0"/>
              <a:t>j </a:t>
            </a:r>
            <a:r>
              <a:rPr lang="es-MX" sz="2400" dirty="0"/>
              <a:t>&lt; </a:t>
            </a:r>
            <a:r>
              <a:rPr lang="es-MX" sz="2400" dirty="0" smtClean="0"/>
              <a:t>Lado; j=j+1)</a:t>
            </a:r>
            <a:br>
              <a:rPr lang="es-MX" sz="2400" dirty="0" smtClean="0"/>
            </a:br>
            <a:r>
              <a:rPr lang="es-MX" sz="2400" dirty="0" smtClean="0"/>
              <a:t>		ESCRIBIR(“*”)</a:t>
            </a:r>
            <a:br>
              <a:rPr lang="es-MX" sz="2400" dirty="0" smtClean="0"/>
            </a:br>
            <a:r>
              <a:rPr lang="es-MX" sz="2400" dirty="0"/>
              <a:t>	</a:t>
            </a:r>
            <a:r>
              <a:rPr lang="es-MX" sz="2400" dirty="0" err="1" smtClean="0"/>
              <a:t>FIN_DESDE</a:t>
            </a:r>
            <a:r>
              <a:rPr lang="es-MX" sz="2400" dirty="0" smtClean="0"/>
              <a:t/>
            </a:r>
            <a:br>
              <a:rPr lang="es-MX" sz="2400" dirty="0" smtClean="0"/>
            </a:br>
            <a:r>
              <a:rPr lang="es-MX" sz="2400" dirty="0"/>
              <a:t>	</a:t>
            </a:r>
            <a:r>
              <a:rPr lang="es-MX" sz="2400" dirty="0" smtClean="0"/>
              <a:t>ESCRIBIR(\n)</a:t>
            </a:r>
            <a:r>
              <a:rPr lang="es-MX" sz="2400" dirty="0"/>
              <a:t/>
            </a:r>
            <a:br>
              <a:rPr lang="es-MX" sz="2400" dirty="0"/>
            </a:br>
            <a:r>
              <a:rPr lang="es-MX" sz="2400" dirty="0" smtClean="0"/>
              <a:t>  </a:t>
            </a:r>
            <a:r>
              <a:rPr lang="es-MX" sz="2400" dirty="0" err="1" smtClean="0"/>
              <a:t>FIN_DESDE</a:t>
            </a:r>
            <a:r>
              <a:rPr lang="es-MX" sz="2400" dirty="0" smtClean="0"/>
              <a:t/>
            </a:r>
            <a:br>
              <a:rPr lang="es-MX" sz="2400" dirty="0" smtClean="0"/>
            </a:br>
            <a:r>
              <a:rPr lang="es-MX" sz="2400" dirty="0" smtClean="0"/>
              <a:t>FIN</a:t>
            </a:r>
            <a:r>
              <a:rPr lang="es-MX" sz="2400" dirty="0"/>
              <a:t>	</a:t>
            </a:r>
            <a:r>
              <a:rPr lang="es-MX" sz="2400" dirty="0" smtClean="0"/>
              <a:t> </a:t>
            </a:r>
            <a:br>
              <a:rPr lang="es-MX" sz="2400" dirty="0" smtClean="0"/>
            </a:br>
            <a:endParaRPr lang="es-MX" sz="2400" dirty="0"/>
          </a:p>
        </p:txBody>
      </p:sp>
    </p:spTree>
    <p:extLst>
      <p:ext uri="{BB962C8B-B14F-4D97-AF65-F5344CB8AC3E}">
        <p14:creationId xmlns:p14="http://schemas.microsoft.com/office/powerpoint/2010/main" val="1382081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684213" y="0"/>
            <a:ext cx="7543800" cy="1449388"/>
          </a:xfrm>
        </p:spPr>
        <p:txBody>
          <a:bodyPr/>
          <a:lstStyle/>
          <a:p>
            <a:pPr eaLnBrk="1" hangingPunct="1">
              <a:defRPr/>
            </a:pPr>
            <a:r>
              <a:rPr lang="es-ES" altLang="es-ES" dirty="0"/>
              <a:t>Tarea2 </a:t>
            </a:r>
          </a:p>
        </p:txBody>
      </p:sp>
      <p:sp>
        <p:nvSpPr>
          <p:cNvPr id="35843" name="Text Box 5"/>
          <p:cNvSpPr txBox="1">
            <a:spLocks noChangeArrowheads="1"/>
          </p:cNvSpPr>
          <p:nvPr/>
        </p:nvSpPr>
        <p:spPr bwMode="auto">
          <a:xfrm>
            <a:off x="649288" y="1449388"/>
            <a:ext cx="8207375" cy="317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ES" sz="2000"/>
              <a:t>Se desea un programa que funcione como una calculadora.</a:t>
            </a:r>
          </a:p>
          <a:p>
            <a:pPr eaLnBrk="1" hangingPunct="1">
              <a:spcBef>
                <a:spcPct val="50000"/>
              </a:spcBef>
            </a:pPr>
            <a:r>
              <a:rPr lang="es-ES" altLang="es-ES" sz="2000"/>
              <a:t>El programa leerá Op1, Op2 y tipoOperacion  </a:t>
            </a:r>
          </a:p>
          <a:p>
            <a:pPr eaLnBrk="1" hangingPunct="1">
              <a:spcBef>
                <a:spcPct val="50000"/>
              </a:spcBef>
            </a:pPr>
            <a:r>
              <a:rPr lang="es-ES" altLang="es-ES" sz="2000"/>
              <a:t>Donde TipoOperacion puede ser: +, -, *, / y ^ (potencia)</a:t>
            </a:r>
          </a:p>
          <a:p>
            <a:pPr eaLnBrk="1" hangingPunct="1">
              <a:spcBef>
                <a:spcPct val="50000"/>
              </a:spcBef>
            </a:pPr>
            <a:r>
              <a:rPr lang="es-ES" altLang="es-ES" sz="2000"/>
              <a:t>Ejem.: 5.7+4.2, 6.7/2.5,</a:t>
            </a:r>
          </a:p>
          <a:p>
            <a:pPr eaLnBrk="1" hangingPunct="1">
              <a:spcBef>
                <a:spcPct val="50000"/>
              </a:spcBef>
            </a:pPr>
            <a:r>
              <a:rPr lang="es-ES" altLang="es-ES" sz="2000"/>
              <a:t>El programa terminará los 2 operadores sean CERO</a:t>
            </a:r>
          </a:p>
          <a:p>
            <a:pPr eaLnBrk="1" hangingPunct="1">
              <a:spcBef>
                <a:spcPct val="50000"/>
              </a:spcBef>
            </a:pPr>
            <a:endParaRPr lang="es-ES" altLang="es-ES" sz="2000"/>
          </a:p>
          <a:p>
            <a:pPr eaLnBrk="1" hangingPunct="1">
              <a:spcBef>
                <a:spcPct val="50000"/>
              </a:spcBef>
            </a:pPr>
            <a:r>
              <a:rPr lang="es-ES" altLang="es-ES" sz="2000"/>
              <a:t>El programa puede hacerse con un esquema de ciclo con centinela.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a:spLocks noGrp="1"/>
          </p:cNvSpPr>
          <p:nvPr>
            <p:ph type="title"/>
          </p:nvPr>
        </p:nvSpPr>
        <p:spPr>
          <a:xfrm>
            <a:off x="683568" y="476672"/>
            <a:ext cx="7543800" cy="6165998"/>
          </a:xfrm>
        </p:spPr>
        <p:txBody>
          <a:bodyPr anchor="t">
            <a:normAutofit/>
          </a:bodyPr>
          <a:lstStyle/>
          <a:p>
            <a:r>
              <a:rPr lang="es-MX" sz="2400" dirty="0" smtClean="0"/>
              <a:t>Algoritmo </a:t>
            </a:r>
            <a:r>
              <a:rPr lang="es-MX" sz="2400" dirty="0" err="1" smtClean="0"/>
              <a:t>Rect</a:t>
            </a:r>
            <a:r>
              <a:rPr lang="es-MX" sz="2400" dirty="0" smtClean="0"/>
              <a:t> </a:t>
            </a:r>
            <a:br>
              <a:rPr lang="es-MX" sz="2400" dirty="0" smtClean="0"/>
            </a:br>
            <a:r>
              <a:rPr lang="es-MX" sz="2400" dirty="0" smtClean="0"/>
              <a:t>variables </a:t>
            </a:r>
            <a:r>
              <a:rPr lang="es-MX" sz="2400" dirty="0" err="1" smtClean="0"/>
              <a:t>i,j</a:t>
            </a:r>
            <a:r>
              <a:rPr lang="es-MX" sz="2400" dirty="0" smtClean="0"/>
              <a:t>, Lado, altura ENTERO</a:t>
            </a:r>
            <a:br>
              <a:rPr lang="es-MX" sz="2400" dirty="0" smtClean="0"/>
            </a:br>
            <a:r>
              <a:rPr lang="es-MX" sz="2400" dirty="0" smtClean="0"/>
              <a:t>INICIO</a:t>
            </a:r>
            <a:br>
              <a:rPr lang="es-MX" sz="2400" dirty="0" smtClean="0"/>
            </a:br>
            <a:r>
              <a:rPr lang="es-MX" sz="2400" dirty="0" smtClean="0"/>
              <a:t>REPETIR</a:t>
            </a:r>
            <a:br>
              <a:rPr lang="es-MX" sz="2400" dirty="0" smtClean="0"/>
            </a:br>
            <a:r>
              <a:rPr lang="es-MX" sz="2400" dirty="0" smtClean="0"/>
              <a:t>ESCRIBIR “DAME EL VALOR DE LADO”</a:t>
            </a:r>
            <a:br>
              <a:rPr lang="es-MX" sz="2400" dirty="0" smtClean="0"/>
            </a:br>
            <a:r>
              <a:rPr lang="es-MX" sz="2400" dirty="0" smtClean="0"/>
              <a:t>LEER Lado</a:t>
            </a:r>
            <a:br>
              <a:rPr lang="es-MX" sz="2400" dirty="0" smtClean="0"/>
            </a:br>
            <a:r>
              <a:rPr lang="es-MX" sz="2400" dirty="0"/>
              <a:t>ESCRIBIR “DAME EL VALOR DE </a:t>
            </a:r>
            <a:r>
              <a:rPr lang="es-MX" sz="2400" dirty="0" smtClean="0"/>
              <a:t>LA ALTURA”</a:t>
            </a:r>
            <a:r>
              <a:rPr lang="es-MX" sz="2400" dirty="0"/>
              <a:t/>
            </a:r>
            <a:br>
              <a:rPr lang="es-MX" sz="2400" dirty="0"/>
            </a:br>
            <a:r>
              <a:rPr lang="es-MX" sz="2400" dirty="0"/>
              <a:t>LEER </a:t>
            </a:r>
            <a:r>
              <a:rPr lang="es-MX" sz="2400" dirty="0" smtClean="0"/>
              <a:t>Altura </a:t>
            </a:r>
            <a:br>
              <a:rPr lang="es-MX" sz="2400" dirty="0" smtClean="0"/>
            </a:br>
            <a:r>
              <a:rPr lang="es-MX" sz="2400" dirty="0" smtClean="0"/>
              <a:t>MIENTRAS Altura &gt; 20 ENTONCES</a:t>
            </a:r>
            <a:br>
              <a:rPr lang="es-MX" sz="2400" dirty="0" smtClean="0"/>
            </a:br>
            <a:r>
              <a:rPr lang="es-MX" sz="2400" dirty="0" smtClean="0"/>
              <a:t>DESDE (i=0; i &lt; Altura; i=i+1)</a:t>
            </a:r>
            <a:br>
              <a:rPr lang="es-MX" sz="2400" dirty="0" smtClean="0"/>
            </a:br>
            <a:r>
              <a:rPr lang="es-MX" sz="2400" dirty="0"/>
              <a:t>	DESDE </a:t>
            </a:r>
            <a:r>
              <a:rPr lang="es-MX" sz="2400" dirty="0" smtClean="0"/>
              <a:t>(j=0</a:t>
            </a:r>
            <a:r>
              <a:rPr lang="es-MX" sz="2400" dirty="0"/>
              <a:t>; </a:t>
            </a:r>
            <a:r>
              <a:rPr lang="es-MX" sz="2400" dirty="0" smtClean="0"/>
              <a:t>j </a:t>
            </a:r>
            <a:r>
              <a:rPr lang="es-MX" sz="2400" dirty="0"/>
              <a:t>&lt; </a:t>
            </a:r>
            <a:r>
              <a:rPr lang="es-MX" sz="2400" dirty="0" smtClean="0"/>
              <a:t>Lado; j=j+1)</a:t>
            </a:r>
            <a:br>
              <a:rPr lang="es-MX" sz="2400" dirty="0" smtClean="0"/>
            </a:br>
            <a:r>
              <a:rPr lang="es-MX" sz="2400" dirty="0" smtClean="0"/>
              <a:t>		ESCRIBIR(“*”)</a:t>
            </a:r>
            <a:br>
              <a:rPr lang="es-MX" sz="2400" dirty="0" smtClean="0"/>
            </a:br>
            <a:r>
              <a:rPr lang="es-MX" sz="2400" dirty="0"/>
              <a:t>	</a:t>
            </a:r>
            <a:r>
              <a:rPr lang="es-MX" sz="2400" dirty="0" err="1" smtClean="0"/>
              <a:t>FIN_DESDE</a:t>
            </a:r>
            <a:r>
              <a:rPr lang="es-MX" sz="2400" dirty="0" smtClean="0"/>
              <a:t/>
            </a:r>
            <a:br>
              <a:rPr lang="es-MX" sz="2400" dirty="0" smtClean="0"/>
            </a:br>
            <a:r>
              <a:rPr lang="es-MX" sz="2400" dirty="0"/>
              <a:t>	</a:t>
            </a:r>
            <a:r>
              <a:rPr lang="es-MX" sz="2400" dirty="0" smtClean="0"/>
              <a:t>ESCRIBIR(\n)</a:t>
            </a:r>
            <a:r>
              <a:rPr lang="es-MX" sz="2400" dirty="0"/>
              <a:t/>
            </a:r>
            <a:br>
              <a:rPr lang="es-MX" sz="2400" dirty="0"/>
            </a:br>
            <a:r>
              <a:rPr lang="es-MX" sz="2400" dirty="0" smtClean="0"/>
              <a:t>  </a:t>
            </a:r>
            <a:r>
              <a:rPr lang="es-MX" sz="2400" dirty="0" err="1" smtClean="0"/>
              <a:t>FIN_DESDE</a:t>
            </a:r>
            <a:r>
              <a:rPr lang="es-MX" sz="2400" dirty="0" smtClean="0"/>
              <a:t/>
            </a:r>
            <a:br>
              <a:rPr lang="es-MX" sz="2400" dirty="0" smtClean="0"/>
            </a:br>
            <a:r>
              <a:rPr lang="es-MX" sz="2400" dirty="0" smtClean="0"/>
              <a:t>FIN</a:t>
            </a:r>
            <a:r>
              <a:rPr lang="es-MX" sz="2400" dirty="0"/>
              <a:t>	</a:t>
            </a:r>
            <a:r>
              <a:rPr lang="es-MX" sz="2400" dirty="0" smtClean="0"/>
              <a:t> </a:t>
            </a:r>
            <a:br>
              <a:rPr lang="es-MX" sz="2400" dirty="0" smtClean="0"/>
            </a:br>
            <a:endParaRPr lang="es-MX" sz="2400" dirty="0"/>
          </a:p>
        </p:txBody>
      </p:sp>
    </p:spTree>
    <p:extLst>
      <p:ext uri="{BB962C8B-B14F-4D97-AF65-F5344CB8AC3E}">
        <p14:creationId xmlns:p14="http://schemas.microsoft.com/office/powerpoint/2010/main" val="1432256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250825" y="2420938"/>
            <a:ext cx="8280400" cy="86995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fontAlgn="auto">
              <a:spcAft>
                <a:spcPts val="0"/>
              </a:spcAft>
              <a:defRPr/>
            </a:pPr>
            <a:r>
              <a:rPr lang="es-ES" sz="3200" dirty="0" err="1"/>
              <a:t>EUPs</a:t>
            </a:r>
            <a:r>
              <a:rPr lang="es-ES" sz="3200" dirty="0"/>
              <a:t> que imprima la tabla de multiplicar de 2 al 10</a:t>
            </a:r>
          </a:p>
        </p:txBody>
      </p:sp>
      <p:sp>
        <p:nvSpPr>
          <p:cNvPr id="3" name="Rectangle 4"/>
          <p:cNvSpPr>
            <a:spLocks noGrp="1" noChangeArrowheads="1"/>
          </p:cNvSpPr>
          <p:nvPr>
            <p:ph type="title"/>
          </p:nvPr>
        </p:nvSpPr>
        <p:spPr>
          <a:xfrm>
            <a:off x="684213" y="0"/>
            <a:ext cx="7543800" cy="1449388"/>
          </a:xfrm>
        </p:spPr>
        <p:txBody>
          <a:bodyPr/>
          <a:lstStyle/>
          <a:p>
            <a:pPr eaLnBrk="1" hangingPunct="1">
              <a:defRPr/>
            </a:pPr>
            <a:r>
              <a:rPr lang="es-ES" altLang="es-ES" dirty="0"/>
              <a:t>Tarea3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822325" y="287338"/>
            <a:ext cx="7543800" cy="6021982"/>
          </a:xfrm>
        </p:spPr>
        <p:txBody>
          <a:bodyPr anchor="t">
            <a:normAutofit/>
          </a:bodyPr>
          <a:lstStyle/>
          <a:p>
            <a:r>
              <a:rPr lang="es-MX" sz="2400" dirty="0" smtClean="0"/>
              <a:t>Algoritmo Tablas</a:t>
            </a:r>
            <a:br>
              <a:rPr lang="es-MX" sz="2400" dirty="0" smtClean="0"/>
            </a:br>
            <a:r>
              <a:rPr lang="es-MX" sz="2400" dirty="0" smtClean="0"/>
              <a:t>variables </a:t>
            </a:r>
            <a:r>
              <a:rPr lang="es-MX" sz="2400" dirty="0" err="1" smtClean="0"/>
              <a:t>i,j</a:t>
            </a:r>
            <a:r>
              <a:rPr lang="es-MX" sz="2400" dirty="0" smtClean="0"/>
              <a:t>, ENTERO</a:t>
            </a:r>
            <a:br>
              <a:rPr lang="es-MX" sz="2400" dirty="0" smtClean="0"/>
            </a:br>
            <a:r>
              <a:rPr lang="es-MX" sz="2400" dirty="0" smtClean="0"/>
              <a:t>INICIO</a:t>
            </a:r>
            <a:br>
              <a:rPr lang="es-MX" sz="2400" dirty="0" smtClean="0"/>
            </a:br>
            <a:r>
              <a:rPr lang="es-MX" sz="2400" dirty="0" smtClean="0"/>
              <a:t>DESDE (i=2; i &lt; 10; i=i+1)</a:t>
            </a:r>
            <a:br>
              <a:rPr lang="es-MX" sz="2400" dirty="0" smtClean="0"/>
            </a:br>
            <a:r>
              <a:rPr lang="es-MX" sz="2400" dirty="0"/>
              <a:t>	DESDE </a:t>
            </a:r>
            <a:r>
              <a:rPr lang="es-MX" sz="2400" dirty="0" smtClean="0"/>
              <a:t>(j=1; j </a:t>
            </a:r>
            <a:r>
              <a:rPr lang="es-MX" sz="2400" dirty="0"/>
              <a:t>&lt; </a:t>
            </a:r>
            <a:r>
              <a:rPr lang="es-MX" sz="2400" dirty="0" smtClean="0"/>
              <a:t>10; j=j+1)</a:t>
            </a:r>
            <a:br>
              <a:rPr lang="es-MX" sz="2400" dirty="0" smtClean="0"/>
            </a:br>
            <a:r>
              <a:rPr lang="es-MX" sz="2400" dirty="0" smtClean="0"/>
              <a:t>		ESCRIBIR(i,“ X ”,j, “ = “, i*j )</a:t>
            </a:r>
            <a:br>
              <a:rPr lang="es-MX" sz="2400" dirty="0" smtClean="0"/>
            </a:br>
            <a:r>
              <a:rPr lang="es-MX" sz="2400" dirty="0"/>
              <a:t>	</a:t>
            </a:r>
            <a:r>
              <a:rPr lang="es-MX" sz="2400" dirty="0" err="1" smtClean="0"/>
              <a:t>FIN_DESDE</a:t>
            </a:r>
            <a:r>
              <a:rPr lang="es-MX" sz="2400" dirty="0" smtClean="0"/>
              <a:t/>
            </a:r>
            <a:br>
              <a:rPr lang="es-MX" sz="2400" dirty="0" smtClean="0"/>
            </a:br>
            <a:r>
              <a:rPr lang="es-MX" sz="2400" dirty="0"/>
              <a:t>	</a:t>
            </a:r>
            <a:r>
              <a:rPr lang="es-MX" sz="2400" dirty="0" smtClean="0"/>
              <a:t>ESCRIBIR(\n)</a:t>
            </a:r>
            <a:r>
              <a:rPr lang="es-MX" sz="2400" dirty="0"/>
              <a:t/>
            </a:r>
            <a:br>
              <a:rPr lang="es-MX" sz="2400" dirty="0"/>
            </a:br>
            <a:r>
              <a:rPr lang="es-MX" sz="2400" dirty="0" smtClean="0"/>
              <a:t>  </a:t>
            </a:r>
            <a:r>
              <a:rPr lang="es-MX" sz="2400" dirty="0" err="1" smtClean="0"/>
              <a:t>FIN_DESDE</a:t>
            </a:r>
            <a:r>
              <a:rPr lang="es-MX" sz="2400" dirty="0" smtClean="0"/>
              <a:t/>
            </a:r>
            <a:br>
              <a:rPr lang="es-MX" sz="2400" dirty="0" smtClean="0"/>
            </a:br>
            <a:r>
              <a:rPr lang="es-MX" sz="2400" dirty="0" smtClean="0"/>
              <a:t>FIN</a:t>
            </a:r>
            <a:r>
              <a:rPr lang="es-MX" sz="2400" dirty="0"/>
              <a:t>	</a:t>
            </a:r>
            <a:r>
              <a:rPr lang="es-MX" sz="2400" dirty="0" smtClean="0"/>
              <a:t> </a:t>
            </a:r>
            <a:br>
              <a:rPr lang="es-MX" sz="2400" dirty="0" smtClean="0"/>
            </a:br>
            <a:endParaRPr lang="es-MX" sz="2400" dirty="0"/>
          </a:p>
        </p:txBody>
      </p:sp>
    </p:spTree>
    <p:extLst>
      <p:ext uri="{BB962C8B-B14F-4D97-AF65-F5344CB8AC3E}">
        <p14:creationId xmlns:p14="http://schemas.microsoft.com/office/powerpoint/2010/main" val="4137614456"/>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1679</TotalTime>
  <Words>809</Words>
  <Application>Microsoft Office PowerPoint</Application>
  <PresentationFormat>Presentación en pantalla (4:3)</PresentationFormat>
  <Paragraphs>205</Paragraphs>
  <Slides>27</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27</vt:i4>
      </vt:variant>
    </vt:vector>
  </HeadingPairs>
  <TitlesOfParts>
    <vt:vector size="35" baseType="lpstr">
      <vt:lpstr>Arial</vt:lpstr>
      <vt:lpstr>Calibri</vt:lpstr>
      <vt:lpstr>Calibri Light</vt:lpstr>
      <vt:lpstr>Courier New</vt:lpstr>
      <vt:lpstr>Fira Sans</vt:lpstr>
      <vt:lpstr>Times New Roman</vt:lpstr>
      <vt:lpstr>Wingdings</vt:lpstr>
      <vt:lpstr>Retrospección</vt:lpstr>
      <vt:lpstr>Ciclos anidados</vt:lpstr>
      <vt:lpstr>Presentación de PowerPoint</vt:lpstr>
      <vt:lpstr>EUPs que imprima la tabla de multiplicar de un numero proporcionado del el usuario</vt:lpstr>
      <vt:lpstr>Presentación de PowerPoint</vt:lpstr>
      <vt:lpstr>Factorial de un numero  ¿Qué es la función Factorial? La función factorial es una fórmula matemática representada por el signo de exclamación “!". En la fórmula Factorial se deben multiplicar todos los números enteros y positivos que hay entre el número que aparece en la fórmula y el número 1. </vt:lpstr>
      <vt:lpstr>Presentación de PowerPoint</vt:lpstr>
      <vt:lpstr>Algoritmos</vt:lpstr>
      <vt:lpstr>Algoritmo SumaFactorial</vt:lpstr>
      <vt:lpstr>Algoritmos</vt:lpstr>
      <vt:lpstr>Presentación de PowerPoint</vt:lpstr>
      <vt:lpstr>Algoritmos</vt:lpstr>
      <vt:lpstr>Algoritmos</vt:lpstr>
      <vt:lpstr>Algoritmos</vt:lpstr>
      <vt:lpstr>Vectores</vt:lpstr>
      <vt:lpstr>Vectores – arreglos unidimensionales</vt:lpstr>
      <vt:lpstr>Vectores – arreglos unidimensionales</vt:lpstr>
      <vt:lpstr>Vectores – arreglos unidimensionales</vt:lpstr>
      <vt:lpstr>Vectores - Cadenas</vt:lpstr>
      <vt:lpstr>Arreglos multidimensionales</vt:lpstr>
      <vt:lpstr>Ejemplo</vt:lpstr>
      <vt:lpstr>Ejercicios: Qué realiza el siguiente algoritmo sobre un vector de dimensión 5 cuyos elementos son ingresados por teclado</vt:lpstr>
      <vt:lpstr>Tarea1</vt:lpstr>
      <vt:lpstr>Algoritmo Rect  variables i,j, Lado, altura ENTERO INICIO REPETIR ESCRIBIR “DAME EL VALOR DE LADO” LEER Lado ESCRIBIR “DAME EL VALOR DE LA ALTURA” LEER Altura  MIENTRAS Altura &gt; 20 ENTONCES DESDE (i=0; i &lt; Altura; i=i+1)  DESDE (j=0; j &lt; Lado; j=j+1)   ESCRIBIR(“*”)  FIN_DESDE  ESCRIBIR(\n)   FIN_DESDE FIN   </vt:lpstr>
      <vt:lpstr>Tarea2 </vt:lpstr>
      <vt:lpstr>Algoritmo Rect  variables i,j, Lado, altura ENTERO INICIO REPETIR ESCRIBIR “DAME EL VALOR DE LADO” LEER Lado ESCRIBIR “DAME EL VALOR DE LA ALTURA” LEER Altura  MIENTRAS Altura &gt; 20 ENTONCES DESDE (i=0; i &lt; Altura; i=i+1)  DESDE (j=0; j &lt; Lado; j=j+1)   ESCRIBIR(“*”)  FIN_DESDE  ESCRIBIR(\n)   FIN_DESDE FIN   </vt:lpstr>
      <vt:lpstr>Tarea3 </vt:lpstr>
      <vt:lpstr>Algoritmo Tablas variables i,j, ENTERO INICIO DESDE (i=2; i &lt; 10; i=i+1)  DESDE (j=1; j &lt; 10; j=j+1)   ESCRIBIR(i,“ X ”,j, “ = “, i*j )  FIN_DESDE  ESCRIBIR(\n)   FIN_DESDE FIN   </vt:lpstr>
    </vt:vector>
  </TitlesOfParts>
  <Company>ubb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RBG_DIRECTOR</dc:creator>
  <cp:lastModifiedBy>Director</cp:lastModifiedBy>
  <cp:revision>88</cp:revision>
  <dcterms:created xsi:type="dcterms:W3CDTF">2006-03-06T21:29:16Z</dcterms:created>
  <dcterms:modified xsi:type="dcterms:W3CDTF">2025-11-27T01:41:19Z</dcterms:modified>
</cp:coreProperties>
</file>