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510" r:id="rId2"/>
    <p:sldId id="601" r:id="rId3"/>
    <p:sldId id="602" r:id="rId4"/>
    <p:sldId id="625" r:id="rId5"/>
    <p:sldId id="624" r:id="rId6"/>
    <p:sldId id="626" r:id="rId7"/>
    <p:sldId id="627" r:id="rId8"/>
    <p:sldId id="628" r:id="rId9"/>
    <p:sldId id="629" r:id="rId10"/>
    <p:sldId id="631" r:id="rId11"/>
    <p:sldId id="632" r:id="rId12"/>
    <p:sldId id="616" r:id="rId13"/>
    <p:sldId id="639" r:id="rId14"/>
    <p:sldId id="633" r:id="rId15"/>
    <p:sldId id="641" r:id="rId16"/>
    <p:sldId id="642" r:id="rId17"/>
    <p:sldId id="643" r:id="rId18"/>
    <p:sldId id="644" r:id="rId19"/>
    <p:sldId id="609" r:id="rId20"/>
    <p:sldId id="634" r:id="rId21"/>
    <p:sldId id="636" r:id="rId22"/>
    <p:sldId id="637" r:id="rId23"/>
    <p:sldId id="645" r:id="rId24"/>
    <p:sldId id="646" r:id="rId25"/>
    <p:sldId id="647" r:id="rId26"/>
    <p:sldId id="648" r:id="rId27"/>
    <p:sldId id="649" r:id="rId28"/>
    <p:sldId id="650" r:id="rId29"/>
    <p:sldId id="651" r:id="rId30"/>
    <p:sldId id="652" r:id="rId31"/>
    <p:sldId id="653" r:id="rId32"/>
    <p:sldId id="654" r:id="rId33"/>
    <p:sldId id="655" r:id="rId34"/>
    <p:sldId id="656" r:id="rId35"/>
    <p:sldId id="657" r:id="rId36"/>
    <p:sldId id="658" r:id="rId37"/>
    <p:sldId id="659" r:id="rId38"/>
    <p:sldId id="660" r:id="rId39"/>
    <p:sldId id="661" r:id="rId40"/>
    <p:sldId id="668" r:id="rId41"/>
    <p:sldId id="662" r:id="rId42"/>
    <p:sldId id="669" r:id="rId43"/>
    <p:sldId id="663" r:id="rId44"/>
    <p:sldId id="667" r:id="rId45"/>
    <p:sldId id="664" r:id="rId46"/>
    <p:sldId id="665" r:id="rId47"/>
    <p:sldId id="666" r:id="rId48"/>
    <p:sldId id="311" r:id="rId4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AD1CFD-C448-4FD1-9498-82331A9557E8}" v="4" dt="2025-12-04T01:10:30.1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66" d="100"/>
          <a:sy n="66" d="100"/>
        </p:scale>
        <p:origin x="169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L GUADIANA ROBERTO" userId="e6e539bb-ddf8-4a5a-be61-c68571545dde" providerId="ADAL" clId="{A9F49C24-1C78-4525-914E-C0DF8A8D8732}"/>
    <pc:docChg chg="custSel addSld modSld">
      <pc:chgData name="BERNAL GUADIANA ROBERTO" userId="e6e539bb-ddf8-4a5a-be61-c68571545dde" providerId="ADAL" clId="{A9F49C24-1C78-4525-914E-C0DF8A8D8732}" dt="2025-12-04T01:12:15.713" v="62" actId="1076"/>
      <pc:docMkLst>
        <pc:docMk/>
      </pc:docMkLst>
      <pc:sldChg chg="addSp delSp modSp new mod">
        <pc:chgData name="BERNAL GUADIANA ROBERTO" userId="e6e539bb-ddf8-4a5a-be61-c68571545dde" providerId="ADAL" clId="{A9F49C24-1C78-4525-914E-C0DF8A8D8732}" dt="2025-12-04T01:08:15.775" v="47" actId="1076"/>
        <pc:sldMkLst>
          <pc:docMk/>
          <pc:sldMk cId="804360665" sldId="667"/>
        </pc:sldMkLst>
        <pc:spChg chg="del">
          <ac:chgData name="BERNAL GUADIANA ROBERTO" userId="e6e539bb-ddf8-4a5a-be61-c68571545dde" providerId="ADAL" clId="{A9F49C24-1C78-4525-914E-C0DF8A8D8732}" dt="2025-12-04T01:03:14.933" v="2" actId="478"/>
          <ac:spMkLst>
            <pc:docMk/>
            <pc:sldMk cId="804360665" sldId="667"/>
            <ac:spMk id="2" creationId="{6889C473-82ED-064D-1BBD-AD78ECBAAE04}"/>
          </ac:spMkLst>
        </pc:spChg>
        <pc:spChg chg="del">
          <ac:chgData name="BERNAL GUADIANA ROBERTO" userId="e6e539bb-ddf8-4a5a-be61-c68571545dde" providerId="ADAL" clId="{A9F49C24-1C78-4525-914E-C0DF8A8D8732}" dt="2025-12-04T01:03:13.099" v="1" actId="478"/>
          <ac:spMkLst>
            <pc:docMk/>
            <pc:sldMk cId="804360665" sldId="667"/>
            <ac:spMk id="3" creationId="{01BBD8A1-2C3F-1F22-AD07-A7E5C3001346}"/>
          </ac:spMkLst>
        </pc:spChg>
        <pc:spChg chg="add mod">
          <ac:chgData name="BERNAL GUADIANA ROBERTO" userId="e6e539bb-ddf8-4a5a-be61-c68571545dde" providerId="ADAL" clId="{A9F49C24-1C78-4525-914E-C0DF8A8D8732}" dt="2025-12-04T01:08:15.775" v="47" actId="1076"/>
          <ac:spMkLst>
            <pc:docMk/>
            <pc:sldMk cId="804360665" sldId="667"/>
            <ac:spMk id="7" creationId="{1F912C94-6740-8FFD-425D-87989BD618E0}"/>
          </ac:spMkLst>
        </pc:spChg>
        <pc:picChg chg="add mod modCrop">
          <ac:chgData name="BERNAL GUADIANA ROBERTO" userId="e6e539bb-ddf8-4a5a-be61-c68571545dde" providerId="ADAL" clId="{A9F49C24-1C78-4525-914E-C0DF8A8D8732}" dt="2025-12-04T01:05:48.653" v="32" actId="1076"/>
          <ac:picMkLst>
            <pc:docMk/>
            <pc:sldMk cId="804360665" sldId="667"/>
            <ac:picMk id="4" creationId="{AFC9BCFC-AC7C-3FA7-E8CF-043A02A7DC80}"/>
          </ac:picMkLst>
        </pc:picChg>
        <pc:picChg chg="add mod modCrop">
          <ac:chgData name="BERNAL GUADIANA ROBERTO" userId="e6e539bb-ddf8-4a5a-be61-c68571545dde" providerId="ADAL" clId="{A9F49C24-1C78-4525-914E-C0DF8A8D8732}" dt="2025-12-04T01:06:03.755" v="35" actId="732"/>
          <ac:picMkLst>
            <pc:docMk/>
            <pc:sldMk cId="804360665" sldId="667"/>
            <ac:picMk id="5" creationId="{E973BA47-330D-46AE-3B63-37F53F198097}"/>
          </ac:picMkLst>
        </pc:picChg>
      </pc:sldChg>
      <pc:sldChg chg="addSp delSp modSp new mod">
        <pc:chgData name="BERNAL GUADIANA ROBERTO" userId="e6e539bb-ddf8-4a5a-be61-c68571545dde" providerId="ADAL" clId="{A9F49C24-1C78-4525-914E-C0DF8A8D8732}" dt="2025-12-04T01:07:47.200" v="45" actId="1076"/>
        <pc:sldMkLst>
          <pc:docMk/>
          <pc:sldMk cId="3774622816" sldId="668"/>
        </pc:sldMkLst>
        <pc:spChg chg="del">
          <ac:chgData name="BERNAL GUADIANA ROBERTO" userId="e6e539bb-ddf8-4a5a-be61-c68571545dde" providerId="ADAL" clId="{A9F49C24-1C78-4525-914E-C0DF8A8D8732}" dt="2025-12-04T01:06:57.481" v="38" actId="478"/>
          <ac:spMkLst>
            <pc:docMk/>
            <pc:sldMk cId="3774622816" sldId="668"/>
            <ac:spMk id="2" creationId="{BD9C6E32-51F5-ED7A-A9A0-CE5EE8B9146B}"/>
          </ac:spMkLst>
        </pc:spChg>
        <pc:spChg chg="del">
          <ac:chgData name="BERNAL GUADIANA ROBERTO" userId="e6e539bb-ddf8-4a5a-be61-c68571545dde" providerId="ADAL" clId="{A9F49C24-1C78-4525-914E-C0DF8A8D8732}" dt="2025-12-04T01:06:55.338" v="37" actId="478"/>
          <ac:spMkLst>
            <pc:docMk/>
            <pc:sldMk cId="3774622816" sldId="668"/>
            <ac:spMk id="3" creationId="{CCC3E633-CBDB-58C9-BF5D-D20DE81949AB}"/>
          </ac:spMkLst>
        </pc:spChg>
        <pc:spChg chg="add mod">
          <ac:chgData name="BERNAL GUADIANA ROBERTO" userId="e6e539bb-ddf8-4a5a-be61-c68571545dde" providerId="ADAL" clId="{A9F49C24-1C78-4525-914E-C0DF8A8D8732}" dt="2025-12-04T01:07:47.200" v="45" actId="1076"/>
          <ac:spMkLst>
            <pc:docMk/>
            <pc:sldMk cId="3774622816" sldId="668"/>
            <ac:spMk id="6" creationId="{29277881-EAE4-3275-1D60-AA508DBF19ED}"/>
          </ac:spMkLst>
        </pc:spChg>
        <pc:picChg chg="add mod">
          <ac:chgData name="BERNAL GUADIANA ROBERTO" userId="e6e539bb-ddf8-4a5a-be61-c68571545dde" providerId="ADAL" clId="{A9F49C24-1C78-4525-914E-C0DF8A8D8732}" dt="2025-12-04T01:07:11.777" v="43" actId="14100"/>
          <ac:picMkLst>
            <pc:docMk/>
            <pc:sldMk cId="3774622816" sldId="668"/>
            <ac:picMk id="4" creationId="{6F4BE00D-944D-455F-9F99-5AEDD3E8724C}"/>
          </ac:picMkLst>
        </pc:picChg>
      </pc:sldChg>
      <pc:sldChg chg="addSp delSp modSp new mod">
        <pc:chgData name="BERNAL GUADIANA ROBERTO" userId="e6e539bb-ddf8-4a5a-be61-c68571545dde" providerId="ADAL" clId="{A9F49C24-1C78-4525-914E-C0DF8A8D8732}" dt="2025-12-04T01:12:15.713" v="62" actId="1076"/>
        <pc:sldMkLst>
          <pc:docMk/>
          <pc:sldMk cId="3552478127" sldId="669"/>
        </pc:sldMkLst>
        <pc:spChg chg="del">
          <ac:chgData name="BERNAL GUADIANA ROBERTO" userId="e6e539bb-ddf8-4a5a-be61-c68571545dde" providerId="ADAL" clId="{A9F49C24-1C78-4525-914E-C0DF8A8D8732}" dt="2025-12-04T01:08:46.661" v="50" actId="478"/>
          <ac:spMkLst>
            <pc:docMk/>
            <pc:sldMk cId="3552478127" sldId="669"/>
            <ac:spMk id="2" creationId="{2EEE0731-B654-A88A-3218-402A63511008}"/>
          </ac:spMkLst>
        </pc:spChg>
        <pc:spChg chg="del">
          <ac:chgData name="BERNAL GUADIANA ROBERTO" userId="e6e539bb-ddf8-4a5a-be61-c68571545dde" providerId="ADAL" clId="{A9F49C24-1C78-4525-914E-C0DF8A8D8732}" dt="2025-12-04T01:08:44.845" v="49" actId="478"/>
          <ac:spMkLst>
            <pc:docMk/>
            <pc:sldMk cId="3552478127" sldId="669"/>
            <ac:spMk id="3" creationId="{EB1211F7-A7EE-446D-08BB-FC63183FF248}"/>
          </ac:spMkLst>
        </pc:spChg>
        <pc:spChg chg="add mod">
          <ac:chgData name="BERNAL GUADIANA ROBERTO" userId="e6e539bb-ddf8-4a5a-be61-c68571545dde" providerId="ADAL" clId="{A9F49C24-1C78-4525-914E-C0DF8A8D8732}" dt="2025-12-04T01:12:15.713" v="62" actId="1076"/>
          <ac:spMkLst>
            <pc:docMk/>
            <pc:sldMk cId="3552478127" sldId="669"/>
            <ac:spMk id="6" creationId="{6FB3760F-12C4-54B4-6CBD-CAA698A609B8}"/>
          </ac:spMkLst>
        </pc:spChg>
        <pc:picChg chg="add mod modCrop">
          <ac:chgData name="BERNAL GUADIANA ROBERTO" userId="e6e539bb-ddf8-4a5a-be61-c68571545dde" providerId="ADAL" clId="{A9F49C24-1C78-4525-914E-C0DF8A8D8732}" dt="2025-12-04T01:11:05.441" v="60" actId="14100"/>
          <ac:picMkLst>
            <pc:docMk/>
            <pc:sldMk cId="3552478127" sldId="669"/>
            <ac:picMk id="4" creationId="{BA79B0DE-2753-296E-7A7C-FA5ED200CF2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B5A398-6F8E-4127-93EA-D7DD5F248B67}" type="doc">
      <dgm:prSet loTypeId="urn:diagrams.loki3.com/BracketList+Icon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388D3861-6D5A-4742-BB1E-365C634FAD88}">
      <dgm:prSet phldrT="[Texto]"/>
      <dgm:spPr/>
      <dgm:t>
        <a:bodyPr/>
        <a:lstStyle/>
        <a:p>
          <a:r>
            <a:rPr lang="es-MX" dirty="0"/>
            <a:t>Variables y constantes globales</a:t>
          </a:r>
        </a:p>
      </dgm:t>
    </dgm:pt>
    <dgm:pt modelId="{B8C74A13-D6FD-4A9A-90F5-E3011C752BB9}" type="parTrans" cxnId="{FB5CB6E8-7F06-4237-B6E6-CB1108FDF381}">
      <dgm:prSet/>
      <dgm:spPr/>
      <dgm:t>
        <a:bodyPr/>
        <a:lstStyle/>
        <a:p>
          <a:endParaRPr lang="es-MX"/>
        </a:p>
      </dgm:t>
    </dgm:pt>
    <dgm:pt modelId="{AD73FA40-A685-472E-9DA9-F57E3A4F40FD}" type="sibTrans" cxnId="{FB5CB6E8-7F06-4237-B6E6-CB1108FDF381}">
      <dgm:prSet/>
      <dgm:spPr/>
      <dgm:t>
        <a:bodyPr/>
        <a:lstStyle/>
        <a:p>
          <a:endParaRPr lang="es-MX"/>
        </a:p>
      </dgm:t>
    </dgm:pt>
    <dgm:pt modelId="{A910B454-912A-474A-BEA8-FFF8BF45A605}">
      <dgm:prSet/>
      <dgm:spPr/>
      <dgm:t>
        <a:bodyPr/>
        <a:lstStyle/>
        <a:p>
          <a:r>
            <a:rPr lang="es-MX" dirty="0"/>
            <a:t>Lectura de Números</a:t>
          </a:r>
        </a:p>
      </dgm:t>
    </dgm:pt>
    <dgm:pt modelId="{65E780AC-76E0-46A6-8409-F2EDDAC80132}" type="parTrans" cxnId="{BD3E6C4F-F4B8-487B-9FD6-3075497BC17E}">
      <dgm:prSet/>
      <dgm:spPr/>
      <dgm:t>
        <a:bodyPr/>
        <a:lstStyle/>
        <a:p>
          <a:endParaRPr lang="es-MX"/>
        </a:p>
      </dgm:t>
    </dgm:pt>
    <dgm:pt modelId="{1E2D6050-74BA-4091-AE29-A9AD2D50115B}" type="sibTrans" cxnId="{BD3E6C4F-F4B8-487B-9FD6-3075497BC17E}">
      <dgm:prSet/>
      <dgm:spPr/>
      <dgm:t>
        <a:bodyPr/>
        <a:lstStyle/>
        <a:p>
          <a:endParaRPr lang="es-MX"/>
        </a:p>
      </dgm:t>
    </dgm:pt>
    <dgm:pt modelId="{277F3498-EC6E-449F-9C33-41A687380E48}">
      <dgm:prSet/>
      <dgm:spPr/>
      <dgm:t>
        <a:bodyPr/>
        <a:lstStyle/>
        <a:p>
          <a:r>
            <a:rPr lang="es-MX" dirty="0"/>
            <a:t>Suma de Números</a:t>
          </a:r>
        </a:p>
      </dgm:t>
    </dgm:pt>
    <dgm:pt modelId="{150776F5-2B02-4B49-BD9D-C6E45A20D58D}" type="parTrans" cxnId="{1AEAA7FE-DFE6-431C-9199-A12E147400AB}">
      <dgm:prSet/>
      <dgm:spPr/>
      <dgm:t>
        <a:bodyPr/>
        <a:lstStyle/>
        <a:p>
          <a:endParaRPr lang="es-MX"/>
        </a:p>
      </dgm:t>
    </dgm:pt>
    <dgm:pt modelId="{548225DE-997B-458B-BBA8-E75FBE8F0BB8}" type="sibTrans" cxnId="{1AEAA7FE-DFE6-431C-9199-A12E147400AB}">
      <dgm:prSet/>
      <dgm:spPr/>
      <dgm:t>
        <a:bodyPr/>
        <a:lstStyle/>
        <a:p>
          <a:endParaRPr lang="es-MX"/>
        </a:p>
      </dgm:t>
    </dgm:pt>
    <dgm:pt modelId="{8A4DBCF3-E278-4DFE-9EBD-842D1E8FF8B2}">
      <dgm:prSet/>
      <dgm:spPr/>
      <dgm:t>
        <a:bodyPr/>
        <a:lstStyle/>
        <a:p>
          <a:r>
            <a:rPr lang="es-MX" dirty="0"/>
            <a:t>Impresión de la Suma</a:t>
          </a:r>
        </a:p>
      </dgm:t>
    </dgm:pt>
    <dgm:pt modelId="{29D2AB1C-9DFF-4D64-AAFA-FD03580EB448}" type="parTrans" cxnId="{B3AB2550-CF6C-44BE-8DB6-BE51658A7AF9}">
      <dgm:prSet/>
      <dgm:spPr/>
      <dgm:t>
        <a:bodyPr/>
        <a:lstStyle/>
        <a:p>
          <a:endParaRPr lang="es-MX"/>
        </a:p>
      </dgm:t>
    </dgm:pt>
    <dgm:pt modelId="{797483E7-C8B2-45BD-A45F-71332EB84C0D}" type="sibTrans" cxnId="{B3AB2550-CF6C-44BE-8DB6-BE51658A7AF9}">
      <dgm:prSet/>
      <dgm:spPr/>
      <dgm:t>
        <a:bodyPr/>
        <a:lstStyle/>
        <a:p>
          <a:endParaRPr lang="es-MX"/>
        </a:p>
      </dgm:t>
    </dgm:pt>
    <dgm:pt modelId="{BEEC23CF-B720-480E-B643-E1358A3457BC}">
      <dgm:prSet/>
      <dgm:spPr/>
      <dgm:t>
        <a:bodyPr/>
        <a:lstStyle/>
        <a:p>
          <a:r>
            <a:rPr lang="es-MX" dirty="0"/>
            <a:t>Datos No conocidos</a:t>
          </a:r>
        </a:p>
      </dgm:t>
    </dgm:pt>
    <dgm:pt modelId="{1A43ACF6-6DE0-4734-8ADA-4934B26D1251}" type="parTrans" cxnId="{6408ED4D-A650-4DA3-ACA2-4A9C302395B4}">
      <dgm:prSet/>
      <dgm:spPr/>
      <dgm:t>
        <a:bodyPr/>
        <a:lstStyle/>
        <a:p>
          <a:endParaRPr lang="es-MX"/>
        </a:p>
      </dgm:t>
    </dgm:pt>
    <dgm:pt modelId="{C0B92982-6C9C-4421-A975-465B0F32DA55}" type="sibTrans" cxnId="{6408ED4D-A650-4DA3-ACA2-4A9C302395B4}">
      <dgm:prSet/>
      <dgm:spPr/>
      <dgm:t>
        <a:bodyPr/>
        <a:lstStyle/>
        <a:p>
          <a:endParaRPr lang="es-MX"/>
        </a:p>
      </dgm:t>
    </dgm:pt>
    <dgm:pt modelId="{6F1B6ABA-44B6-4763-A659-E8D2CAE9BBA1}">
      <dgm:prSet/>
      <dgm:spPr/>
      <dgm:t>
        <a:bodyPr/>
        <a:lstStyle/>
        <a:p>
          <a:r>
            <a:rPr lang="es-MX" dirty="0"/>
            <a:t>Numero1</a:t>
          </a:r>
        </a:p>
      </dgm:t>
    </dgm:pt>
    <dgm:pt modelId="{526EDA77-D01A-4BB2-A1E9-26C1B4A9BC4B}" type="parTrans" cxnId="{268E9B36-4E6B-4ED2-9E2D-49589EA379C0}">
      <dgm:prSet/>
      <dgm:spPr/>
      <dgm:t>
        <a:bodyPr/>
        <a:lstStyle/>
        <a:p>
          <a:endParaRPr lang="es-MX"/>
        </a:p>
      </dgm:t>
    </dgm:pt>
    <dgm:pt modelId="{E4B27880-3DA5-42B5-BEF6-BF2D9AA17D62}" type="sibTrans" cxnId="{268E9B36-4E6B-4ED2-9E2D-49589EA379C0}">
      <dgm:prSet/>
      <dgm:spPr/>
      <dgm:t>
        <a:bodyPr/>
        <a:lstStyle/>
        <a:p>
          <a:endParaRPr lang="es-MX"/>
        </a:p>
      </dgm:t>
    </dgm:pt>
    <dgm:pt modelId="{B7C0569A-0C74-4ABE-9818-A8A531872E3B}">
      <dgm:prSet/>
      <dgm:spPr/>
      <dgm:t>
        <a:bodyPr/>
        <a:lstStyle/>
        <a:p>
          <a:r>
            <a:rPr lang="es-MX" dirty="0"/>
            <a:t>Numero2</a:t>
          </a:r>
        </a:p>
      </dgm:t>
    </dgm:pt>
    <dgm:pt modelId="{554A9042-D0FD-4FC8-8F6F-8496428157E4}" type="parTrans" cxnId="{C0A51DDE-7021-4AD9-ADDA-20DF59A8567D}">
      <dgm:prSet/>
      <dgm:spPr/>
      <dgm:t>
        <a:bodyPr/>
        <a:lstStyle/>
        <a:p>
          <a:endParaRPr lang="es-MX"/>
        </a:p>
      </dgm:t>
    </dgm:pt>
    <dgm:pt modelId="{A699EC9E-53F6-484B-BF64-5B4E9CAE5926}" type="sibTrans" cxnId="{C0A51DDE-7021-4AD9-ADDA-20DF59A8567D}">
      <dgm:prSet/>
      <dgm:spPr/>
      <dgm:t>
        <a:bodyPr/>
        <a:lstStyle/>
        <a:p>
          <a:endParaRPr lang="es-MX"/>
        </a:p>
      </dgm:t>
    </dgm:pt>
    <dgm:pt modelId="{40C48240-1E5F-4609-A2F5-EC665C7AE706}">
      <dgm:prSet/>
      <dgm:spPr/>
      <dgm:t>
        <a:bodyPr/>
        <a:lstStyle/>
        <a:p>
          <a:r>
            <a:rPr lang="es-MX" dirty="0"/>
            <a:t>Datos de Salida</a:t>
          </a:r>
        </a:p>
      </dgm:t>
    </dgm:pt>
    <dgm:pt modelId="{68DA1BF2-79A1-414E-AD8A-BA262DC049CB}" type="parTrans" cxnId="{0352695B-39F8-4D75-91E3-2A375EFDCF42}">
      <dgm:prSet/>
      <dgm:spPr/>
      <dgm:t>
        <a:bodyPr/>
        <a:lstStyle/>
        <a:p>
          <a:endParaRPr lang="es-MX"/>
        </a:p>
      </dgm:t>
    </dgm:pt>
    <dgm:pt modelId="{30C6DFA8-3442-4E5F-B7EC-579EBF3FB090}" type="sibTrans" cxnId="{0352695B-39F8-4D75-91E3-2A375EFDCF42}">
      <dgm:prSet/>
      <dgm:spPr/>
      <dgm:t>
        <a:bodyPr/>
        <a:lstStyle/>
        <a:p>
          <a:endParaRPr lang="es-MX"/>
        </a:p>
      </dgm:t>
    </dgm:pt>
    <dgm:pt modelId="{1E08D7C1-9DB1-4988-AC18-C11BBA21C517}">
      <dgm:prSet/>
      <dgm:spPr/>
      <dgm:t>
        <a:bodyPr/>
        <a:lstStyle/>
        <a:p>
          <a:r>
            <a:rPr lang="es-MX" dirty="0"/>
            <a:t>Suma</a:t>
          </a:r>
        </a:p>
      </dgm:t>
    </dgm:pt>
    <dgm:pt modelId="{B810E224-CF68-4CDD-BD28-A96B0F4EEB3E}" type="parTrans" cxnId="{AF2BB4FF-B839-4CCF-B672-D96F606340D5}">
      <dgm:prSet/>
      <dgm:spPr/>
      <dgm:t>
        <a:bodyPr/>
        <a:lstStyle/>
        <a:p>
          <a:endParaRPr lang="es-MX"/>
        </a:p>
      </dgm:t>
    </dgm:pt>
    <dgm:pt modelId="{A00F3600-66E1-46A5-B31D-06C31D88616D}" type="sibTrans" cxnId="{AF2BB4FF-B839-4CCF-B672-D96F606340D5}">
      <dgm:prSet/>
      <dgm:spPr/>
      <dgm:t>
        <a:bodyPr/>
        <a:lstStyle/>
        <a:p>
          <a:endParaRPr lang="es-MX"/>
        </a:p>
      </dgm:t>
    </dgm:pt>
    <dgm:pt modelId="{BDB9FA5D-972C-4D94-81A4-C409147D087F}">
      <dgm:prSet/>
      <dgm:spPr/>
      <dgm:t>
        <a:bodyPr/>
        <a:lstStyle/>
        <a:p>
          <a:r>
            <a:rPr lang="es-MX" dirty="0"/>
            <a:t>Solicitar al usuario, los valores para cada número</a:t>
          </a:r>
        </a:p>
      </dgm:t>
    </dgm:pt>
    <dgm:pt modelId="{0643897C-2377-4029-AA17-90B5EB62C4A0}" type="parTrans" cxnId="{4D2AD472-B3D1-4685-ADE2-D5091FB8DD3D}">
      <dgm:prSet/>
      <dgm:spPr/>
      <dgm:t>
        <a:bodyPr/>
        <a:lstStyle/>
        <a:p>
          <a:endParaRPr lang="es-MX"/>
        </a:p>
      </dgm:t>
    </dgm:pt>
    <dgm:pt modelId="{7097DFAE-DEA6-438A-930A-1681ABA678B6}" type="sibTrans" cxnId="{4D2AD472-B3D1-4685-ADE2-D5091FB8DD3D}">
      <dgm:prSet/>
      <dgm:spPr/>
      <dgm:t>
        <a:bodyPr/>
        <a:lstStyle/>
        <a:p>
          <a:endParaRPr lang="es-MX"/>
        </a:p>
      </dgm:t>
    </dgm:pt>
    <dgm:pt modelId="{8E5037E0-BF30-4D36-9C9F-F003F638CF9D}">
      <dgm:prSet/>
      <dgm:spPr/>
      <dgm:t>
        <a:bodyPr/>
        <a:lstStyle/>
        <a:p>
          <a:r>
            <a:rPr lang="es-MX" dirty="0"/>
            <a:t>Calcular la suma de los números indicados por el usuario</a:t>
          </a:r>
        </a:p>
      </dgm:t>
    </dgm:pt>
    <dgm:pt modelId="{CB7F4894-5C48-4D4D-A59B-D9B580A43E5C}" type="parTrans" cxnId="{169FE9DF-7A08-4DA0-9CB4-CFA682CF1668}">
      <dgm:prSet/>
      <dgm:spPr/>
      <dgm:t>
        <a:bodyPr/>
        <a:lstStyle/>
        <a:p>
          <a:endParaRPr lang="es-MX"/>
        </a:p>
      </dgm:t>
    </dgm:pt>
    <dgm:pt modelId="{F6246B30-4DD1-45FB-B7D6-29DF078D3E3E}" type="sibTrans" cxnId="{169FE9DF-7A08-4DA0-9CB4-CFA682CF1668}">
      <dgm:prSet/>
      <dgm:spPr/>
      <dgm:t>
        <a:bodyPr/>
        <a:lstStyle/>
        <a:p>
          <a:endParaRPr lang="es-MX"/>
        </a:p>
      </dgm:t>
    </dgm:pt>
    <dgm:pt modelId="{EF6EDB32-10AB-4765-AC45-4CC8057458B5}">
      <dgm:prSet/>
      <dgm:spPr/>
      <dgm:t>
        <a:bodyPr/>
        <a:lstStyle/>
        <a:p>
          <a:r>
            <a:rPr lang="es-MX" dirty="0"/>
            <a:t>Imprimir en pantalla el resultado de la suma</a:t>
          </a:r>
        </a:p>
      </dgm:t>
    </dgm:pt>
    <dgm:pt modelId="{414A124D-6A63-47CD-A6CB-392D6D26B151}" type="parTrans" cxnId="{FF34CCE0-3E9C-4AFF-BCD6-9BE8F9141A7C}">
      <dgm:prSet/>
      <dgm:spPr/>
      <dgm:t>
        <a:bodyPr/>
        <a:lstStyle/>
        <a:p>
          <a:endParaRPr lang="es-MX"/>
        </a:p>
      </dgm:t>
    </dgm:pt>
    <dgm:pt modelId="{1EB3AEF8-EED9-4EEF-B810-5A9D58A3ADD3}" type="sibTrans" cxnId="{FF34CCE0-3E9C-4AFF-BCD6-9BE8F9141A7C}">
      <dgm:prSet/>
      <dgm:spPr/>
      <dgm:t>
        <a:bodyPr/>
        <a:lstStyle/>
        <a:p>
          <a:endParaRPr lang="es-MX"/>
        </a:p>
      </dgm:t>
    </dgm:pt>
    <dgm:pt modelId="{84B28C51-F2D7-4259-9A4D-28DDF486E67C}" type="pres">
      <dgm:prSet presAssocID="{ADB5A398-6F8E-4127-93EA-D7DD5F248B67}" presName="Name0" presStyleCnt="0">
        <dgm:presLayoutVars>
          <dgm:dir/>
          <dgm:animLvl val="lvl"/>
          <dgm:resizeHandles val="exact"/>
        </dgm:presLayoutVars>
      </dgm:prSet>
      <dgm:spPr/>
    </dgm:pt>
    <dgm:pt modelId="{132BB764-35FF-4416-BFA9-9A14D36CC11E}" type="pres">
      <dgm:prSet presAssocID="{388D3861-6D5A-4742-BB1E-365C634FAD88}" presName="linNode" presStyleCnt="0"/>
      <dgm:spPr/>
    </dgm:pt>
    <dgm:pt modelId="{2D5381EF-91B9-4A96-BB70-D6C7791BBC76}" type="pres">
      <dgm:prSet presAssocID="{388D3861-6D5A-4742-BB1E-365C634FAD88}" presName="parTx" presStyleLbl="revTx" presStyleIdx="0" presStyleCnt="4">
        <dgm:presLayoutVars>
          <dgm:chMax val="1"/>
          <dgm:bulletEnabled val="1"/>
        </dgm:presLayoutVars>
      </dgm:prSet>
      <dgm:spPr/>
    </dgm:pt>
    <dgm:pt modelId="{11D58989-5BBE-41DE-AF3D-BD6694573CD6}" type="pres">
      <dgm:prSet presAssocID="{388D3861-6D5A-4742-BB1E-365C634FAD88}" presName="bracket" presStyleLbl="parChTrans1D1" presStyleIdx="0" presStyleCnt="4"/>
      <dgm:spPr/>
    </dgm:pt>
    <dgm:pt modelId="{AF10F4CE-84BE-4250-A3B6-AB660A1426A0}" type="pres">
      <dgm:prSet presAssocID="{388D3861-6D5A-4742-BB1E-365C634FAD88}" presName="spH" presStyleCnt="0"/>
      <dgm:spPr/>
    </dgm:pt>
    <dgm:pt modelId="{CA7E07AD-BA1E-4128-824C-5C31D50EAF43}" type="pres">
      <dgm:prSet presAssocID="{388D3861-6D5A-4742-BB1E-365C634FAD88}" presName="desTx" presStyleLbl="node1" presStyleIdx="0" presStyleCnt="4">
        <dgm:presLayoutVars>
          <dgm:bulletEnabled val="1"/>
        </dgm:presLayoutVars>
      </dgm:prSet>
      <dgm:spPr/>
    </dgm:pt>
    <dgm:pt modelId="{0BFEDE25-BD23-46A4-8AAB-350D1EEB3DD6}" type="pres">
      <dgm:prSet presAssocID="{AD73FA40-A685-472E-9DA9-F57E3A4F40FD}" presName="spV" presStyleCnt="0"/>
      <dgm:spPr/>
    </dgm:pt>
    <dgm:pt modelId="{3A9E7F4C-8559-4B21-924F-12D6118CBF75}" type="pres">
      <dgm:prSet presAssocID="{A910B454-912A-474A-BEA8-FFF8BF45A605}" presName="linNode" presStyleCnt="0"/>
      <dgm:spPr/>
    </dgm:pt>
    <dgm:pt modelId="{F32E395E-ED1E-4A2F-9EEC-CC98795AE5D1}" type="pres">
      <dgm:prSet presAssocID="{A910B454-912A-474A-BEA8-FFF8BF45A605}" presName="parTx" presStyleLbl="revTx" presStyleIdx="1" presStyleCnt="4">
        <dgm:presLayoutVars>
          <dgm:chMax val="1"/>
          <dgm:bulletEnabled val="1"/>
        </dgm:presLayoutVars>
      </dgm:prSet>
      <dgm:spPr/>
    </dgm:pt>
    <dgm:pt modelId="{E42222F9-8F47-4FFE-A9A8-3D228FE36B55}" type="pres">
      <dgm:prSet presAssocID="{A910B454-912A-474A-BEA8-FFF8BF45A605}" presName="bracket" presStyleLbl="parChTrans1D1" presStyleIdx="1" presStyleCnt="4"/>
      <dgm:spPr/>
    </dgm:pt>
    <dgm:pt modelId="{FA9BB212-3227-4539-862F-CEC4BAF4FF9F}" type="pres">
      <dgm:prSet presAssocID="{A910B454-912A-474A-BEA8-FFF8BF45A605}" presName="spH" presStyleCnt="0"/>
      <dgm:spPr/>
    </dgm:pt>
    <dgm:pt modelId="{F7A5F1A1-9FAE-430F-AF74-EC9BCDEE8E56}" type="pres">
      <dgm:prSet presAssocID="{A910B454-912A-474A-BEA8-FFF8BF45A605}" presName="desTx" presStyleLbl="node1" presStyleIdx="1" presStyleCnt="4">
        <dgm:presLayoutVars>
          <dgm:bulletEnabled val="1"/>
        </dgm:presLayoutVars>
      </dgm:prSet>
      <dgm:spPr/>
    </dgm:pt>
    <dgm:pt modelId="{A26A593F-8525-47FD-9DFE-8221C44FB3FB}" type="pres">
      <dgm:prSet presAssocID="{1E2D6050-74BA-4091-AE29-A9AD2D50115B}" presName="spV" presStyleCnt="0"/>
      <dgm:spPr/>
    </dgm:pt>
    <dgm:pt modelId="{4AEB308A-6DC2-4776-ABA3-FD32E5EFADE7}" type="pres">
      <dgm:prSet presAssocID="{277F3498-EC6E-449F-9C33-41A687380E48}" presName="linNode" presStyleCnt="0"/>
      <dgm:spPr/>
    </dgm:pt>
    <dgm:pt modelId="{F35271E8-C1BD-4B38-98F2-E971A992C07D}" type="pres">
      <dgm:prSet presAssocID="{277F3498-EC6E-449F-9C33-41A687380E48}" presName="parTx" presStyleLbl="revTx" presStyleIdx="2" presStyleCnt="4">
        <dgm:presLayoutVars>
          <dgm:chMax val="1"/>
          <dgm:bulletEnabled val="1"/>
        </dgm:presLayoutVars>
      </dgm:prSet>
      <dgm:spPr/>
    </dgm:pt>
    <dgm:pt modelId="{E5ED7985-B5AD-458C-8961-E0CD4C3357F0}" type="pres">
      <dgm:prSet presAssocID="{277F3498-EC6E-449F-9C33-41A687380E48}" presName="bracket" presStyleLbl="parChTrans1D1" presStyleIdx="2" presStyleCnt="4"/>
      <dgm:spPr/>
    </dgm:pt>
    <dgm:pt modelId="{933BD62A-E758-4360-AEB8-D424DF306477}" type="pres">
      <dgm:prSet presAssocID="{277F3498-EC6E-449F-9C33-41A687380E48}" presName="spH" presStyleCnt="0"/>
      <dgm:spPr/>
    </dgm:pt>
    <dgm:pt modelId="{66E87905-36F2-4C5B-B71F-B2EE6024B2D5}" type="pres">
      <dgm:prSet presAssocID="{277F3498-EC6E-449F-9C33-41A687380E48}" presName="desTx" presStyleLbl="node1" presStyleIdx="2" presStyleCnt="4">
        <dgm:presLayoutVars>
          <dgm:bulletEnabled val="1"/>
        </dgm:presLayoutVars>
      </dgm:prSet>
      <dgm:spPr/>
    </dgm:pt>
    <dgm:pt modelId="{AB710A0E-FB54-435C-9036-311BD1DA86BB}" type="pres">
      <dgm:prSet presAssocID="{548225DE-997B-458B-BBA8-E75FBE8F0BB8}" presName="spV" presStyleCnt="0"/>
      <dgm:spPr/>
    </dgm:pt>
    <dgm:pt modelId="{F8F9B606-246F-48C9-B288-23D667B7B2C5}" type="pres">
      <dgm:prSet presAssocID="{8A4DBCF3-E278-4DFE-9EBD-842D1E8FF8B2}" presName="linNode" presStyleCnt="0"/>
      <dgm:spPr/>
    </dgm:pt>
    <dgm:pt modelId="{84C3C026-091C-455C-ADA1-35C92FC1128B}" type="pres">
      <dgm:prSet presAssocID="{8A4DBCF3-E278-4DFE-9EBD-842D1E8FF8B2}" presName="parTx" presStyleLbl="revTx" presStyleIdx="3" presStyleCnt="4">
        <dgm:presLayoutVars>
          <dgm:chMax val="1"/>
          <dgm:bulletEnabled val="1"/>
        </dgm:presLayoutVars>
      </dgm:prSet>
      <dgm:spPr/>
    </dgm:pt>
    <dgm:pt modelId="{87708A6A-3FED-4FFB-9A51-8EEDC9FD94BF}" type="pres">
      <dgm:prSet presAssocID="{8A4DBCF3-E278-4DFE-9EBD-842D1E8FF8B2}" presName="bracket" presStyleLbl="parChTrans1D1" presStyleIdx="3" presStyleCnt="4"/>
      <dgm:spPr/>
    </dgm:pt>
    <dgm:pt modelId="{2A5CD829-88BC-401B-AEAD-8A9321001113}" type="pres">
      <dgm:prSet presAssocID="{8A4DBCF3-E278-4DFE-9EBD-842D1E8FF8B2}" presName="spH" presStyleCnt="0"/>
      <dgm:spPr/>
    </dgm:pt>
    <dgm:pt modelId="{8C9D3596-4612-4BBF-B684-4B3562234E93}" type="pres">
      <dgm:prSet presAssocID="{8A4DBCF3-E278-4DFE-9EBD-842D1E8FF8B2}" presName="desTx" presStyleLbl="node1" presStyleIdx="3" presStyleCnt="4">
        <dgm:presLayoutVars>
          <dgm:bulletEnabled val="1"/>
        </dgm:presLayoutVars>
      </dgm:prSet>
      <dgm:spPr/>
    </dgm:pt>
  </dgm:ptLst>
  <dgm:cxnLst>
    <dgm:cxn modelId="{7C045101-828A-486E-BBA8-A5B8B234696A}" type="presOf" srcId="{BDB9FA5D-972C-4D94-81A4-C409147D087F}" destId="{F7A5F1A1-9FAE-430F-AF74-EC9BCDEE8E56}" srcOrd="0" destOrd="0" presId="urn:diagrams.loki3.com/BracketList+Icon"/>
    <dgm:cxn modelId="{8DC50D02-DC70-47F9-9901-7DC04014C8AF}" type="presOf" srcId="{BEEC23CF-B720-480E-B643-E1358A3457BC}" destId="{CA7E07AD-BA1E-4128-824C-5C31D50EAF43}" srcOrd="0" destOrd="0" presId="urn:diagrams.loki3.com/BracketList+Icon"/>
    <dgm:cxn modelId="{BDD32003-BD58-498B-BAD4-2E4999035245}" type="presOf" srcId="{6F1B6ABA-44B6-4763-A659-E8D2CAE9BBA1}" destId="{CA7E07AD-BA1E-4128-824C-5C31D50EAF43}" srcOrd="0" destOrd="1" presId="urn:diagrams.loki3.com/BracketList+Icon"/>
    <dgm:cxn modelId="{6B8C2908-C73A-4304-999C-6BB6D65B01E6}" type="presOf" srcId="{A910B454-912A-474A-BEA8-FFF8BF45A605}" destId="{F32E395E-ED1E-4A2F-9EEC-CC98795AE5D1}" srcOrd="0" destOrd="0" presId="urn:diagrams.loki3.com/BracketList+Icon"/>
    <dgm:cxn modelId="{FCA21D1D-31A8-48EC-8EEB-07A84F9126FE}" type="presOf" srcId="{B7C0569A-0C74-4ABE-9818-A8A531872E3B}" destId="{CA7E07AD-BA1E-4128-824C-5C31D50EAF43}" srcOrd="0" destOrd="2" presId="urn:diagrams.loki3.com/BracketList+Icon"/>
    <dgm:cxn modelId="{A27B2025-0221-4678-8CD5-DA8EC9E9ACD0}" type="presOf" srcId="{388D3861-6D5A-4742-BB1E-365C634FAD88}" destId="{2D5381EF-91B9-4A96-BB70-D6C7791BBC76}" srcOrd="0" destOrd="0" presId="urn:diagrams.loki3.com/BracketList+Icon"/>
    <dgm:cxn modelId="{268E9B36-4E6B-4ED2-9E2D-49589EA379C0}" srcId="{BEEC23CF-B720-480E-B643-E1358A3457BC}" destId="{6F1B6ABA-44B6-4763-A659-E8D2CAE9BBA1}" srcOrd="0" destOrd="0" parTransId="{526EDA77-D01A-4BB2-A1E9-26C1B4A9BC4B}" sibTransId="{E4B27880-3DA5-42B5-BEF6-BF2D9AA17D62}"/>
    <dgm:cxn modelId="{B588203D-E910-48C0-8063-F1A392A59194}" type="presOf" srcId="{8A4DBCF3-E278-4DFE-9EBD-842D1E8FF8B2}" destId="{84C3C026-091C-455C-ADA1-35C92FC1128B}" srcOrd="0" destOrd="0" presId="urn:diagrams.loki3.com/BracketList+Icon"/>
    <dgm:cxn modelId="{0352695B-39F8-4D75-91E3-2A375EFDCF42}" srcId="{388D3861-6D5A-4742-BB1E-365C634FAD88}" destId="{40C48240-1E5F-4609-A2F5-EC665C7AE706}" srcOrd="1" destOrd="0" parTransId="{68DA1BF2-79A1-414E-AD8A-BA262DC049CB}" sibTransId="{30C6DFA8-3442-4E5F-B7EC-579EBF3FB090}"/>
    <dgm:cxn modelId="{6408ED4D-A650-4DA3-ACA2-4A9C302395B4}" srcId="{388D3861-6D5A-4742-BB1E-365C634FAD88}" destId="{BEEC23CF-B720-480E-B643-E1358A3457BC}" srcOrd="0" destOrd="0" parTransId="{1A43ACF6-6DE0-4734-8ADA-4934B26D1251}" sibTransId="{C0B92982-6C9C-4421-A975-465B0F32DA55}"/>
    <dgm:cxn modelId="{BD3E6C4F-F4B8-487B-9FD6-3075497BC17E}" srcId="{ADB5A398-6F8E-4127-93EA-D7DD5F248B67}" destId="{A910B454-912A-474A-BEA8-FFF8BF45A605}" srcOrd="1" destOrd="0" parTransId="{65E780AC-76E0-46A6-8409-F2EDDAC80132}" sibTransId="{1E2D6050-74BA-4091-AE29-A9AD2D50115B}"/>
    <dgm:cxn modelId="{B3AB2550-CF6C-44BE-8DB6-BE51658A7AF9}" srcId="{ADB5A398-6F8E-4127-93EA-D7DD5F248B67}" destId="{8A4DBCF3-E278-4DFE-9EBD-842D1E8FF8B2}" srcOrd="3" destOrd="0" parTransId="{29D2AB1C-9DFF-4D64-AAFA-FD03580EB448}" sibTransId="{797483E7-C8B2-45BD-A45F-71332EB84C0D}"/>
    <dgm:cxn modelId="{4D2AD472-B3D1-4685-ADE2-D5091FB8DD3D}" srcId="{A910B454-912A-474A-BEA8-FFF8BF45A605}" destId="{BDB9FA5D-972C-4D94-81A4-C409147D087F}" srcOrd="0" destOrd="0" parTransId="{0643897C-2377-4029-AA17-90B5EB62C4A0}" sibTransId="{7097DFAE-DEA6-438A-930A-1681ABA678B6}"/>
    <dgm:cxn modelId="{2B686156-3E9A-4F6D-AE91-795A441CBFC7}" type="presOf" srcId="{40C48240-1E5F-4609-A2F5-EC665C7AE706}" destId="{CA7E07AD-BA1E-4128-824C-5C31D50EAF43}" srcOrd="0" destOrd="3" presId="urn:diagrams.loki3.com/BracketList+Icon"/>
    <dgm:cxn modelId="{F16A2CA5-4947-465E-B085-F4576980D722}" type="presOf" srcId="{8E5037E0-BF30-4D36-9C9F-F003F638CF9D}" destId="{66E87905-36F2-4C5B-B71F-B2EE6024B2D5}" srcOrd="0" destOrd="0" presId="urn:diagrams.loki3.com/BracketList+Icon"/>
    <dgm:cxn modelId="{588CB4AA-7FC5-4C6E-92CE-EE347E143A98}" type="presOf" srcId="{277F3498-EC6E-449F-9C33-41A687380E48}" destId="{F35271E8-C1BD-4B38-98F2-E971A992C07D}" srcOrd="0" destOrd="0" presId="urn:diagrams.loki3.com/BracketList+Icon"/>
    <dgm:cxn modelId="{C8CA9CBF-C4AE-440D-9691-142EA9DDA529}" type="presOf" srcId="{EF6EDB32-10AB-4765-AC45-4CC8057458B5}" destId="{8C9D3596-4612-4BBF-B684-4B3562234E93}" srcOrd="0" destOrd="0" presId="urn:diagrams.loki3.com/BracketList+Icon"/>
    <dgm:cxn modelId="{C0A51DDE-7021-4AD9-ADDA-20DF59A8567D}" srcId="{BEEC23CF-B720-480E-B643-E1358A3457BC}" destId="{B7C0569A-0C74-4ABE-9818-A8A531872E3B}" srcOrd="1" destOrd="0" parTransId="{554A9042-D0FD-4FC8-8F6F-8496428157E4}" sibTransId="{A699EC9E-53F6-484B-BF64-5B4E9CAE5926}"/>
    <dgm:cxn modelId="{169FE9DF-7A08-4DA0-9CB4-CFA682CF1668}" srcId="{277F3498-EC6E-449F-9C33-41A687380E48}" destId="{8E5037E0-BF30-4D36-9C9F-F003F638CF9D}" srcOrd="0" destOrd="0" parTransId="{CB7F4894-5C48-4D4D-A59B-D9B580A43E5C}" sibTransId="{F6246B30-4DD1-45FB-B7D6-29DF078D3E3E}"/>
    <dgm:cxn modelId="{FF34CCE0-3E9C-4AFF-BCD6-9BE8F9141A7C}" srcId="{8A4DBCF3-E278-4DFE-9EBD-842D1E8FF8B2}" destId="{EF6EDB32-10AB-4765-AC45-4CC8057458B5}" srcOrd="0" destOrd="0" parTransId="{414A124D-6A63-47CD-A6CB-392D6D26B151}" sibTransId="{1EB3AEF8-EED9-4EEF-B810-5A9D58A3ADD3}"/>
    <dgm:cxn modelId="{BC0777E1-35B7-4C0D-A4D7-7E9A1DA005B0}" type="presOf" srcId="{ADB5A398-6F8E-4127-93EA-D7DD5F248B67}" destId="{84B28C51-F2D7-4259-9A4D-28DDF486E67C}" srcOrd="0" destOrd="0" presId="urn:diagrams.loki3.com/BracketList+Icon"/>
    <dgm:cxn modelId="{FB5CB6E8-7F06-4237-B6E6-CB1108FDF381}" srcId="{ADB5A398-6F8E-4127-93EA-D7DD5F248B67}" destId="{388D3861-6D5A-4742-BB1E-365C634FAD88}" srcOrd="0" destOrd="0" parTransId="{B8C74A13-D6FD-4A9A-90F5-E3011C752BB9}" sibTransId="{AD73FA40-A685-472E-9DA9-F57E3A4F40FD}"/>
    <dgm:cxn modelId="{F3928CFB-D73D-4748-8283-6C4934C8A13C}" type="presOf" srcId="{1E08D7C1-9DB1-4988-AC18-C11BBA21C517}" destId="{CA7E07AD-BA1E-4128-824C-5C31D50EAF43}" srcOrd="0" destOrd="4" presId="urn:diagrams.loki3.com/BracketList+Icon"/>
    <dgm:cxn modelId="{1AEAA7FE-DFE6-431C-9199-A12E147400AB}" srcId="{ADB5A398-6F8E-4127-93EA-D7DD5F248B67}" destId="{277F3498-EC6E-449F-9C33-41A687380E48}" srcOrd="2" destOrd="0" parTransId="{150776F5-2B02-4B49-BD9D-C6E45A20D58D}" sibTransId="{548225DE-997B-458B-BBA8-E75FBE8F0BB8}"/>
    <dgm:cxn modelId="{AF2BB4FF-B839-4CCF-B672-D96F606340D5}" srcId="{40C48240-1E5F-4609-A2F5-EC665C7AE706}" destId="{1E08D7C1-9DB1-4988-AC18-C11BBA21C517}" srcOrd="0" destOrd="0" parTransId="{B810E224-CF68-4CDD-BD28-A96B0F4EEB3E}" sibTransId="{A00F3600-66E1-46A5-B31D-06C31D88616D}"/>
    <dgm:cxn modelId="{D63DC7E0-E527-476D-9ED0-9DC256CB8EA1}" type="presParOf" srcId="{84B28C51-F2D7-4259-9A4D-28DDF486E67C}" destId="{132BB764-35FF-4416-BFA9-9A14D36CC11E}" srcOrd="0" destOrd="0" presId="urn:diagrams.loki3.com/BracketList+Icon"/>
    <dgm:cxn modelId="{BC1476D6-2198-45FF-A20E-EB35DB80C521}" type="presParOf" srcId="{132BB764-35FF-4416-BFA9-9A14D36CC11E}" destId="{2D5381EF-91B9-4A96-BB70-D6C7791BBC76}" srcOrd="0" destOrd="0" presId="urn:diagrams.loki3.com/BracketList+Icon"/>
    <dgm:cxn modelId="{6E43CE12-3CEF-462D-AC03-0A82BE1A0667}" type="presParOf" srcId="{132BB764-35FF-4416-BFA9-9A14D36CC11E}" destId="{11D58989-5BBE-41DE-AF3D-BD6694573CD6}" srcOrd="1" destOrd="0" presId="urn:diagrams.loki3.com/BracketList+Icon"/>
    <dgm:cxn modelId="{A3C40046-D066-4259-B89E-D61FD756D27C}" type="presParOf" srcId="{132BB764-35FF-4416-BFA9-9A14D36CC11E}" destId="{AF10F4CE-84BE-4250-A3B6-AB660A1426A0}" srcOrd="2" destOrd="0" presId="urn:diagrams.loki3.com/BracketList+Icon"/>
    <dgm:cxn modelId="{01FBC076-8770-4645-8B48-26DC612404CF}" type="presParOf" srcId="{132BB764-35FF-4416-BFA9-9A14D36CC11E}" destId="{CA7E07AD-BA1E-4128-824C-5C31D50EAF43}" srcOrd="3" destOrd="0" presId="urn:diagrams.loki3.com/BracketList+Icon"/>
    <dgm:cxn modelId="{EE0D3F1F-3EE6-41EE-AFA5-95C2B2441083}" type="presParOf" srcId="{84B28C51-F2D7-4259-9A4D-28DDF486E67C}" destId="{0BFEDE25-BD23-46A4-8AAB-350D1EEB3DD6}" srcOrd="1" destOrd="0" presId="urn:diagrams.loki3.com/BracketList+Icon"/>
    <dgm:cxn modelId="{EF30F718-872F-4BDE-B1CC-B8F0043701BF}" type="presParOf" srcId="{84B28C51-F2D7-4259-9A4D-28DDF486E67C}" destId="{3A9E7F4C-8559-4B21-924F-12D6118CBF75}" srcOrd="2" destOrd="0" presId="urn:diagrams.loki3.com/BracketList+Icon"/>
    <dgm:cxn modelId="{87EEBD23-DE17-4DF7-8BB4-E43B151E5A5F}" type="presParOf" srcId="{3A9E7F4C-8559-4B21-924F-12D6118CBF75}" destId="{F32E395E-ED1E-4A2F-9EEC-CC98795AE5D1}" srcOrd="0" destOrd="0" presId="urn:diagrams.loki3.com/BracketList+Icon"/>
    <dgm:cxn modelId="{AFCF9E66-2CA2-47C4-B3F4-9C12D5C37976}" type="presParOf" srcId="{3A9E7F4C-8559-4B21-924F-12D6118CBF75}" destId="{E42222F9-8F47-4FFE-A9A8-3D228FE36B55}" srcOrd="1" destOrd="0" presId="urn:diagrams.loki3.com/BracketList+Icon"/>
    <dgm:cxn modelId="{3BBAE8D2-5162-43E0-B0E0-739F3EF80A00}" type="presParOf" srcId="{3A9E7F4C-8559-4B21-924F-12D6118CBF75}" destId="{FA9BB212-3227-4539-862F-CEC4BAF4FF9F}" srcOrd="2" destOrd="0" presId="urn:diagrams.loki3.com/BracketList+Icon"/>
    <dgm:cxn modelId="{C011DCD1-FE2F-4666-BD38-DCB3739DF75C}" type="presParOf" srcId="{3A9E7F4C-8559-4B21-924F-12D6118CBF75}" destId="{F7A5F1A1-9FAE-430F-AF74-EC9BCDEE8E56}" srcOrd="3" destOrd="0" presId="urn:diagrams.loki3.com/BracketList+Icon"/>
    <dgm:cxn modelId="{1383D379-F3DA-4BDF-BCAB-D9D181CA27AD}" type="presParOf" srcId="{84B28C51-F2D7-4259-9A4D-28DDF486E67C}" destId="{A26A593F-8525-47FD-9DFE-8221C44FB3FB}" srcOrd="3" destOrd="0" presId="urn:diagrams.loki3.com/BracketList+Icon"/>
    <dgm:cxn modelId="{CD5AA462-18BE-4687-8E1E-861EAC97A41F}" type="presParOf" srcId="{84B28C51-F2D7-4259-9A4D-28DDF486E67C}" destId="{4AEB308A-6DC2-4776-ABA3-FD32E5EFADE7}" srcOrd="4" destOrd="0" presId="urn:diagrams.loki3.com/BracketList+Icon"/>
    <dgm:cxn modelId="{2229005B-2DE7-440A-BE01-1E4992ED0458}" type="presParOf" srcId="{4AEB308A-6DC2-4776-ABA3-FD32E5EFADE7}" destId="{F35271E8-C1BD-4B38-98F2-E971A992C07D}" srcOrd="0" destOrd="0" presId="urn:diagrams.loki3.com/BracketList+Icon"/>
    <dgm:cxn modelId="{BD0C47E7-2FC4-4103-9688-B56EDD0FCAE4}" type="presParOf" srcId="{4AEB308A-6DC2-4776-ABA3-FD32E5EFADE7}" destId="{E5ED7985-B5AD-458C-8961-E0CD4C3357F0}" srcOrd="1" destOrd="0" presId="urn:diagrams.loki3.com/BracketList+Icon"/>
    <dgm:cxn modelId="{4F159438-2115-42B9-8C44-F6B6AFBA42EF}" type="presParOf" srcId="{4AEB308A-6DC2-4776-ABA3-FD32E5EFADE7}" destId="{933BD62A-E758-4360-AEB8-D424DF306477}" srcOrd="2" destOrd="0" presId="urn:diagrams.loki3.com/BracketList+Icon"/>
    <dgm:cxn modelId="{99F7791B-20F8-4E22-8BCF-FF87F7EB1EAD}" type="presParOf" srcId="{4AEB308A-6DC2-4776-ABA3-FD32E5EFADE7}" destId="{66E87905-36F2-4C5B-B71F-B2EE6024B2D5}" srcOrd="3" destOrd="0" presId="urn:diagrams.loki3.com/BracketList+Icon"/>
    <dgm:cxn modelId="{F5397490-ECD6-4A71-B9CD-8112F25EB72F}" type="presParOf" srcId="{84B28C51-F2D7-4259-9A4D-28DDF486E67C}" destId="{AB710A0E-FB54-435C-9036-311BD1DA86BB}" srcOrd="5" destOrd="0" presId="urn:diagrams.loki3.com/BracketList+Icon"/>
    <dgm:cxn modelId="{6819915C-7D81-4FE6-B70B-A06A0809348A}" type="presParOf" srcId="{84B28C51-F2D7-4259-9A4D-28DDF486E67C}" destId="{F8F9B606-246F-48C9-B288-23D667B7B2C5}" srcOrd="6" destOrd="0" presId="urn:diagrams.loki3.com/BracketList+Icon"/>
    <dgm:cxn modelId="{75C120D6-5DF2-4AF6-9956-FC061BFF7E10}" type="presParOf" srcId="{F8F9B606-246F-48C9-B288-23D667B7B2C5}" destId="{84C3C026-091C-455C-ADA1-35C92FC1128B}" srcOrd="0" destOrd="0" presId="urn:diagrams.loki3.com/BracketList+Icon"/>
    <dgm:cxn modelId="{67A232B0-AFA8-431E-B20B-6573D8976A5B}" type="presParOf" srcId="{F8F9B606-246F-48C9-B288-23D667B7B2C5}" destId="{87708A6A-3FED-4FFB-9A51-8EEDC9FD94BF}" srcOrd="1" destOrd="0" presId="urn:diagrams.loki3.com/BracketList+Icon"/>
    <dgm:cxn modelId="{6E882E2E-9B67-40BB-81C5-F222621BA481}" type="presParOf" srcId="{F8F9B606-246F-48C9-B288-23D667B7B2C5}" destId="{2A5CD829-88BC-401B-AEAD-8A9321001113}" srcOrd="2" destOrd="0" presId="urn:diagrams.loki3.com/BracketList+Icon"/>
    <dgm:cxn modelId="{C9199BA7-B0B2-4DA1-A76A-BBA19948E330}" type="presParOf" srcId="{F8F9B606-246F-48C9-B288-23D667B7B2C5}" destId="{8C9D3596-4612-4BBF-B684-4B3562234E93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5381EF-91B9-4A96-BB70-D6C7791BBC76}">
      <dsp:nvSpPr>
        <dsp:cNvPr id="0" name=""/>
        <dsp:cNvSpPr/>
      </dsp:nvSpPr>
      <dsp:spPr>
        <a:xfrm>
          <a:off x="3973" y="384860"/>
          <a:ext cx="2032239" cy="8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Variables y constantes globales</a:t>
          </a:r>
        </a:p>
      </dsp:txBody>
      <dsp:txXfrm>
        <a:off x="3973" y="384860"/>
        <a:ext cx="2032239" cy="891000"/>
      </dsp:txXfrm>
    </dsp:sp>
    <dsp:sp modelId="{11D58989-5BBE-41DE-AF3D-BD6694573CD6}">
      <dsp:nvSpPr>
        <dsp:cNvPr id="0" name=""/>
        <dsp:cNvSpPr/>
      </dsp:nvSpPr>
      <dsp:spPr>
        <a:xfrm>
          <a:off x="2036212" y="8969"/>
          <a:ext cx="406447" cy="1642781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E07AD-BA1E-4128-824C-5C31D50EAF43}">
      <dsp:nvSpPr>
        <dsp:cNvPr id="0" name=""/>
        <dsp:cNvSpPr/>
      </dsp:nvSpPr>
      <dsp:spPr>
        <a:xfrm>
          <a:off x="2605239" y="8969"/>
          <a:ext cx="5527691" cy="16427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Datos No conocidos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Numero1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Numero2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Datos de Salida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Suma</a:t>
          </a:r>
        </a:p>
      </dsp:txBody>
      <dsp:txXfrm>
        <a:off x="2605239" y="8969"/>
        <a:ext cx="5527691" cy="1642781"/>
      </dsp:txXfrm>
    </dsp:sp>
    <dsp:sp modelId="{F32E395E-ED1E-4A2F-9EEC-CC98795AE5D1}">
      <dsp:nvSpPr>
        <dsp:cNvPr id="0" name=""/>
        <dsp:cNvSpPr/>
      </dsp:nvSpPr>
      <dsp:spPr>
        <a:xfrm>
          <a:off x="3973" y="1753335"/>
          <a:ext cx="2032239" cy="63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Lectura de Números</a:t>
          </a:r>
        </a:p>
      </dsp:txBody>
      <dsp:txXfrm>
        <a:off x="3973" y="1753335"/>
        <a:ext cx="2032239" cy="631125"/>
      </dsp:txXfrm>
    </dsp:sp>
    <dsp:sp modelId="{E42222F9-8F47-4FFE-A9A8-3D228FE36B55}">
      <dsp:nvSpPr>
        <dsp:cNvPr id="0" name=""/>
        <dsp:cNvSpPr/>
      </dsp:nvSpPr>
      <dsp:spPr>
        <a:xfrm>
          <a:off x="2036212" y="1723751"/>
          <a:ext cx="406447" cy="69029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5F1A1-9FAE-430F-AF74-EC9BCDEE8E56}">
      <dsp:nvSpPr>
        <dsp:cNvPr id="0" name=""/>
        <dsp:cNvSpPr/>
      </dsp:nvSpPr>
      <dsp:spPr>
        <a:xfrm>
          <a:off x="2605239" y="1723751"/>
          <a:ext cx="5527691" cy="690292"/>
        </a:xfrm>
        <a:prstGeom prst="rect">
          <a:avLst/>
        </a:prstGeom>
        <a:solidFill>
          <a:schemeClr val="accent2">
            <a:hueOff val="2250663"/>
            <a:satOff val="834"/>
            <a:lumOff val="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Solicitar al usuario, los valores para cada número</a:t>
          </a:r>
        </a:p>
      </dsp:txBody>
      <dsp:txXfrm>
        <a:off x="2605239" y="1723751"/>
        <a:ext cx="5527691" cy="690292"/>
      </dsp:txXfrm>
    </dsp:sp>
    <dsp:sp modelId="{F35271E8-C1BD-4B38-98F2-E971A992C07D}">
      <dsp:nvSpPr>
        <dsp:cNvPr id="0" name=""/>
        <dsp:cNvSpPr/>
      </dsp:nvSpPr>
      <dsp:spPr>
        <a:xfrm>
          <a:off x="3973" y="2515628"/>
          <a:ext cx="2032239" cy="63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Suma de Números</a:t>
          </a:r>
        </a:p>
      </dsp:txBody>
      <dsp:txXfrm>
        <a:off x="3973" y="2515628"/>
        <a:ext cx="2032239" cy="631125"/>
      </dsp:txXfrm>
    </dsp:sp>
    <dsp:sp modelId="{E5ED7985-B5AD-458C-8961-E0CD4C3357F0}">
      <dsp:nvSpPr>
        <dsp:cNvPr id="0" name=""/>
        <dsp:cNvSpPr/>
      </dsp:nvSpPr>
      <dsp:spPr>
        <a:xfrm>
          <a:off x="2036212" y="2486044"/>
          <a:ext cx="406447" cy="69029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87905-36F2-4C5B-B71F-B2EE6024B2D5}">
      <dsp:nvSpPr>
        <dsp:cNvPr id="0" name=""/>
        <dsp:cNvSpPr/>
      </dsp:nvSpPr>
      <dsp:spPr>
        <a:xfrm>
          <a:off x="2605239" y="2486044"/>
          <a:ext cx="5527691" cy="690292"/>
        </a:xfrm>
        <a:prstGeom prst="rect">
          <a:avLst/>
        </a:prstGeom>
        <a:solidFill>
          <a:schemeClr val="accent2">
            <a:hueOff val="4501327"/>
            <a:satOff val="1667"/>
            <a:lumOff val="50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Calcular la suma de los números indicados por el usuario</a:t>
          </a:r>
        </a:p>
      </dsp:txBody>
      <dsp:txXfrm>
        <a:off x="2605239" y="2486044"/>
        <a:ext cx="5527691" cy="690292"/>
      </dsp:txXfrm>
    </dsp:sp>
    <dsp:sp modelId="{84C3C026-091C-455C-ADA1-35C92FC1128B}">
      <dsp:nvSpPr>
        <dsp:cNvPr id="0" name=""/>
        <dsp:cNvSpPr/>
      </dsp:nvSpPr>
      <dsp:spPr>
        <a:xfrm>
          <a:off x="3973" y="3248337"/>
          <a:ext cx="2032239" cy="63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Impresión de la Suma</a:t>
          </a:r>
        </a:p>
      </dsp:txBody>
      <dsp:txXfrm>
        <a:off x="3973" y="3248337"/>
        <a:ext cx="2032239" cy="631125"/>
      </dsp:txXfrm>
    </dsp:sp>
    <dsp:sp modelId="{87708A6A-3FED-4FFB-9A51-8EEDC9FD94BF}">
      <dsp:nvSpPr>
        <dsp:cNvPr id="0" name=""/>
        <dsp:cNvSpPr/>
      </dsp:nvSpPr>
      <dsp:spPr>
        <a:xfrm>
          <a:off x="2036212" y="3248337"/>
          <a:ext cx="406447" cy="631125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D3596-4612-4BBF-B684-4B3562234E93}">
      <dsp:nvSpPr>
        <dsp:cNvPr id="0" name=""/>
        <dsp:cNvSpPr/>
      </dsp:nvSpPr>
      <dsp:spPr>
        <a:xfrm>
          <a:off x="2605239" y="3248337"/>
          <a:ext cx="5527691" cy="631125"/>
        </a:xfrm>
        <a:prstGeom prst="rect">
          <a:avLst/>
        </a:prstGeom>
        <a:solidFill>
          <a:schemeClr val="accent2">
            <a:hueOff val="6751989"/>
            <a:satOff val="2501"/>
            <a:lumOff val="76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Imprimir en pantalla el resultado de la suma</a:t>
          </a:r>
        </a:p>
      </dsp:txBody>
      <dsp:txXfrm>
        <a:off x="2605239" y="3248337"/>
        <a:ext cx="5527691" cy="631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E819D-A718-42BD-9F4E-0C6B9FC96CC0}" type="datetimeFigureOut">
              <a:rPr lang="es-MX" smtClean="0"/>
              <a:pPr/>
              <a:t>03/12/2025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5015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03/12/2025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500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8895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21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2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3560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03/12/2025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697826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03/12/2025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baseline="0" dirty="0">
                <a:solidFill>
                  <a:schemeClr val="bg1"/>
                </a:solidFill>
              </a:rPr>
              <a:t>Módulos </a:t>
            </a:r>
            <a:r>
              <a:rPr lang="es-MX" sz="1100" dirty="0">
                <a:solidFill>
                  <a:schemeClr val="bg1"/>
                </a:solidFill>
              </a:rPr>
              <a:t>•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ES_tradnl" sz="1100" dirty="0">
                <a:solidFill>
                  <a:schemeClr val="bg1"/>
                </a:solidFill>
              </a:rPr>
              <a:t>Algoritmia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5758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Modularidad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869160"/>
            <a:ext cx="1560267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/>
              <a:t>OBJETIVO EDUCACIONAL:</a:t>
            </a:r>
            <a:endParaRPr lang="es-ES" sz="3200" b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/>
            <a:endParaRPr lang="es-ES_tradnl" dirty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/>
              <a:t>El alumno:</a:t>
            </a:r>
          </a:p>
          <a:p>
            <a:pPr algn="just" eaLnBrk="1" hangingPunct="1"/>
            <a:endParaRPr lang="es-ES_tradnl" dirty="0"/>
          </a:p>
          <a:p>
            <a:pPr algn="just"/>
            <a:r>
              <a:rPr lang="es-MX" sz="2400" dirty="0"/>
              <a:t>Conocerá y utilizará la técnica de dividir un problema en módulos para facilitar su resolución y mantenimiento, así como la reutilización de  Algoritmos ya declarados</a:t>
            </a:r>
            <a:r>
              <a:rPr lang="es-ES_tradnl" sz="2400" dirty="0"/>
              <a:t>.</a:t>
            </a:r>
            <a:endParaRPr lang="es-E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/>
              <a:t>Programación Modular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913146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endParaRPr lang="es-ES_tradnl" sz="2000" dirty="0"/>
          </a:p>
          <a:p>
            <a:pPr algn="just"/>
            <a:r>
              <a:rPr lang="es-MX" sz="2000" dirty="0"/>
              <a:t>Un problema difícil es más sencillo al dividirlo en pequeñas partes y tratar de buscar la solución de cada una de ellas y así resolver todo el problema general.</a:t>
            </a:r>
          </a:p>
          <a:p>
            <a:pPr algn="just"/>
            <a:endParaRPr lang="es-MX" sz="2000" dirty="0"/>
          </a:p>
          <a:p>
            <a:pPr algn="just"/>
            <a:r>
              <a:rPr lang="es-MX" sz="2000" dirty="0"/>
              <a:t>En programación la mejor forma de elaborar y dar mantenimiento a un programa complejo, es construirlo a partir de bloques menores o módulos, pues de esta manera es más fácil analizar, programar y darle mantenimiento a cada uno de ellos, que si estuviera todo el código en el programa principal. </a:t>
            </a:r>
          </a:p>
          <a:p>
            <a:pPr algn="just"/>
            <a:endParaRPr lang="es-MX" sz="2000" dirty="0"/>
          </a:p>
          <a:p>
            <a:pPr algn="just"/>
            <a:r>
              <a:rPr lang="es-MX" sz="2000" dirty="0"/>
              <a:t>Dichos módulos se escriben solamente una vez, pero pueden ser llamados en diferentes puntos del programa principal o de cualquier otro módulo.</a:t>
            </a:r>
            <a:endParaRPr lang="es-ES_tradnl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/>
              <a:t>Programación Modular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9556"/>
            <a:ext cx="8363272" cy="44657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s-ES_tradnl" sz="2400" b="1" dirty="0"/>
              <a:t>Definición</a:t>
            </a:r>
            <a:r>
              <a:rPr lang="es-ES_tradnl" sz="2400" dirty="0"/>
              <a:t>:</a:t>
            </a:r>
          </a:p>
          <a:p>
            <a:pPr algn="just" eaLnBrk="1" hangingPunct="1">
              <a:lnSpc>
                <a:spcPct val="90000"/>
              </a:lnSpc>
            </a:pPr>
            <a:endParaRPr lang="es-ES_tradnl" sz="2400" dirty="0"/>
          </a:p>
          <a:p>
            <a:pPr algn="just"/>
            <a:r>
              <a:rPr lang="es-MX" sz="2400" dirty="0"/>
              <a:t>La programación modular es:</a:t>
            </a:r>
          </a:p>
          <a:p>
            <a:pPr lvl="1" algn="just"/>
            <a:endParaRPr lang="es-MX" sz="2200" dirty="0"/>
          </a:p>
          <a:p>
            <a:pPr lvl="1" algn="just"/>
            <a:r>
              <a:rPr lang="es-MX" sz="2200" dirty="0"/>
              <a:t>Una técnica que consiste en dividir un programa en tareas y dar origen a la creación de pequeños programas llamados </a:t>
            </a:r>
            <a:r>
              <a:rPr lang="es-MX" sz="2200" i="1" dirty="0"/>
              <a:t>módulos, subprogramas o subrutinas con la finalidad de simplificar </a:t>
            </a:r>
            <a:r>
              <a:rPr lang="es-MX" sz="2200" dirty="0"/>
              <a:t>la elaboración y mantenimiento del mismo, donde cada módulo se codifica y se procesa de manera independiente, sin importar los detalles de otros módulos. 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dirty="0"/>
              <a:t>Esto facilita la localización de un error cuando se produce. </a:t>
            </a:r>
          </a:p>
        </p:txBody>
      </p:sp>
      <p:sp>
        <p:nvSpPr>
          <p:cNvPr id="14338" name="AutoShape 2" descr="data:image/jpeg;base64,/9j/4AAQSkZJRgABAQAAAQABAAD/2wCEAAkGBhMQEREREhIRFBEUDRIUEhYVGSISGRkWFhwVGBQVFBQXHCYfGCUkGRUTIi8gIycpLCwtFh89NTAqNyYrLSkBCQoKBQUFDQUFDSkYEhgpKSkpKSkpKSkpKSkpKSkpKSkpKSkpKSkpKSkpKSkpKSkpKSkpKSkpKSkpKSkpKSkpKf/AABEIAM8A9AMBIgACEQEDEQH/xAAbAAEBAAIDAQAAAAAAAAAAAAAABAUGAQMHAv/EAFEQAAIBAgMCBQ4KBwcEAgMAAAECAwARBAUSITEGEyJBURYXNVJTVHF0kpOxstLTFCMyMzRVYZGipAdCZHOB0eIVdYOhs8HhJUOjtDZyYmOC/8QAFAEBAAAAAAAAAAAAAAAAAAAAAP/EABQRAQAAAAAAAAAAAAAAAAAAAAD/2gAMAwEAAhEDEQA/APQqVPPi7MEVdchF9IIUAbtTsfkjfbYSSDYbCRwOO5+J/hq/3oKaVNabpi/FS03TF+KgppU1pumL8VLTdMX4qCmlTWm6YvxUtN0xfioKaVNabpi/FS03TF+KgprVcfnsyS4pRLH8XK4VTHsWP4Jx4lZi130ymNSQQBxm0ctAuw2m6YvxV0YbBSRtK6lLyyB3uzsNQUICoZiF5KqLLbYo6KDDS5xMggPHBzJh4ZUARAJnkcB4UAFyFSzAKdfK2sRapcfwmmV5lXEQIY5tLiVUbSpxCRpxSiRHsYmdnaS+0DTYHUNrvN0xbd/ytvhqPD5S0b8YugEM7KNchRWkvxjRxltKFtT3KgE626TQYfOuET4aURmdRySt5hGgvxMjrJoGl3+MVF1LpS9106gWPzhOEb6o9eJhYasv1CyJf4X84Lg8kIo1Lz7bsWXZWzhphuaMeDUP96ap+2j/ABfzoMJwdz5p5poncErCkgB0K6ktIroY02x6dMd0kLOpazMbitiqcmbdeK3/APVcWm6YvxUFNKmtN0xfipabpi/FQU0qa03TF+KlpumL8VBTSprTdMX4qWm6YvxUFNKmtN0xfipabpi/FQU0qa03TF+KlpumL8VBTSprTdMP4q+DjGjI41VClgA6G6gncHDWK8w1bRffpuLhZSlKCTLRyC5+U8sjN/Biq/cioLc1qrqbLvm18L+s1U0ClKUClKUClKUHTicTo07CxZ9KgW36WbnIA5KNXx8JbuMn3p7dfGO+Xh/GT/o4ipZOE0SmUMswMblTyNV9LQqzIFJLAGeDmv8AGCwJuAFvwlu4yfent0+Et3GT709uoJOFMKqXZZlGklbqBqCuI5NJ1W5MjBTqKi5Fr3FcHhXCAxkWeILKiPxqcXpZ1V1uC23kOpKrdhfaoOygyHwlu4yfent0+Et3GT709uoY+E8TSCPROrGXizqjIAbjHhOpr2sJEK3BP2Xs2nsj4QxNB8IQSOnGrHZAGbWzKgXY2k8p0FwxHK8Ngq+Et3GT709unwlu4yfent1B1SxsVVFmJLYfbxepbTScUoJ1Cx4xXj+xhezKDfjDcK4ZLaExDEqrBREdWg75At7lVJAJHSLahtoMh8JbuMn3p7dPhLdxk+9PbqHDcJI2cRssqsWI1MmhQeMmiVGOtrHVBIt9xK32AiucuzwYiVOLKmFsNK27lCSKSJGBZWKkWk5udflG9gF+GxWvWNLKUfSwNt+lH5iRuda7687Oezrwh+CCVhh2UO0eyxb4ONp2X3qv3V6JQKUpQKUpQKUpQKUpQK+XQMCCAQVIIO0EEWII+0E19UoMZkGZCZJFJOuDEy4d73YnizyGJA2kxmMn7Sa4rzLF5lJHi8eqOVH9oSGw6dKfyFKD1jLvm18L+s1U1Nl3za+F/WaqaBSlKBSlKBSlKCPHfLw/jJ/0cRUy8G4CZzIvG8fKHfjLG1tOlV0qtgNCb7m6i5JqnHfLw/jJ/wBHEVZQYvHcG4JQw0aGaRXLpYNqF9o1Ar+s1wRY33XsRyvBrDaCjRK4axcvyi5A03c8/J2dFgBawAGTpQYxshwiKSYYVQAli24DUJCWLHtwG289+k1xiODsLwvAgMSSSK78Xa5KlWBJdWG0ol9nNXVnLSvrhCSaHWJNQUMpWRgszMx3aV/VG2zE7gbcT4vEHXpjlUquLIGkAHi1KwIrkEHWWVw3StukUFUnB/DNe8Ee0Rg82yPbHuP6p2j7du+uI+DuGXTpgjGnTpsLWClmUA33Asxt9tdGDeZWjiPHEJKVaR1HLRI2s7PaxLvZrixFgu8knMUGJg4MQJLxoT/tFBGQpjFyzMwBW9yXe92IOo7K78HkWHhfjI4UWSzAsL35Vi1yTzkC/gFX0oPLJf8A5SP3I/8AXr1OvLJf/lI/cj/169ToFKUoFKUoFKUoFKUoFKUoPFc0+mY/x+T0JSmafTMf4/J6EpQew5d82vhf1mqmpsu+bXwv6zVTQKUpQKUpQKUpQSY6JiYmRdRSbURcLcFJU2E7N7g/wNaTi/00YWJ3jaDFakdka2gi6kg2OvpFeg1pfCzAZVg0M0+EheWVzxcareSVzv0jwnadwuOcgEMb18cH3DFfcnt06+OD7hivuT262DAcA8GY0M2BwolKguqi6qTt0Kb7bbr85BO4gDv6gsv7yw/k/wDNBrHXxwfcMV9ye3Tr44PuGK+5PbrZ+oLL+8sP5P8AzTqCy/vLD+T/AM0GsdfHB9wxX3J7dOvjg+4Yr7k9utn6gsv7yw/k/wDNOoLL+8sP5P8AzQax18cH3DFfcnt06+OD7hivuT262fqCy/vLD+T/AM1rEWBy2DFnAYvB4ZHblYaYrpSVGJ0Kx3KwIK9BK8xNiGv5Bn6Y/hDHiY1dUeNgA9r8iAqb2JG8V7NWIwHBLBwSLLFhYUkW+llWxFwVNv4E1l6BSlKBSlKBSlKBSlKBSlKDxXNPpmP8fk9CUpmn0zH+PyehKUHsOXfNr4X9ZqpqbLvm18L+s1U0ClKUClKUClKUHDMACSQABck7AAN5J5q0xOAyzZhFmLvIygu4SQ6jcaeIIBA0Da7abbNKX2k22dxxz6f+yjcrZ846n5G39VSNvSwt+qwNt6BSlKBSlKBSlKBWvcL+BkWZCASbDFNquN5Qgh0/iQh/hWw0oIcpARBBbS0SqunUWGn9RkLksVNja5NrEHaKuqbGYYtZ1sJUuUJ3fajW/Vbn6NhG0V94XEiRb2KkEq6nerDept4Qb7iCCNhFB3UpSgUpSgUpSgUpSgUpSg8VzT6Zj/H5PQlKZp9Mx/j8noSlB7Dl3za+F/Waqamy75tfC/rNVNApSsfh80Z0V1w82lkVl5UQ2MARs47oNBkKVH8NfvebyovfU+Gv3vN5UXvqCytD4UcLsR/aMOBwcbSssbHEBSFtxlrcuxEelduo3sXGwkWO4fDZO95vKi99WOybL/gofTh52llfXPKxh1yObnU1pbAbTZRsHNQZnDxaEVQFXSoFl2gWG4E7SPtNdlR/DX73m8qL31Phr97zeVF76gspUTZgwsWglA1KCbxm2ohbkCUneRuBq2gUpUQxUrXKxRldTAFpSpOklSSoiNtoPOaC2lR8dP3GLzx9zTjp+4xeePuaCylR8dP3GLzx9zTjp+4xeePuaCytY4cZtJgoXxMMUjtxbI5WxVRY6HkXfySbhgCNhDbGBGb46fuMXnj7mnHT9xi88fcUE3BfPlx2FhxK2GtOWo/VcbHXb9u77CKyta3k+Qvg5ZWw8USQy8p4eObSsgtZ4/ieSCtwV+xbWtasxx0/cYvPH3NBZSo+On7jF54+5px0/cYvPH3NBZSo+On7jF54+5px0/cYvPH3NBZSo+On7jF54+5px0/cYvPH3NBZSomxcq2LRRhS6KSJSxGohbhTEL7+kVbQeK5p9Mx/j8noSlM0+mY/x+T0JSg9hy75tfC/rNVNTZd82vhf1mqmgDePCKiyX6Nh/FYfUWrRvHhFRZL9Gw/isPqLQfOdY14Y1aMRljiMPH8YSotLIkZN1BNxrH/NrHGLwkkXUXSNgFxlhHdSThJUhZjqJ0hi5a3K0Kh5T3sM9PhkkADojgMCA6hxcbiAwO3adv211xZdEjBliiVgSVZUVSC3yiGAuL8/TQYnC45o7wrxXGHGMpm5TQlpFM5Y8vUTa0YTXv0DUBYDF5Fwi4uBBrw/FLLhAGLluTiMViIZV44uNRUR6w9hsvcHfW2fA49HFcXHxVraNI0Wve2i2m19trb65bCIbXRDa+m6g2uQxts2XYA7OcA7xQa1k+cNFhoFCqVjw0JYG5eTjHaMLBt2lSu297llGwnUNoSVW1BWVtLlGsb2YWuptuO0bPtrriwUaBAscahNWgKirp1XDaABybgm9rXub1LlcTK+KDKwDYwujGxDKY4VutiTvRt4HNQS8NJmTAYt1JVlwzspGwhhYgg81iBX1wPxLSYDByOxZ2wqMzE3JJG0k11cOux2N8Uk9Fc8BuxuB8Tj9FBnKmwHyP8AFl9d6pqbAfI/xZfXegppSlApSlArDYrO5FleNYAVWWCMMZAuppx8XZQpsA3yiSCBtAY8mszUUuSwM5kaMFzJHITc7XjuI23/AKtzagxmJz3VGH0uohXj8Tpa1kikmjKodN5AXw8rW5BKoL2LaG+c5zWQPGyL8XFjJ42+M0a3igxJZHUKeTrTY23at9NtJOVhyaBAirEoEbsybzpZiGYi552AbwgHeAR9TZTC7iR4o2kUghmXVYgaQwB2XtsvvsB0CwYbFZ2TLCzakSMiVwrFtUcmDxcx1ppFyph2C5vsO/YMgmeopIxBjgOiNxrkXSUl1hOWbDVeNwVF92wsCDX3DwdwyOsiwRrIrBlYXDAgEA6r3NgzAX3A23bK5mjXDoRFA5DsQwiCXAIsTaV1FrAALu3C1hagvBrmurCxhURVXQqxqqqf1VAAVTtO4ADed28767aBSlKDXv0gTtHl2LdGZXWJSrKdJBDpYgjaKs4KTM+BwbsxZmwUDMzHUSSikkk7SSeesf8ApH7F4z9yPWSreB/Y/A+IYf1FoPLc0+mY/wAfk9CUpmn0zH+PyehKUHsOXfNr4X9ZqpqbLvm18L+s1U0Abx4RWIw2YLDg4mJAK5esg2FtiRKSSF223dG8DnrLjePCKwuCylJYIGZpATg8KpCtYER2kS4sdzFvsIJBB2WCz+01RAZfnFjcyBFLWeJQZlWw/VJt/lvrsgzJHCW1AuQACpBDFDLpYW5JCKSb7tnSLznIYyGBMhDRzJYteyykM4U2vsI2Eknad9d0eVosnGapCRJM4BN1BmOqSwtfa23fsv0bKD5xudwwyRxySxo0hYDU6pays921MCAdJAPOSK+cZmgV41UrbjZBKSDZUjRmcht1w2gHfvPPXfiMLG0kTPp1ozmMEi5JRlbZ+tZWY/ZvqXqfj7abcwXl/J1SJNydnNJGpF784NxsAd02bxoyqddzLxZshIUiMTEubWUBGUk819trG3auOQhzqsEVWckEABhdTcjo27KmkyKJgQTIbmYk6rH44qX2gdKKR0eDZSfLCFIQ6i+IieUyNYkJo1WZU2G0anda99ooI+HXY7G+KSeiueA3Y3A+Jx+iuOHXY7G+KSeiueA3Y3A+Jx+igzlTYD5H+LL671TU2A+R/iy+u9BTSlKBSlcMtwQdxBB/jQY982HGoqkGMxOzmxvfWkcWg7jqYsNl72Fq+3zmMOqcvaJjq0HSOKfi3DNbZy+SOm2zeL9cOQomkh59S8VpJe5AiEioN1vkyup2bRbnGqn9gRhVUGUaURVYNZhodpEN7WuGY7xtG+9BYMWlmYsFVHKuz8gKRa92aw5xt3VLgc9hmi41JFK3sQGDsCSVUFUJsSRsHPXV/aEGHdMKG1zSSOwiHxj8ti7M4HyVFybtbZ010TPhYGgwrOYWDcZASdGpuWCqyMNLH4xxoO2zC3MaCvD5sLSmQgKs0gTSrX4tGERYjafnRIuzfp2V9jOY/jSdaiJpQ2pCLiEAyMgtylFwLjednRfqj4PRoFUNNZRELFrg8U5kQtcXJBJH2gm9ztr6lyGNtW2QBgQwDbDeR5hsIO6SR7fYbG9hYL9YuVuNQtcX2i97XG8XsbX6K+qkgTVK8jRFGCmNWupDIW1GwVid4B5QBHNe7E10ClKUGtfpH7F4z9yPWSreB/Y/A+IYf1FqL9I/YvGfuR6yVbwP7H4HxDD+otB5bmn0zH+PyehKUzT6Zj/H5PQlKD2HLvm18L+s1U1Nl3za+F/WaqaAN48IqLJfo2H8Vh9RatG8eEVFkv0bD+Kw+otBbSlKDSeEmeiLOcrhuoBjn1Enu40KLdPxYt/9q3atSz3DZecajTmP4UJIN5IcEfR+LHPdyL6b3/W3WG20ClKUGC4ddjsb4pJ6K54DdjcD4nH6K44ddjsb4pJ6K54DdjcD4nH6KDOVNgPkf4svrvVNTYD5H+LL670FNKUoFKUoFYPhQJZYZYcLLIk4RiWjtydlwrMykgtawVSG28w33nEGU2iNo9uqUC9//wAYb7D9r2IHNqN9NMECxqEUWUbuffvJJ2kk7ydpoNY4AcDfgERkl5WMm5U7k6yL7eLDc9jtJ5zz2ArMcI+D8WOw74eUbGF1bnRx8l1+0f5gkVk6UGl8BsrxWAjZMZNIycaY47sGjQA2RtTDWoYWsdWkXsQDat0rgi+zm56i4swAlQWh7QcpkH/6x+so7TeP1b7FoLqV8xyhgGUhlO4g3B8BFfVApSlBrX6R+xeM/cj1kq3gf2PwPiGH9Rai/SP2Lxn7keslW8D+x+B8Qw/qLQeW5p9Mx/j8noSlM0+mY/x+T0JSg9hy75tfC/rNVNTZd82vhf1mqmgDePCKiyX6Nh/FYfUWrRvHhFYfL5ZOLwkaMi3wCuSyGT5IgUAAOtvnD07qDMUqPip+6w+Zb39OKn7rD5lvf0Gp8J8hEuc5VLZSOLm1DnvB8YCfOLb/AOtbxULYWUlWL4cst9JMBuLizWPH7LjfX1xM/dYfMt7+gspUfFT91h8y3v6mzLGyYaJp5ZYeKj0mS0TDk3ANiJj09B8FBPw67HY3xST0VzwG7G4HxOP0V1cMcQsmV4uRDqR8AzodourKGU2O3cRvrt4DdjcD4nH6KDOVNgPkf4svrvVNQxylIWYWvxsgF91zKV228NBdSujRJ28fmz7ymiTt4/Nn3lB85lmUeGieaZgkaLdif8gBzknYAN5NaPwUzTH4/ESzS4dkwEoQIGbigEXVay6SZdQkJa2kNsBbSLVuWLyvjShk4l9DakDRlgG3atJksTa9iRsua72WTaeMj6SSh/iSeMoO9RYADYALAfYNwFc1MFl7eLfb5B5t/wD3KaJe3i8g+8oKaVFlmaJOHCvGzxOUmCHUFccx/hzc20HaDXfi5Sq3W19SKL7uUyrc28NB3UqbRL28XkH3lNEvbxeQfeUGscPI8dHHxmXx3YyLJKUblakN7iEryrgWJDHULhlOw1leCXChMfBrAKSodE8R2GOQbxY7bG1wf9wayWiXt4vIPvK6BlpEhmHEiUqEZxGQWXZZWIk5W3Ta+7ZagyFKmCynaHiI5rIfeU0S9vF5De8oMH+kfsXjP3I9ZKt4H9j8D4hh/UWsPw0zNJ8pxpR0YonFyaDqCyK0epbjwj76zHA/sfgfEMP6i0HluafTMf4/J6EpTNPpmP8AH5PQlKD2HLvm18L+s1U1Nl3za+F/WaqaAN48IrWzjzBh4pgocxZJJJpLaAdC4ViC1jbYOj7t9bIN48IrWZYkfDwJJKIkkyd4mkNhYOMKDYvsuV1b/wDagrjzid5lgWOHUZnR31syC0eHmUqAt2umIAvcXIuNhtXVDwkkYJ8WgMyYd4NpsFnl4pRL2xBsTp2HmrujxuABRuMwOtNRVg0akM/zjLY8nVtvbpoMbl9pBxmBtKbyjVHZz0uL8r+NAlzicSxxLCj2SNsQ6uoROMlkhFmdlI2xObWY35O8XOMbN2fExPoRhJGqJHxhvpONw8AkMdiNQa5BA27j8jblPh+A+L+MwPxQ+K5UfI3fI28ncN3RXVPLlr6i7ZexZtTajE1ybXJvvPJXb9goOiDhLOY1kaCIA4YYghWZiE1cWUBKi7E7QdgA33312fpIW2XY9edYBcc4uy7xzU/6XbT/ANO06NFviraNWvTbo18q26+3fWC4Y4yBcJmfFzYQrNBFoVJFL61I1jiwLbSS1wb7Tcc9BdmXYA/3LH/pJWU4DdjcD4nH6KxeZdgD/csf+klZTgN2NwPicfooM5WOPzDfvz/rVkaxrH4hv37f61Bi8bwhljlxCasP8XMURSCCEOGOIEsjatwcaTYW5W8bL8SZ/MiROZIGL4SPEABbCQuyrxER4y5IBJ1DUTqHJFtucgwKI8rgsTK4ZwxDAEKqWQWFgVSMEEn5Aqiy7Ni7Pk/Z4OigwM+eSKmIdXgZ0eVViOxk0T8QskjBjySpEhuq7CLXFzWL4RZs74KVJXwtmweLZmUmRHMbRqiI2wauWW2ahePouRuVl27tu/7ebb07KWWwGyw3Do5tnRsJ++g1Gbhe4bEMsuC0RDFSkA7W0Yl41BOvk6lKHVYm5vbbWw5RjzIZo2eN5IsS8ZMezUFWJi2jUxWxl0nadw3XtVfFJt5Kbd+wbfDUebYVHjKnD8cGJuFMakGx5YaRlsb7iDcGxG6g1f8ARr87m396yelq3PEpqCjpmhH/AJErS/0Zn43Nv71f7e2563LHPZQb2tLCf/IlBrGI4VTIkx14XUj4pdoKqnEYiOFOMu9+Wshtu+RsvtAyRzSRMQsLSRNaaGMgJpZxIpczKNZICGymwYck7RuGTwmAjiUqupg0ju3GEOSzsztuUbNbMbc2o137L32XAsDz26L0Gt/2/KcPHIsmGaSVsPqvyFg41HdklbURcFNAJ0m7bQNl58zzYucNxr4ZdGIyyXeWDM8p1SRubHSugXOndIdoOm+2aVsRZbE3IsLE9JHPuH3VybfZut/DZs/yH3UGnZXwplkWO0uCUH4DGFUbnxMYLbpNmhg1kG+1iRa9bLkWY/CIUk1Ixu4YobjkSSRhrAm2riyd/SLm1UiJB+qm++4b+mosRgVaeCRYowYySZCqfJIYcWCPjAbtcW5O+/NQecYTsLnX95Yn0wV6DwP7H4HxDD+otee4M/8ARc6/vLEemCvQuB/Y/A+IYf1FoPLc0+mY/wAfk9CUpmn0zH+PyehKUHsOXfNr4X9ZqpqbLvm18L+s1U0Abx4RWIhy2PE4GOCUExyYOFXAOkkaUO8btoFZcf715/mv6S0yx0wc2GkaSLDwgtG4KnkLYi6g0FnWhy3uUnnG/nTrQ5b3KTzjfzrDdfWDvSfy1/lTr6wd6T+Wv8qDM9aHLe5Secb+dOtDlvcpPON/OsN19YO9J/LX+VOvrB3pP5a/yoMz1oct7lJ5xv5060OW9yk84386w3X1g70n8tf5U6+sHek/lr/Kg2vhdhViyrFRILJHl5RQTfkooVbk7TsAru4DdjcD4nH6K8+4Q/phhxWFxGHXDTK0sDIGLKQCecgCvQeA3Y3A+Jx+igzlTYEXQggEcZNcHaPlvvFU1qmccO8PlrCLErMrMZHTSquCpd7EEPceAgGgxuN/Q7hZZJJDNilLyM5CsgA1Emyji9g2109ZPCd8Yzyk93VHXny/9p82Pbp158v/AGnzY9ugn6yeE74xnlJ7unWTwnfGM8pPd1R158v/AGnzY9unXny/9p82PboJ+snhO+MZ5Se7p1k8J3xjPKT3dUdefL/2nzY9unXny/8AafNj26DO8E+B8WWpIkTyuJHDMZCCbgW2aVFZ0qDsIBHODtB+witF68+X/tPmx7dOvPl/7T5se3QdeI/QzhHZn4/FjUxawZLC5vYfF119ZPCd8Yzyk93VHXny/wDafNj26defL/2nzY9ugn6yeE74xnlJ7unWTwnfGM8pPd1R158v/afNj26defL/ANp82PboJ+snhO+MZ5Se7p1k8J3xjPKT3dUdefL/ANp82Pbp158v/afNj26D4z3gtFl2S46GJpHVryEyEE3JiW3JUdoPvrZuB/Y/A+IYf1FrQ+GH6UsFisFiMPFx/GSRhV1IFF9SnadRtuNb5wO7H4HxDD+otB5bmn0zH+PyehKUzT6Zj/H5PQlKD17LH5LIflJI4YfYzMyEfYVI+41ZUc+F1EMrFJALBht2dqynYw+w7rm1iawOZZ3mOHNvgUGIQ30vFNxOwb9UctyD4Cd2+g2qsdjeDuFnfjJsNh5HIALPGrtYbBckX3VrPVrmH1V+ZSnVrmH1V+ZSgz/Ubge8sJ5lPZp1G4HvLCeZT2awHVrmH1V+ZSnVrmH1V+ZSgz/Ubge8sJ5lPZp1G4HvLCeZT2awHVrmH1V+ZSnVrmH1V+ZSgz/Ubge8sJ5lPZp1G4HvLCeZT2awHVrmH1V+ZSnVrmH1V+ZSgz/Ubge8sJ5lPZrKYfDrGqoiqqKtlVRpAA3AAbBWmdWuYfVX5lKdWuYfVX5lKDd61/hJwGwuYOkmIWQsiaF0vo2XLbRbpJrEdWuYfVX5lKdWuYfVX5lKB1nMt7Sfzv8ATTrOZb2k/nf6adWuYfVX5lKdWuYfVX5lKB1nMt7Sfzv9NOs5lvaT+d/pp1a5h9VfmUp1a5h9VfmUoHWcy3tJ/O/006zmW9pP53+mnVrmH1V+ZSnVrmH1V+ZSgdZzLe0n87/TTrOZb2k/nf6adWuYfVX5lKdWuYfVX5lKB1nMt7Sfzv8ATTrOZb2k/nf6adWuYfVX5lKdWuYfVX5lKB1nMt7Sfzv9NOs5lvaT+d/pp1a5h9VfmUp1a5h9VfmUoHWcy3tJ/O/006zmW9pP53+mnVrmH1V+ZSnVrmH1V+ZSgdZzLe0n87/TW2YaCPCwKgOmGGEKCxvZEFrsfsArUX4a5hY2ysXtsviUI/jWIx2XZvm/xU4iweEuNYRg5YG5F9LEtuGwkDbQR8HcoOZHF4tSypJmMxS635NkK7b9Bt/ClemZPlUeEhjghBWNFsOk85ZiLXJNyTS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4340" name="AutoShape 4" descr="data:image/jpeg;base64,/9j/4AAQSkZJRgABAQAAAQABAAD/2wCEAAkGBhMQEREREhIRFBEUDRIUEhYVGSISGRkWFhwVGBQVFBQXHCYfGCUkGRUTIi8gIycpLCwtFh89NTAqNyYrLSkBCQoKBQUFDQUFDSkYEhgpKSkpKSkpKSkpKSkpKSkpKSkpKSkpKSkpKSkpKSkpKSkpKSkpKSkpKSkpKSkpKSkpKf/AABEIAM8A9AMBIgACEQEDEQH/xAAbAAEBAAIDAQAAAAAAAAAAAAAABAUGAQMHAv/EAFEQAAIBAgMCBQ4KBwcEAgMAAAECAwARBAUSITEGEyJBURYXNVJTVHF0kpOxstLTFCMyMzRVYZGipAdCZHOB0eIVdYOhs8HhJUOjtDZyYmOC/8QAFAEBAAAAAAAAAAAAAAAAAAAAAP/EABQRAQAAAAAAAAAAAAAAAAAAAAD/2gAMAwEAAhEDEQA/APQqVPPi7MEVdchF9IIUAbtTsfkjfbYSSDYbCRwOO5+J/hq/3oKaVNabpi/FS03TF+KgppU1pumL8VLTdMX4qCmlTWm6YvxUtN0xfioKaVNabpi/FS03TF+KgprVcfnsyS4pRLH8XK4VTHsWP4Jx4lZi130ymNSQQBxm0ctAuw2m6YvxV0YbBSRtK6lLyyB3uzsNQUICoZiF5KqLLbYo6KDDS5xMggPHBzJh4ZUARAJnkcB4UAFyFSzAKdfK2sRapcfwmmV5lXEQIY5tLiVUbSpxCRpxSiRHsYmdnaS+0DTYHUNrvN0xbd/ytvhqPD5S0b8YugEM7KNchRWkvxjRxltKFtT3KgE626TQYfOuET4aURmdRySt5hGgvxMjrJoGl3+MVF1LpS9106gWPzhOEb6o9eJhYasv1CyJf4X84Lg8kIo1Lz7bsWXZWzhphuaMeDUP96ap+2j/ABfzoMJwdz5p5poncErCkgB0K6ktIroY02x6dMd0kLOpazMbitiqcmbdeK3/APVcWm6YvxUFNKmtN0xfipabpi/FQU0qa03TF+KlpumL8VBTSprTdMX4qWm6YvxUFNKmtN0xfipabpi/FQU0qa03TF+KlpumL8VBTSprTdMP4q+DjGjI41VClgA6G6gncHDWK8w1bRffpuLhZSlKCTLRyC5+U8sjN/Biq/cioLc1qrqbLvm18L+s1U0ClKUClKUClKUHTicTo07CxZ9KgW36WbnIA5KNXx8JbuMn3p7dfGO+Xh/GT/o4ipZOE0SmUMswMblTyNV9LQqzIFJLAGeDmv8AGCwJuAFvwlu4yfent0+Et3GT709uoJOFMKqXZZlGklbqBqCuI5NJ1W5MjBTqKi5Fr3FcHhXCAxkWeILKiPxqcXpZ1V1uC23kOpKrdhfaoOygyHwlu4yfent0+Et3GT709uoY+E8TSCPROrGXizqjIAbjHhOpr2sJEK3BP2Xs2nsj4QxNB8IQSOnGrHZAGbWzKgXY2k8p0FwxHK8Ngq+Et3GT709unwlu4yfent1B1SxsVVFmJLYfbxepbTScUoJ1Cx4xXj+xhezKDfjDcK4ZLaExDEqrBREdWg75At7lVJAJHSLahtoMh8JbuMn3p7dPhLdxk+9PbqHDcJI2cRssqsWI1MmhQeMmiVGOtrHVBIt9xK32AiucuzwYiVOLKmFsNK27lCSKSJGBZWKkWk5udflG9gF+GxWvWNLKUfSwNt+lH5iRuda7687Oezrwh+CCVhh2UO0eyxb4ONp2X3qv3V6JQKUpQKUpQKUpQKUpQK+XQMCCAQVIIO0EEWII+0E19UoMZkGZCZJFJOuDEy4d73YnizyGJA2kxmMn7Sa4rzLF5lJHi8eqOVH9oSGw6dKfyFKD1jLvm18L+s1U1Nl3za+F/WaqaBSlKBSlKBSlKCPHfLw/jJ/0cRUy8G4CZzIvG8fKHfjLG1tOlV0qtgNCb7m6i5JqnHfLw/jJ/wBHEVZQYvHcG4JQw0aGaRXLpYNqF9o1Ar+s1wRY33XsRyvBrDaCjRK4axcvyi5A03c8/J2dFgBawAGTpQYxshwiKSYYVQAli24DUJCWLHtwG289+k1xiODsLwvAgMSSSK78Xa5KlWBJdWG0ol9nNXVnLSvrhCSaHWJNQUMpWRgszMx3aV/VG2zE7gbcT4vEHXpjlUquLIGkAHi1KwIrkEHWWVw3StukUFUnB/DNe8Ee0Rg82yPbHuP6p2j7du+uI+DuGXTpgjGnTpsLWClmUA33Asxt9tdGDeZWjiPHEJKVaR1HLRI2s7PaxLvZrixFgu8knMUGJg4MQJLxoT/tFBGQpjFyzMwBW9yXe92IOo7K78HkWHhfjI4UWSzAsL35Vi1yTzkC/gFX0oPLJf8A5SP3I/8AXr1OvLJf/lI/cj/169ToFKUoFKUoFKUoFKUoFKUoPFc0+mY/x+T0JSmafTMf4/J6EpQew5d82vhf1mqmpsu+bXwv6zVTQKUpQKUpQKUpQSY6JiYmRdRSbURcLcFJU2E7N7g/wNaTi/00YWJ3jaDFakdka2gi6kg2OvpFeg1pfCzAZVg0M0+EheWVzxcareSVzv0jwnadwuOcgEMb18cH3DFfcnt06+OD7hivuT262DAcA8GY0M2BwolKguqi6qTt0Kb7bbr85BO4gDv6gsv7yw/k/wDNBrHXxwfcMV9ye3Tr44PuGK+5PbrZ+oLL+8sP5P8AzTqCy/vLD+T/AM0GsdfHB9wxX3J7dOvjg+4Yr7k9utn6gsv7yw/k/wDNOoLL+8sP5P8AzQax18cH3DFfcnt06+OD7hivuT262fqCy/vLD+T/AM1rEWBy2DFnAYvB4ZHblYaYrpSVGJ0Kx3KwIK9BK8xNiGv5Bn6Y/hDHiY1dUeNgA9r8iAqb2JG8V7NWIwHBLBwSLLFhYUkW+llWxFwVNv4E1l6BSlKBSlKBSlKBSlKBSlKDxXNPpmP8fk9CUpmn0zH+PyehKUHsOXfNr4X9ZqpqbLvm18L+s1U0ClKUClKUClKUHDMACSQABck7AAN5J5q0xOAyzZhFmLvIygu4SQ6jcaeIIBA0Da7abbNKX2k22dxxz6f+yjcrZ846n5G39VSNvSwt+qwNt6BSlKBSlKBSlKBWvcL+BkWZCASbDFNquN5Qgh0/iQh/hWw0oIcpARBBbS0SqunUWGn9RkLksVNja5NrEHaKuqbGYYtZ1sJUuUJ3fajW/Vbn6NhG0V94XEiRb2KkEq6nerDept4Qb7iCCNhFB3UpSgUpSgUpSgUpSgUpSg8VzT6Zj/H5PQlKZp9Mx/j8noSlB7Dl3za+F/Waqamy75tfC/rNVNApSsfh80Z0V1w82lkVl5UQ2MARs47oNBkKVH8NfvebyovfU+Gv3vN5UXvqCytD4UcLsR/aMOBwcbSssbHEBSFtxlrcuxEelduo3sXGwkWO4fDZO95vKi99WOybL/gofTh52llfXPKxh1yObnU1pbAbTZRsHNQZnDxaEVQFXSoFl2gWG4E7SPtNdlR/DX73m8qL31Phr97zeVF76gspUTZgwsWglA1KCbxm2ohbkCUneRuBq2gUpUQxUrXKxRldTAFpSpOklSSoiNtoPOaC2lR8dP3GLzx9zTjp+4xeePuaCylR8dP3GLzx9zTjp+4xeePuaCytY4cZtJgoXxMMUjtxbI5WxVRY6HkXfySbhgCNhDbGBGb46fuMXnj7mnHT9xi88fcUE3BfPlx2FhxK2GtOWo/VcbHXb9u77CKyta3k+Qvg5ZWw8USQy8p4eObSsgtZ4/ieSCtwV+xbWtasxx0/cYvPH3NBZSo+On7jF54+5px0/cYvPH3NBZSo+On7jF54+5px0/cYvPH3NBZSo+On7jF54+5px0/cYvPH3NBZSomxcq2LRRhS6KSJSxGohbhTEL7+kVbQeK5p9Mx/j8noSlM0+mY/x+T0JSg9hy75tfC/rNVNTZd82vhf1mqmgDePCKiyX6Nh/FYfUWrRvHhFRZL9Gw/isPqLQfOdY14Y1aMRljiMPH8YSotLIkZN1BNxrH/NrHGLwkkXUXSNgFxlhHdSThJUhZjqJ0hi5a3K0Kh5T3sM9PhkkADojgMCA6hxcbiAwO3adv211xZdEjBliiVgSVZUVSC3yiGAuL8/TQYnC45o7wrxXGHGMpm5TQlpFM5Y8vUTa0YTXv0DUBYDF5Fwi4uBBrw/FLLhAGLluTiMViIZV44uNRUR6w9hsvcHfW2fA49HFcXHxVraNI0Wve2i2m19trb65bCIbXRDa+m6g2uQxts2XYA7OcA7xQa1k+cNFhoFCqVjw0JYG5eTjHaMLBt2lSu297llGwnUNoSVW1BWVtLlGsb2YWuptuO0bPtrriwUaBAscahNWgKirp1XDaABybgm9rXub1LlcTK+KDKwDYwujGxDKY4VutiTvRt4HNQS8NJmTAYt1JVlwzspGwhhYgg81iBX1wPxLSYDByOxZ2wqMzE3JJG0k11cOux2N8Uk9Fc8BuxuB8Tj9FBnKmwHyP8AFl9d6pqbAfI/xZfXegppSlApSlArDYrO5FleNYAVWWCMMZAuppx8XZQpsA3yiSCBtAY8mszUUuSwM5kaMFzJHITc7XjuI23/AKtzagxmJz3VGH0uohXj8Tpa1kikmjKodN5AXw8rW5BKoL2LaG+c5zWQPGyL8XFjJ42+M0a3igxJZHUKeTrTY23at9NtJOVhyaBAirEoEbsybzpZiGYi552AbwgHeAR9TZTC7iR4o2kUghmXVYgaQwB2XtsvvsB0CwYbFZ2TLCzakSMiVwrFtUcmDxcx1ppFyph2C5vsO/YMgmeopIxBjgOiNxrkXSUl1hOWbDVeNwVF92wsCDX3DwdwyOsiwRrIrBlYXDAgEA6r3NgzAX3A23bK5mjXDoRFA5DsQwiCXAIsTaV1FrAALu3C1hagvBrmurCxhURVXQqxqqqf1VAAVTtO4ADed28767aBSlKDXv0gTtHl2LdGZXWJSrKdJBDpYgjaKs4KTM+BwbsxZmwUDMzHUSSikkk7SSeesf8ApH7F4z9yPWSreB/Y/A+IYf1FoPLc0+mY/wAfk9CUpmn0zH+PyehKUHsOXfNr4X9ZqpqbLvm18L+s1U0Abx4RWIw2YLDg4mJAK5esg2FtiRKSSF223dG8DnrLjePCKwuCylJYIGZpATg8KpCtYER2kS4sdzFvsIJBB2WCz+01RAZfnFjcyBFLWeJQZlWw/VJt/lvrsgzJHCW1AuQACpBDFDLpYW5JCKSb7tnSLznIYyGBMhDRzJYteyykM4U2vsI2Eknad9d0eVosnGapCRJM4BN1BmOqSwtfa23fsv0bKD5xudwwyRxySxo0hYDU6pays921MCAdJAPOSK+cZmgV41UrbjZBKSDZUjRmcht1w2gHfvPPXfiMLG0kTPp1ozmMEi5JRlbZ+tZWY/ZvqXqfj7abcwXl/J1SJNydnNJGpF784NxsAd02bxoyqddzLxZshIUiMTEubWUBGUk819trG3auOQhzqsEVWckEABhdTcjo27KmkyKJgQTIbmYk6rH44qX2gdKKR0eDZSfLCFIQ6i+IieUyNYkJo1WZU2G0anda99ooI+HXY7G+KSeiueA3Y3A+Jx+iuOHXY7G+KSeiueA3Y3A+Jx+igzlTYD5H+LL671TU2A+R/iy+u9BTSlKBSlcMtwQdxBB/jQY982HGoqkGMxOzmxvfWkcWg7jqYsNl72Fq+3zmMOqcvaJjq0HSOKfi3DNbZy+SOm2zeL9cOQomkh59S8VpJe5AiEioN1vkyup2bRbnGqn9gRhVUGUaURVYNZhodpEN7WuGY7xtG+9BYMWlmYsFVHKuz8gKRa92aw5xt3VLgc9hmi41JFK3sQGDsCSVUFUJsSRsHPXV/aEGHdMKG1zSSOwiHxj8ti7M4HyVFybtbZ010TPhYGgwrOYWDcZASdGpuWCqyMNLH4xxoO2zC3MaCvD5sLSmQgKs0gTSrX4tGERYjafnRIuzfp2V9jOY/jSdaiJpQ2pCLiEAyMgtylFwLjednRfqj4PRoFUNNZRELFrg8U5kQtcXJBJH2gm9ztr6lyGNtW2QBgQwDbDeR5hsIO6SR7fYbG9hYL9YuVuNQtcX2i97XG8XsbX6K+qkgTVK8jRFGCmNWupDIW1GwVid4B5QBHNe7E10ClKUGtfpH7F4z9yPWSreB/Y/A+IYf1FqL9I/YvGfuR6yVbwP7H4HxDD+otB5bmn0zH+PyehKUzT6Zj/H5PQlKD2HLvm18L+s1U1Nl3za+F/WaqaAN48IqLJfo2H8Vh9RatG8eEVFkv0bD+Kw+otBbSlKDSeEmeiLOcrhuoBjn1Enu40KLdPxYt/9q3atSz3DZecajTmP4UJIN5IcEfR+LHPdyL6b3/W3WG20ClKUGC4ddjsb4pJ6K54DdjcD4nH6K44ddjsb4pJ6K54DdjcD4nH6KDOVNgPkf4svrvVNTYD5H+LL670FNKUoFKUoFYPhQJZYZYcLLIk4RiWjtydlwrMykgtawVSG28w33nEGU2iNo9uqUC9//wAYb7D9r2IHNqN9NMECxqEUWUbuffvJJ2kk7ydpoNY4AcDfgERkl5WMm5U7k6yL7eLDc9jtJ5zz2ArMcI+D8WOw74eUbGF1bnRx8l1+0f5gkVk6UGl8BsrxWAjZMZNIycaY47sGjQA2RtTDWoYWsdWkXsQDat0rgi+zm56i4swAlQWh7QcpkH/6x+so7TeP1b7FoLqV8xyhgGUhlO4g3B8BFfVApSlBrX6R+xeM/cj1kq3gf2PwPiGH9Rai/SP2Lxn7keslW8D+x+B8Qw/qLQeW5p9Mx/j8noSlM0+mY/x+T0JSg9hy75tfC/rNVNTZd82vhf1mqmgDePCKiyX6Nh/FYfUWrRvHhFYfL5ZOLwkaMi3wCuSyGT5IgUAAOtvnD07qDMUqPip+6w+Zb39OKn7rD5lvf0Gp8J8hEuc5VLZSOLm1DnvB8YCfOLb/AOtbxULYWUlWL4cst9JMBuLizWPH7LjfX1xM/dYfMt7+gspUfFT91h8y3v6mzLGyYaJp5ZYeKj0mS0TDk3ANiJj09B8FBPw67HY3xST0VzwG7G4HxOP0V1cMcQsmV4uRDqR8AzodourKGU2O3cRvrt4DdjcD4nH6KDOVNgPkf4svrvVNQxylIWYWvxsgF91zKV228NBdSujRJ28fmz7ymiTt4/Nn3lB85lmUeGieaZgkaLdif8gBzknYAN5NaPwUzTH4/ESzS4dkwEoQIGbigEXVay6SZdQkJa2kNsBbSLVuWLyvjShk4l9DakDRlgG3atJksTa9iRsua72WTaeMj6SSh/iSeMoO9RYADYALAfYNwFc1MFl7eLfb5B5t/wD3KaJe3i8g+8oKaVFlmaJOHCvGzxOUmCHUFccx/hzc20HaDXfi5Sq3W19SKL7uUyrc28NB3UqbRL28XkH3lNEvbxeQfeUGscPI8dHHxmXx3YyLJKUblakN7iEryrgWJDHULhlOw1leCXChMfBrAKSodE8R2GOQbxY7bG1wf9wayWiXt4vIPvK6BlpEhmHEiUqEZxGQWXZZWIk5W3Ta+7ZagyFKmCynaHiI5rIfeU0S9vF5De8oMH+kfsXjP3I9ZKt4H9j8D4hh/UWsPw0zNJ8pxpR0YonFyaDqCyK0epbjwj76zHA/sfgfEMP6i0HluafTMf4/J6EpTNPpmP8AH5PQlKD2HLvm18L+s1U1Nl3za+F/WaqaAN48IrWzjzBh4pgocxZJJJpLaAdC4ViC1jbYOj7t9bIN48IrWZYkfDwJJKIkkyd4mkNhYOMKDYvsuV1b/wDagrjzid5lgWOHUZnR31syC0eHmUqAt2umIAvcXIuNhtXVDwkkYJ8WgMyYd4NpsFnl4pRL2xBsTp2HmrujxuABRuMwOtNRVg0akM/zjLY8nVtvbpoMbl9pBxmBtKbyjVHZz0uL8r+NAlzicSxxLCj2SNsQ6uoROMlkhFmdlI2xObWY35O8XOMbN2fExPoRhJGqJHxhvpONw8AkMdiNQa5BA27j8jblPh+A+L+MwPxQ+K5UfI3fI28ncN3RXVPLlr6i7ZexZtTajE1ybXJvvPJXb9goOiDhLOY1kaCIA4YYghWZiE1cWUBKi7E7QdgA33312fpIW2XY9edYBcc4uy7xzU/6XbT/ANO06NFviraNWvTbo18q26+3fWC4Y4yBcJmfFzYQrNBFoVJFL61I1jiwLbSS1wb7Tcc9BdmXYA/3LH/pJWU4DdjcD4nH6KxeZdgD/csf+klZTgN2NwPicfooM5WOPzDfvz/rVkaxrH4hv37f61Bi8bwhljlxCasP8XMURSCCEOGOIEsjatwcaTYW5W8bL8SZ/MiROZIGL4SPEABbCQuyrxER4y5IBJ1DUTqHJFtucgwKI8rgsTK4ZwxDAEKqWQWFgVSMEEn5Aqiy7Ni7Pk/Z4OigwM+eSKmIdXgZ0eVViOxk0T8QskjBjySpEhuq7CLXFzWL4RZs74KVJXwtmweLZmUmRHMbRqiI2wauWW2ahePouRuVl27tu/7ebb07KWWwGyw3Do5tnRsJ++g1Gbhe4bEMsuC0RDFSkA7W0Yl41BOvk6lKHVYm5vbbWw5RjzIZo2eN5IsS8ZMezUFWJi2jUxWxl0nadw3XtVfFJt5Kbd+wbfDUebYVHjKnD8cGJuFMakGx5YaRlsb7iDcGxG6g1f8ARr87m396yelq3PEpqCjpmhH/AJErS/0Zn43Nv71f7e2563LHPZQb2tLCf/IlBrGI4VTIkx14XUj4pdoKqnEYiOFOMu9+Wshtu+RsvtAyRzSRMQsLSRNaaGMgJpZxIpczKNZICGymwYck7RuGTwmAjiUqupg0ju3GEOSzsztuUbNbMbc2o137L32XAsDz26L0Gt/2/KcPHIsmGaSVsPqvyFg41HdklbURcFNAJ0m7bQNl58zzYucNxr4ZdGIyyXeWDM8p1SRubHSugXOndIdoOm+2aVsRZbE3IsLE9JHPuH3VybfZut/DZs/yH3UGnZXwplkWO0uCUH4DGFUbnxMYLbpNmhg1kG+1iRa9bLkWY/CIUk1Ixu4YobjkSSRhrAm2riyd/SLm1UiJB+qm++4b+mosRgVaeCRYowYySZCqfJIYcWCPjAbtcW5O+/NQecYTsLnX95Yn0wV6DwP7H4HxDD+otee4M/8ARc6/vLEemCvQuB/Y/A+IYf1FoPLc0+mY/wAfk9CUpmn0zH+PyehKUHsOXfNr4X9ZqpqbLvm18L+s1U0Abx4RWIhy2PE4GOCUExyYOFXAOkkaUO8btoFZcf715/mv6S0yx0wc2GkaSLDwgtG4KnkLYi6g0FnWhy3uUnnG/nTrQ5b3KTzjfzrDdfWDvSfy1/lTr6wd6T+Wv8qDM9aHLe5Secb+dOtDlvcpPON/OsN19YO9J/LX+VOvrB3pP5a/yoMz1oct7lJ5xv5060OW9yk84386w3X1g70n8tf5U6+sHek/lr/Kg2vhdhViyrFRILJHl5RQTfkooVbk7TsAru4DdjcD4nH6K8+4Q/phhxWFxGHXDTK0sDIGLKQCecgCvQeA3Y3A+Jx+igzlTYEXQggEcZNcHaPlvvFU1qmccO8PlrCLErMrMZHTSquCpd7EEPceAgGgxuN/Q7hZZJJDNilLyM5CsgA1Emyji9g2109ZPCd8Yzyk93VHXny/9p82Pbp158v/AGnzY9ugn6yeE74xnlJ7unWTwnfGM8pPd1R158v/AGnzY9unXny/9p82PboJ+snhO+MZ5Se7p1k8J3xjPKT3dUdefL/2nzY9unXny/8AafNj26DO8E+B8WWpIkTyuJHDMZCCbgW2aVFZ0qDsIBHODtB+witF68+X/tPmx7dOvPl/7T5se3QdeI/QzhHZn4/FjUxawZLC5vYfF119ZPCd8Yzyk93VHXny/wDafNj26defL/2nzY9ugn6yeE74xnlJ7unWTwnfGM8pPd1R158v/afNj26defL/ANp82PboJ+snhO+MZ5Se7p1k8J3xjPKT3dUdefL/ANp82Pbp158v/afNj26D4z3gtFl2S46GJpHVryEyEE3JiW3JUdoPvrZuB/Y/A+IYf1FrQ+GH6UsFisFiMPFx/GSRhV1IFF9SnadRtuNb5wO7H4HxDD+otB5bmn0zH+PyehKUzT6Zj/H5PQlKD17LH5LIflJI4YfYzMyEfYVI+41ZUc+F1EMrFJALBht2dqynYw+w7rm1iawOZZ3mOHNvgUGIQ30vFNxOwb9UctyD4Cd2+g2qsdjeDuFnfjJsNh5HIALPGrtYbBckX3VrPVrmH1V+ZSnVrmH1V+ZSgz/Ubge8sJ5lPZp1G4HvLCeZT2awHVrmH1V+ZSnVrmH1V+ZSgz/Ubge8sJ5lPZp1G4HvLCeZT2awHVrmH1V+ZSnVrmH1V+ZSgz/Ubge8sJ5lPZp1G4HvLCeZT2awHVrmH1V+ZSnVrmH1V+ZSgz/Ubge8sJ5lPZrKYfDrGqoiqqKtlVRpAA3AAbBWmdWuYfVX5lKdWuYfVX5lKDd61/hJwGwuYOkmIWQsiaF0vo2XLbRbpJrEdWuYfVX5lKdWuYfVX5lKB1nMt7Sfzv8ATTrOZb2k/nf6adWuYfVX5lKdWuYfVX5lKB1nMt7Sfzv9NOs5lvaT+d/pp1a5h9VfmUp1a5h9VfmUoHWcy3tJ/O/006zmW9pP53+mnVrmH1V+ZSnVrmH1V+ZSgdZzLe0n87/TTrOZb2k/nf6adWuYfVX5lKdWuYfVX5lKB1nMt7Sfzv8ATTrOZb2k/nf6adWuYfVX5lKdWuYfVX5lKB1nMt7Sfzv9NOs5lvaT+d/pp1a5h9VfmUp1a5h9VfmUoHWcy3tJ/O/006zmW9pP53+mnVrmH1V+ZSnVrmH1V+ZSgdZzLe0n87/TW2YaCPCwKgOmGGEKCxvZEFrsfsArUX4a5hY2ysXtsviUI/jWIx2XZvm/xU4iweEuNYRg5YG5F9LEtuGwkDbQR8HcoOZHF4tSypJmMxS635NkK7b9Bt/ClemZPlUeEhjghBWNFsOk85ZiLXJNyTS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Programación Modular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19256" cy="17128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s-MX" dirty="0"/>
              <a:t>Este tipo de programación es uno de los métodos de diseño más flexibles y potentes para mejorar la productividad de un programa.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687" y="3333780"/>
            <a:ext cx="7267745" cy="34075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Ventajas de la programación modular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251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24078" indent="-514350" algn="just">
              <a:buFont typeface="+mj-lt"/>
              <a:buAutoNum type="arabicPeriod"/>
            </a:pPr>
            <a:endParaRPr lang="es-MX" sz="2400" dirty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/>
              <a:t>Facilita el diseño descendente.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/>
              <a:t>Se simplifica un algoritmo complejo.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/>
              <a:t>Cada módulo se puede elaborar de manera independiente, lo que permite trabajar simultáneamente a varios programadores y con ello disminuir el tiempo de elaboración del algoritmo.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/>
              <a:t>La depuración se lleva a cabo en cada módulo.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/>
              <a:t>El mantenimiento es más sencillo.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/>
              <a:t>Creación de bibliotecas con módulos específicos (se pueden utilizar en otros programas).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Programa principal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es-MX" sz="2400" dirty="0"/>
          </a:p>
          <a:p>
            <a:pPr algn="just"/>
            <a:endParaRPr lang="es-MX" sz="2400" dirty="0"/>
          </a:p>
          <a:p>
            <a:pPr algn="just"/>
            <a:r>
              <a:rPr lang="es-MX" sz="2400" dirty="0"/>
              <a:t>Es donde se inicia la ejecución del programa. El resto de los Módulos se llaman desde PRINCIPAL</a:t>
            </a:r>
            <a:r>
              <a:rPr lang="es-MX" sz="2400" i="1" dirty="0"/>
              <a:t> y desde el interior de otros Módulos.</a:t>
            </a:r>
          </a:p>
          <a:p>
            <a:pPr algn="just"/>
            <a:endParaRPr lang="es-MX" sz="2400" i="1" dirty="0"/>
          </a:p>
          <a:p>
            <a:pPr algn="just"/>
            <a:endParaRPr lang="es-MX" sz="2400" i="1" dirty="0"/>
          </a:p>
          <a:p>
            <a:pPr algn="just"/>
            <a:r>
              <a:rPr lang="es-MX" sz="2400" dirty="0"/>
              <a:t>El papel más importante del </a:t>
            </a:r>
            <a:r>
              <a:rPr lang="es-MX" sz="2400" i="1" dirty="0"/>
              <a:t>programa principal,  es coordinar a los otros Módulos, mediante llamadas </a:t>
            </a:r>
            <a:r>
              <a:rPr lang="es-MX" sz="2400" dirty="0"/>
              <a:t>o invocaciones.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Módulo (Método o Función)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7537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s-MX" dirty="0"/>
              <a:t>Es un subprograma(</a:t>
            </a:r>
            <a:r>
              <a:rPr lang="es-MX" dirty="0" err="1"/>
              <a:t>SubAlgoritmo</a:t>
            </a:r>
            <a:r>
              <a:rPr lang="es-MX" dirty="0"/>
              <a:t>) que realiza una tarea específica que puede o no recibir valores (parámetros).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El uso de Módulos es una práctica común y recomendable ya que permite dividir el código, simplificando así el desarrollo y la depuración del mismo.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Para utilizar Módulos en un programa es necesario declararlos previamente.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Ámbito de las variables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MX" b="1" i="1" dirty="0"/>
              <a:t>Variable local. </a:t>
            </a:r>
            <a:r>
              <a:rPr lang="es-MX" i="1" dirty="0"/>
              <a:t>Variable declarada en un determinado módulo, sólo se encuentra disponible durante el funcionamiento </a:t>
            </a:r>
            <a:r>
              <a:rPr lang="es-MX" dirty="0"/>
              <a:t>del  mismo, es decir está en memoria cuando dicho módulo está activo.</a:t>
            </a:r>
          </a:p>
          <a:p>
            <a:pPr algn="just"/>
            <a:endParaRPr lang="es-MX" dirty="0"/>
          </a:p>
          <a:p>
            <a:pPr algn="just"/>
            <a:r>
              <a:rPr lang="es-MX" b="1" i="1" dirty="0"/>
              <a:t>Variable global.  </a:t>
            </a:r>
            <a:r>
              <a:rPr lang="es-MX" i="1" dirty="0"/>
              <a:t>Variable declarada fuera de cualquier módulo y que puede ser utilizada por los módulos </a:t>
            </a:r>
            <a:r>
              <a:rPr lang="es-MX" dirty="0"/>
              <a:t>que se encuentran después de dicha declaración; por lo tanto se podrá utilizar en todo el programa.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166"/>
            <a:ext cx="8229600" cy="642942"/>
          </a:xfrm>
        </p:spPr>
        <p:txBody>
          <a:bodyPr/>
          <a:lstStyle/>
          <a:p>
            <a:pPr eaLnBrk="1" hangingPunct="1"/>
            <a:r>
              <a:rPr lang="es-ES_tradnl" sz="2800" b="1" i="1" dirty="0"/>
              <a:t>Estructura  de un Algoritmo Modular</a:t>
            </a:r>
            <a:endParaRPr lang="es-ES" sz="2800" b="1" i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38058"/>
            <a:ext cx="8229600" cy="5256584"/>
          </a:xfrm>
        </p:spPr>
        <p:txBody>
          <a:bodyPr>
            <a:noAutofit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/>
              <a:t>//Objetivo: </a:t>
            </a:r>
            <a:r>
              <a:rPr lang="es-ES" sz="1200" i="1" u="sng" dirty="0"/>
              <a:t>Descripción breve, clara y precisa del problema</a:t>
            </a:r>
            <a:endParaRPr lang="es-ES" sz="14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/>
              <a:t>//Programador: </a:t>
            </a:r>
            <a:r>
              <a:rPr lang="es-ES" sz="1200" i="1" u="sng" dirty="0"/>
              <a:t>Nombre completo del programador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400" dirty="0"/>
              <a:t>//Fecha: </a:t>
            </a:r>
            <a:r>
              <a:rPr lang="es-ES" sz="1200" i="1" u="sng" dirty="0"/>
              <a:t>Fecha de elaboración del algoritmo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200" b="1" dirty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2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Definición de Constantes  y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 . . .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</a:t>
            </a:r>
            <a:r>
              <a:rPr lang="es-ES" sz="1200" dirty="0" err="1"/>
              <a:t>ModuloA</a:t>
            </a:r>
            <a:r>
              <a:rPr lang="es-ES" sz="1200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</a:t>
            </a:r>
            <a:r>
              <a:rPr lang="es-ES" sz="1200" dirty="0" err="1"/>
              <a:t>ModuloB</a:t>
            </a:r>
            <a:r>
              <a:rPr lang="es-ES" sz="1200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. . .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 Instrucciones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2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/>
              <a:t>SINVALOR </a:t>
            </a:r>
            <a:r>
              <a:rPr lang="es-ES" sz="1200" b="1" dirty="0" err="1"/>
              <a:t>ModuloA</a:t>
            </a:r>
            <a:r>
              <a:rPr lang="es-ES" sz="1200" b="1" dirty="0"/>
              <a:t> 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Definición de Constantes  y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Instruccion1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Instruccion2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/>
              <a:t>SINVALOR </a:t>
            </a:r>
            <a:r>
              <a:rPr lang="es-ES" sz="1200" b="1" dirty="0" err="1"/>
              <a:t>ModuloB</a:t>
            </a:r>
            <a:r>
              <a:rPr lang="es-ES" sz="1200" b="1" dirty="0"/>
              <a:t> 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 Definición de Constantes  y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 Instruccion1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/>
              <a:t>       Instruccion2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609600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4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7" name="6 Cerrar llave"/>
          <p:cNvSpPr/>
          <p:nvPr/>
        </p:nvSpPr>
        <p:spPr>
          <a:xfrm>
            <a:off x="2627784" y="3068960"/>
            <a:ext cx="288032" cy="4320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915816" y="3121223"/>
            <a:ext cx="2853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Llamada o invocación de Módulos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/>
              <a:t>Cómo se ejecuta un programa que contiene Módulos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4078" indent="-514350" algn="just">
              <a:buFont typeface="+mj-lt"/>
              <a:buAutoNum type="arabicPeriod"/>
            </a:pPr>
            <a:r>
              <a:rPr lang="es-MX" dirty="0"/>
              <a:t>Siempre inicia con la primera instrucción que encuentra en el programa PRINCIPAL y</a:t>
            </a:r>
          </a:p>
          <a:p>
            <a:pPr marL="624078" indent="-514350" algn="just">
              <a:buFont typeface="+mj-lt"/>
              <a:buAutoNum type="arabicPeriod"/>
            </a:pPr>
            <a:endParaRPr lang="es-MX" dirty="0"/>
          </a:p>
          <a:p>
            <a:pPr marL="624078" indent="-514350" algn="just">
              <a:buFont typeface="+mj-lt"/>
              <a:buAutoNum type="arabicPeriod"/>
            </a:pPr>
            <a:r>
              <a:rPr lang="es-MX" dirty="0"/>
              <a:t>Continúa ejecutándolo según la estructura de control (secuencial, selectiva o repetitiva) del programa; </a:t>
            </a:r>
          </a:p>
          <a:p>
            <a:pPr marL="624078" indent="-514350" algn="just">
              <a:buFont typeface="+mj-lt"/>
              <a:buAutoNum type="arabicPeriod"/>
            </a:pPr>
            <a:endParaRPr lang="es-MX" dirty="0"/>
          </a:p>
          <a:p>
            <a:pPr marL="624078" indent="-514350" algn="just">
              <a:buFont typeface="+mj-lt"/>
              <a:buAutoNum type="arabicPeriod"/>
            </a:pPr>
            <a:r>
              <a:rPr lang="es-MX" dirty="0"/>
              <a:t>Cuando encuentra la llamada a un Módulo se traslada y ejecuta el cuerpo del Módulo desde la primera instrucción hasta encontrar el fin de la misma;</a:t>
            </a:r>
          </a:p>
          <a:p>
            <a:pPr marL="624078" indent="-514350" algn="just">
              <a:buFont typeface="+mj-lt"/>
              <a:buAutoNum type="arabicPeriod"/>
            </a:pPr>
            <a:endParaRPr lang="es-MX" dirty="0"/>
          </a:p>
          <a:p>
            <a:pPr marL="624078" indent="-514350" algn="just">
              <a:buFont typeface="+mj-lt"/>
              <a:buAutoNum type="arabicPeriod"/>
            </a:pPr>
            <a:r>
              <a:rPr lang="es-MX" dirty="0"/>
              <a:t>Cuando esto sucede regresa a la siguiente instrucción que llamó al Módulo y continúa de la misma manera.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 #1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6275040" cy="5025170"/>
          </a:xfrm>
        </p:spPr>
        <p:txBody>
          <a:bodyPr>
            <a:normAutofit/>
          </a:bodyPr>
          <a:lstStyle/>
          <a:p>
            <a:pPr algn="just"/>
            <a:r>
              <a:rPr lang="es-MX" sz="2800" dirty="0"/>
              <a:t>Descripción: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solicite al usuario dos números enteros, luego los sume e imprima en pantalla el resultado.</a:t>
            </a:r>
            <a:endParaRPr lang="es-ES" sz="28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240934" y="630089"/>
            <a:ext cx="1795562" cy="611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Análisis Modular del Problema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Listado de Módulos </a:t>
            </a:r>
          </a:p>
          <a:p>
            <a:endParaRPr lang="es-MX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44624200"/>
              </p:ext>
            </p:extLst>
          </p:nvPr>
        </p:nvGraphicFramePr>
        <p:xfrm>
          <a:off x="539552" y="2420888"/>
          <a:ext cx="813690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876082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/>
              <a:t>Algoritmo Modular</a:t>
            </a:r>
            <a:endParaRPr lang="es-ES" sz="2800" b="1" i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 fontScale="85000" lnSpcReduction="20000"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/>
              <a:t>//Objetivo: </a:t>
            </a:r>
            <a:r>
              <a:rPr lang="es-ES" sz="1400" i="1" u="sng" dirty="0"/>
              <a:t>Suma de dos números enteros</a:t>
            </a:r>
            <a:endParaRPr lang="es-ES" sz="16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/>
              <a:t>//Programador: </a:t>
            </a:r>
            <a:r>
              <a:rPr lang="es-ES" sz="1400" i="1" u="sng" dirty="0"/>
              <a:t>X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600" dirty="0"/>
              <a:t>//Fecha: ___de diciembre de 20</a:t>
            </a:r>
            <a:endParaRPr lang="es-ES" sz="1400" i="1" u="sng" dirty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endParaRPr lang="es-ES" sz="14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>
                <a:solidFill>
                  <a:srgbClr val="00B050"/>
                </a:solidFill>
              </a:rPr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ENTERO Suma,Numero1,Numero2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</a:t>
            </a:r>
            <a:r>
              <a:rPr lang="es-ES" sz="1400" dirty="0" err="1"/>
              <a:t>LeerNumeros</a:t>
            </a:r>
            <a:r>
              <a:rPr lang="es-ES" sz="1400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</a:t>
            </a:r>
            <a:r>
              <a:rPr lang="es-ES" sz="1400" dirty="0" err="1"/>
              <a:t>SumarNumeros</a:t>
            </a:r>
            <a:r>
              <a:rPr lang="es-ES" sz="1400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</a:t>
            </a:r>
            <a:r>
              <a:rPr lang="es-ES" sz="1400" dirty="0" err="1"/>
              <a:t>ImprimirSuma</a:t>
            </a:r>
            <a:r>
              <a:rPr lang="es-ES" sz="1400" dirty="0"/>
              <a:t>() 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SINVALOR </a:t>
            </a:r>
            <a:r>
              <a:rPr lang="es-ES" sz="1400" b="1" dirty="0" err="1"/>
              <a:t>LeerNumeros</a:t>
            </a:r>
            <a:r>
              <a:rPr lang="es-ES" sz="1400" b="1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IMPRIMIR “Proporciona el valor del Número 1: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LEER Numero1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IMPRIMIR “Proporciona el valor del Número 2: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LEER 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SINVALOR  </a:t>
            </a:r>
            <a:r>
              <a:rPr lang="es-ES" sz="1400" b="1" dirty="0" err="1"/>
              <a:t>SumarNumeros</a:t>
            </a:r>
            <a:r>
              <a:rPr lang="es-ES" sz="1400" b="1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 Suma=Numero1 + 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SINVALOR </a:t>
            </a:r>
            <a:r>
              <a:rPr lang="es-ES" sz="1400" b="1" dirty="0" err="1"/>
              <a:t>ImprimirSuma</a:t>
            </a:r>
            <a:r>
              <a:rPr lang="es-ES" sz="1400" b="1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</a:t>
            </a:r>
            <a:r>
              <a:rPr lang="es-ES" sz="1400" dirty="0"/>
              <a:t>IMPRIMIR “La suma es: ”,Suma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600" b="1" dirty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/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14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>
            <a:noAutofit/>
          </a:bodyPr>
          <a:lstStyle/>
          <a:p>
            <a:pPr eaLnBrk="1" hangingPunct="1"/>
            <a:br>
              <a:rPr lang="es-ES" sz="3600" b="1" i="1" u="sng" dirty="0"/>
            </a:br>
            <a:br>
              <a:rPr lang="es-ES" sz="3600" b="1" i="1" u="sng" dirty="0"/>
            </a:br>
            <a:r>
              <a:rPr lang="es-ES" sz="3600" b="1" i="1" u="sng" dirty="0"/>
              <a:t>Plan de Prueba</a:t>
            </a:r>
            <a:br>
              <a:rPr lang="es-ES" sz="3600" b="1" dirty="0"/>
            </a:br>
            <a:endParaRPr lang="es-ES" sz="36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90872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91575794"/>
              </p:ext>
            </p:extLst>
          </p:nvPr>
        </p:nvGraphicFramePr>
        <p:xfrm>
          <a:off x="762000" y="2438400"/>
          <a:ext cx="7772400" cy="196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Número1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Numero2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8027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444952" y="548680"/>
            <a:ext cx="7158037" cy="1052513"/>
          </a:xfrm>
          <a:noFill/>
        </p:spPr>
        <p:txBody>
          <a:bodyPr/>
          <a:lstStyle/>
          <a:p>
            <a:pPr eaLnBrk="1" hangingPunct="1"/>
            <a:br>
              <a:rPr lang="es-ES" sz="2800" b="1" i="1" u="sng" dirty="0"/>
            </a:br>
            <a:br>
              <a:rPr lang="es-ES" sz="2800" b="1" i="1" u="sng" dirty="0"/>
            </a:br>
            <a:r>
              <a:rPr lang="es-ES" sz="2800" b="1" i="1" u="sng" dirty="0"/>
              <a:t>Actividad:  Verificación </a:t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633797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  <p:extLst>
      <p:ext uri="{BB962C8B-B14F-4D97-AF65-F5344CB8AC3E}">
        <p14:creationId xmlns:p14="http://schemas.microsoft.com/office/powerpoint/2010/main" val="277724259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Segunda propuesta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3937225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/>
              <a:t>Algoritmo Modular</a:t>
            </a:r>
            <a:endParaRPr lang="es-ES" sz="2800" b="1" i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 fontScale="77500" lnSpcReduction="20000"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/>
              <a:t>//Objetivo: </a:t>
            </a:r>
            <a:r>
              <a:rPr lang="es-ES" sz="1400" i="1" u="sng" dirty="0"/>
              <a:t>Suma de dos números enteros</a:t>
            </a:r>
            <a:endParaRPr lang="es-ES" sz="16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/>
              <a:t>//Programador: </a:t>
            </a:r>
            <a:r>
              <a:rPr lang="es-ES" sz="1400" i="1" u="sng" dirty="0"/>
              <a:t>X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600" dirty="0"/>
              <a:t>//Fecha: ___de diciembre de 20</a:t>
            </a:r>
            <a:endParaRPr lang="es-ES" sz="1400" i="1" u="sng" dirty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endParaRPr lang="es-ES" sz="14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>
                <a:solidFill>
                  <a:srgbClr val="00B050"/>
                </a:solidFill>
              </a:rPr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/>
              <a:t>     </a:t>
            </a:r>
            <a:r>
              <a:rPr lang="es-ES" sz="1400" dirty="0">
                <a:solidFill>
                  <a:srgbClr val="00B050"/>
                </a:solidFill>
              </a:rPr>
              <a:t>//Definición de Constantes  y  Variables Locales</a:t>
            </a:r>
            <a:endParaRPr lang="es-ES" sz="1400" b="1" dirty="0">
              <a:solidFill>
                <a:srgbClr val="00B050"/>
              </a:solidFill>
            </a:endParaRP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     ENTERO Suma,Numero1,Numero2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Numero1=</a:t>
            </a:r>
            <a:r>
              <a:rPr lang="es-ES" sz="1400" dirty="0" err="1"/>
              <a:t>LeerNumero</a:t>
            </a:r>
            <a:r>
              <a:rPr lang="es-ES" sz="1400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Numero2=</a:t>
            </a:r>
            <a:r>
              <a:rPr lang="es-ES" sz="1400" dirty="0" err="1"/>
              <a:t>LeerNumero</a:t>
            </a:r>
            <a:r>
              <a:rPr lang="es-ES" sz="1400" dirty="0"/>
              <a:t>()    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Suma=</a:t>
            </a:r>
            <a:r>
              <a:rPr lang="es-ES" sz="1400" dirty="0" err="1"/>
              <a:t>SumarNumeros</a:t>
            </a:r>
            <a:r>
              <a:rPr lang="es-ES" sz="1400" dirty="0"/>
              <a:t>(Numero1,Numero2)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</a:t>
            </a:r>
            <a:r>
              <a:rPr lang="es-ES" sz="1400" dirty="0" err="1"/>
              <a:t>ImprimirSuma</a:t>
            </a:r>
            <a:r>
              <a:rPr lang="es-ES" sz="1400" dirty="0"/>
              <a:t>(Suma) 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ENTERO </a:t>
            </a:r>
            <a:r>
              <a:rPr lang="es-ES" sz="1400" b="1" dirty="0" err="1"/>
              <a:t>LeerNumero</a:t>
            </a:r>
            <a:r>
              <a:rPr lang="es-ES" sz="1400" b="1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ENTERO Numero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IMPRIMIR “Proporciona el valor del Número: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LEER Numero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</a:t>
            </a:r>
            <a:r>
              <a:rPr lang="es-ES" sz="1400" b="1" dirty="0">
                <a:solidFill>
                  <a:srgbClr val="00B0F0"/>
                </a:solidFill>
              </a:rPr>
              <a:t>REGRESAR </a:t>
            </a:r>
            <a:r>
              <a:rPr lang="es-ES" sz="1400" dirty="0"/>
              <a:t>Numero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ENTERO  </a:t>
            </a:r>
            <a:r>
              <a:rPr lang="es-ES" sz="1400" b="1" dirty="0" err="1"/>
              <a:t>SumarNumeros</a:t>
            </a:r>
            <a:r>
              <a:rPr lang="es-ES" sz="1400" b="1" dirty="0"/>
              <a:t>(ENTERO Numero1,ENTERO Numero2)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ENTERO Resultado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Resultado=</a:t>
            </a:r>
            <a:r>
              <a:rPr lang="es-ES" sz="1400" dirty="0"/>
              <a:t>Numero1 + Numero2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</a:t>
            </a:r>
            <a:r>
              <a:rPr lang="es-ES" sz="1400" b="1" dirty="0">
                <a:solidFill>
                  <a:srgbClr val="00B0F0"/>
                </a:solidFill>
              </a:rPr>
              <a:t> REGRESAR</a:t>
            </a:r>
            <a:r>
              <a:rPr lang="es-ES" sz="1400" dirty="0"/>
              <a:t>  Resultado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SINVALOR </a:t>
            </a:r>
            <a:r>
              <a:rPr lang="es-ES" sz="1400" b="1" dirty="0" err="1"/>
              <a:t>ImprimirSuma</a:t>
            </a:r>
            <a:r>
              <a:rPr lang="es-ES" sz="1400" b="1" dirty="0"/>
              <a:t>(ENTERO Valor)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</a:t>
            </a:r>
            <a:r>
              <a:rPr lang="es-ES" sz="1400" dirty="0"/>
              <a:t>IMPRIMIR “La suma es: ”,Valor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600" b="1" dirty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/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18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99220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4682480" cy="3657600"/>
          </a:xfrm>
        </p:spPr>
        <p:txBody>
          <a:bodyPr>
            <a:normAutofit/>
          </a:bodyPr>
          <a:lstStyle/>
          <a:p>
            <a:r>
              <a:rPr lang="es-MX" sz="3200" dirty="0"/>
              <a:t>Elaborar los pseudocódigos de los siguientes problemas, utilizando modularidad:</a:t>
            </a:r>
            <a:endParaRPr lang="es-ES" sz="3200" dirty="0"/>
          </a:p>
        </p:txBody>
      </p:sp>
      <p:pic>
        <p:nvPicPr>
          <p:cNvPr id="1026" name="Picture 2" descr="C:\Archivos de programa\Microsoft Office\MEDIA\CAGCAT10\j029202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780928"/>
            <a:ext cx="2540216" cy="2410968"/>
          </a:xfrm>
          <a:prstGeom prst="rect">
            <a:avLst/>
          </a:prstGeom>
          <a:noFill/>
        </p:spPr>
      </p:pic>
      <p:pic>
        <p:nvPicPr>
          <p:cNvPr id="5" name="Picture 8" descr="Analisando as engrenag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764704"/>
            <a:ext cx="1933101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 #2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6275040" cy="5025170"/>
          </a:xfrm>
        </p:spPr>
        <p:txBody>
          <a:bodyPr>
            <a:normAutofit/>
          </a:bodyPr>
          <a:lstStyle/>
          <a:p>
            <a:pPr algn="just"/>
            <a:r>
              <a:rPr lang="es-MX" sz="2800" dirty="0"/>
              <a:t>Descripción: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calcule  e imprima:</a:t>
            </a:r>
          </a:p>
          <a:p>
            <a:pPr lvl="2" algn="just"/>
            <a:endParaRPr lang="es-MX" sz="2200" dirty="0"/>
          </a:p>
          <a:p>
            <a:pPr lvl="2" algn="just"/>
            <a:r>
              <a:rPr lang="es-MX" sz="2200" dirty="0"/>
              <a:t>El área de un triangulo (Base * Altura /2), y</a:t>
            </a:r>
          </a:p>
          <a:p>
            <a:pPr lvl="2" algn="just"/>
            <a:endParaRPr lang="es-MX" sz="2200" dirty="0"/>
          </a:p>
          <a:p>
            <a:pPr lvl="2" algn="just"/>
            <a:r>
              <a:rPr lang="es-MX" sz="2200" dirty="0"/>
              <a:t>El área de un circulo ( PI * r</a:t>
            </a:r>
            <a:r>
              <a:rPr lang="es-MX" sz="2200" baseline="30000" dirty="0"/>
              <a:t>2 </a:t>
            </a:r>
            <a:r>
              <a:rPr lang="es-MX" sz="2200" dirty="0"/>
              <a:t>) .</a:t>
            </a:r>
            <a:endParaRPr lang="es-ES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240934" y="630089"/>
            <a:ext cx="1795562" cy="611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/>
              <a:t>Propuesta Algoritmo Modular</a:t>
            </a:r>
            <a:endParaRPr lang="es-ES" sz="2800" b="1" i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 fontScale="92500" lnSpcReduction="20000"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/>
              <a:t>//Objetivo: </a:t>
            </a:r>
            <a:r>
              <a:rPr lang="es-ES" sz="1400" i="1" u="sng" dirty="0"/>
              <a:t>Suma de dos números enteros</a:t>
            </a:r>
            <a:endParaRPr lang="es-ES" sz="16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/>
              <a:t>//Programador: </a:t>
            </a:r>
            <a:r>
              <a:rPr lang="es-ES" sz="1400" i="1" u="sng" dirty="0"/>
              <a:t>X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600" dirty="0"/>
              <a:t>//Fecha: ___de diciembre de 20</a:t>
            </a:r>
            <a:endParaRPr lang="es-ES" sz="1400" i="1" u="sng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/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	________________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	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SINVALOR  </a:t>
            </a:r>
            <a:r>
              <a:rPr lang="es-ES" sz="1400" b="1" dirty="0" err="1"/>
              <a:t>AreaTriangulo</a:t>
            </a:r>
            <a:r>
              <a:rPr lang="es-ES" sz="1400" b="1" dirty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//Definición de Constantes  y  Variables Locales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</a:t>
            </a:r>
            <a:r>
              <a:rPr lang="es-ES" sz="1400" dirty="0"/>
              <a:t>ENTERO </a:t>
            </a:r>
            <a:r>
              <a:rPr lang="es-ES" sz="1400" dirty="0" err="1"/>
              <a:t>Area,__________,Altura</a:t>
            </a:r>
            <a:endParaRPr lang="es-ES" sz="1400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</a:t>
            </a:r>
            <a:r>
              <a:rPr lang="es-ES" sz="1400" dirty="0"/>
              <a:t>//Lectura de Datos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IMPRIMIR “Proporciona el valor de la Base: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LEER 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IMPRIMIR “Proporciona el valor de la Altura: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_________ Altura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//Proceso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</a:t>
            </a:r>
            <a:r>
              <a:rPr lang="es-ES" sz="1400" dirty="0" err="1"/>
              <a:t>Area</a:t>
            </a:r>
            <a:r>
              <a:rPr lang="es-ES" sz="1400" dirty="0"/>
              <a:t>=___________ + ______________ / 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//Salida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</a:t>
            </a:r>
            <a:r>
              <a:rPr lang="es-ES" sz="1400" dirty="0"/>
              <a:t>IMPRIMIR “El Área es: ”,_________________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21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/>
              <a:t>Propuesta  Algoritmo Modular</a:t>
            </a:r>
            <a:endParaRPr lang="es-ES" sz="2800" b="1" i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/>
          </a:bodyPr>
          <a:lstStyle/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SINVALOR  ________________()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//Definición de Constantes  y 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________ REAL PI =_______________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</a:t>
            </a:r>
            <a:r>
              <a:rPr lang="es-ES" sz="1400" dirty="0"/>
              <a:t>ENTERO </a:t>
            </a:r>
            <a:r>
              <a:rPr lang="es-ES" sz="1400" dirty="0" err="1"/>
              <a:t>Area</a:t>
            </a:r>
            <a:r>
              <a:rPr lang="es-ES" sz="1400" dirty="0"/>
              <a:t>,__________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</a:t>
            </a:r>
            <a:r>
              <a:rPr lang="es-ES" sz="1400" dirty="0"/>
              <a:t>//Lectura de Datos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IMPRIMIR “Proporciona el valor del Radio: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LEER 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//Proceso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</a:t>
            </a:r>
            <a:r>
              <a:rPr lang="es-ES" sz="1400" dirty="0" err="1"/>
              <a:t>Area</a:t>
            </a:r>
            <a:r>
              <a:rPr lang="es-ES" sz="1400" dirty="0"/>
              <a:t>=__________________________________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      //Salida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      </a:t>
            </a:r>
            <a:r>
              <a:rPr lang="es-ES" sz="1400" dirty="0"/>
              <a:t>IMPRIMIR “El Área es: ”,_________________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/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2000" b="1" dirty="0"/>
              <a:t>FIN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22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Arreglos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869160"/>
            <a:ext cx="1560267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82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z="8200" dirty="0">
                <a:latin typeface="Times New Roman" pitchFamily="18" charset="0"/>
                <a:cs typeface="Times New Roman" pitchFamily="18" charset="0"/>
              </a:rPr>
              <a:t>Temas</a:t>
            </a:r>
            <a:endParaRPr lang="es-MX" sz="8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sz="3200" dirty="0"/>
              <a:t>Descripción General </a:t>
            </a:r>
          </a:p>
          <a:p>
            <a:pPr eaLnBrk="1" hangingPunct="1"/>
            <a:r>
              <a:rPr lang="es-MX" sz="3200" dirty="0"/>
              <a:t>Introducción a los arreglos</a:t>
            </a:r>
          </a:p>
          <a:p>
            <a:pPr eaLnBrk="1" hangingPunct="1"/>
            <a:r>
              <a:rPr lang="es-MX" sz="3200" dirty="0"/>
              <a:t>Que es un arreglo?</a:t>
            </a:r>
          </a:p>
          <a:p>
            <a:pPr eaLnBrk="1" hangingPunct="1"/>
            <a:r>
              <a:rPr lang="es-MX" sz="3200" dirty="0"/>
              <a:t>Notación para arreglos</a:t>
            </a:r>
          </a:p>
          <a:p>
            <a:pPr eaLnBrk="1" hangingPunct="1"/>
            <a:r>
              <a:rPr lang="es-MX" sz="3200" dirty="0"/>
              <a:t>Rango de un arreglo</a:t>
            </a:r>
          </a:p>
          <a:p>
            <a:pPr eaLnBrk="1" hangingPunct="1"/>
            <a:r>
              <a:rPr lang="es-MX" sz="3200" dirty="0"/>
              <a:t>Acceso a los elementos de un arreglo</a:t>
            </a:r>
          </a:p>
          <a:p>
            <a:pPr eaLnBrk="1" hangingPunct="1"/>
            <a:r>
              <a:rPr lang="es-MX" sz="3200" dirty="0"/>
              <a:t>Creación de arreglos</a:t>
            </a:r>
          </a:p>
          <a:p>
            <a:pPr eaLnBrk="1" hangingPunct="1"/>
            <a:r>
              <a:rPr lang="es-MX" sz="3200" dirty="0"/>
              <a:t>Creación de arreglos de tamaño calculado</a:t>
            </a:r>
          </a:p>
          <a:p>
            <a:pPr eaLnBrk="1" hangingPunct="1"/>
            <a:endParaRPr lang="es-MX" sz="3200" dirty="0"/>
          </a:p>
          <a:p>
            <a:pPr eaLnBrk="1" hangingPunct="1"/>
            <a:endParaRPr lang="es-MX" sz="3200" dirty="0"/>
          </a:p>
          <a:p>
            <a:pPr eaLnBrk="1" hangingPunct="1"/>
            <a:endParaRPr lang="es-MX" sz="3200" dirty="0"/>
          </a:p>
          <a:p>
            <a:pPr eaLnBrk="1" hangingPunct="1"/>
            <a:endParaRPr lang="es-MX" sz="3200" dirty="0"/>
          </a:p>
          <a:p>
            <a:pPr eaLnBrk="1" hangingPunct="1"/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685114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Elaborar un pseudocódigo, que permita leer 10 números enteros , e imprima aquellos que son superiores a la media de los números.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Tiempo: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5 min</a:t>
            </a:r>
            <a:endParaRPr lang="es-ES" sz="2800" dirty="0"/>
          </a:p>
        </p:txBody>
      </p:sp>
      <p:pic>
        <p:nvPicPr>
          <p:cNvPr id="4" name="Picture 2" descr="C:\Archivos de programa_NoSetup\iconos_web\simplicio-icon-set\128x128\cloc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33056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00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Descripción general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600" dirty="0"/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600" dirty="0"/>
              <a:t>Los Arreglos proporcionan una forma importante de agrupar datos.</a:t>
            </a:r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600" dirty="0"/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600" dirty="0"/>
              <a:t> Para sacar el máximo partido a esta estructura, es fundamental entender:</a:t>
            </a:r>
          </a:p>
          <a:p>
            <a:pPr marL="279400" indent="-279400" algn="just" eaLnBrk="1" hangingPunct="1">
              <a:lnSpc>
                <a:spcPct val="90000"/>
              </a:lnSpc>
            </a:pPr>
            <a:endParaRPr lang="en-GB" sz="2600" dirty="0"/>
          </a:p>
          <a:p>
            <a:pPr marL="804863" lvl="2" indent="0" algn="just" eaLnBrk="1" hangingPunct="1">
              <a:lnSpc>
                <a:spcPct val="90000"/>
              </a:lnSpc>
            </a:pPr>
            <a:endParaRPr lang="es-ES" sz="4000" dirty="0"/>
          </a:p>
          <a:p>
            <a:pPr marL="804863" lvl="2" indent="0" algn="just" eaLnBrk="1" hangingPunct="1">
              <a:lnSpc>
                <a:spcPct val="90000"/>
              </a:lnSpc>
            </a:pPr>
            <a:r>
              <a:rPr lang="es-ES" sz="4000" dirty="0"/>
              <a:t>Creación</a:t>
            </a:r>
          </a:p>
          <a:p>
            <a:pPr marL="804863" lvl="2" indent="0" algn="just" eaLnBrk="1" hangingPunct="1">
              <a:lnSpc>
                <a:spcPct val="90000"/>
              </a:lnSpc>
            </a:pPr>
            <a:endParaRPr lang="en-GB" sz="4000" dirty="0"/>
          </a:p>
          <a:p>
            <a:pPr marL="804863" lvl="2" indent="0" algn="just" eaLnBrk="1" hangingPunct="1">
              <a:lnSpc>
                <a:spcPct val="90000"/>
              </a:lnSpc>
            </a:pPr>
            <a:r>
              <a:rPr lang="es-ES" sz="4000" dirty="0"/>
              <a:t>Usos</a:t>
            </a:r>
            <a:endParaRPr lang="en-GB" sz="4000" dirty="0"/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836147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 Introducción a los arreglos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9400" indent="-279400" eaLnBrk="1" hangingPunct="1"/>
            <a:r>
              <a:rPr lang="es-ES" dirty="0"/>
              <a:t>¿Qué es un arreglo?</a:t>
            </a:r>
          </a:p>
          <a:p>
            <a:pPr marL="279400" indent="-279400" eaLnBrk="1" hangingPunct="1"/>
            <a:r>
              <a:rPr lang="es-ES" dirty="0"/>
              <a:t>Notación para  arreglos</a:t>
            </a:r>
          </a:p>
          <a:p>
            <a:pPr marL="279400" indent="-279400" eaLnBrk="1" hangingPunct="1"/>
            <a:r>
              <a:rPr lang="es-ES" dirty="0"/>
              <a:t>Rango de un arreglo</a:t>
            </a:r>
          </a:p>
          <a:p>
            <a:pPr marL="279400" indent="-279400" eaLnBrk="1" hangingPunct="1"/>
            <a:r>
              <a:rPr lang="es-ES" dirty="0"/>
              <a:t>Acceso a los elementos de un arreglo</a:t>
            </a:r>
          </a:p>
        </p:txBody>
      </p:sp>
    </p:spTree>
    <p:extLst>
      <p:ext uri="{BB962C8B-B14F-4D97-AF65-F5344CB8AC3E}">
        <p14:creationId xmlns:p14="http://schemas.microsoft.com/office/powerpoint/2010/main" val="3240135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¿Qué es una arreglo?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424936" cy="4585246"/>
          </a:xfrm>
        </p:spPr>
        <p:txBody>
          <a:bodyPr/>
          <a:lstStyle/>
          <a:p>
            <a:pPr marL="279400" indent="-279400" eaLnBrk="1" hangingPunct="1">
              <a:buFont typeface="Wingdings" pitchFamily="2" charset="2"/>
              <a:buNone/>
            </a:pPr>
            <a:r>
              <a:rPr lang="es-MX" sz="2400" dirty="0"/>
              <a:t>Es un tipo de dato estructurado formado por un conjunto de datos.</a:t>
            </a:r>
          </a:p>
          <a:p>
            <a:pPr marL="279400" indent="-279400" eaLnBrk="1" hangingPunct="1">
              <a:buFont typeface="Wingdings" pitchFamily="2" charset="2"/>
              <a:buNone/>
            </a:pPr>
            <a:endParaRPr lang="es-ES" sz="2400" dirty="0"/>
          </a:p>
          <a:p>
            <a:pPr marL="279400" indent="-279400" eaLnBrk="1" hangingPunct="1">
              <a:buFont typeface="Wingdings" pitchFamily="2" charset="2"/>
              <a:buNone/>
            </a:pPr>
            <a:r>
              <a:rPr lang="es-ES" sz="2400" dirty="0"/>
              <a:t>Es una secuencia de elementos, donde:</a:t>
            </a:r>
          </a:p>
          <a:p>
            <a:pPr marL="690563" lvl="1" indent="-296863" eaLnBrk="1" hangingPunct="1"/>
            <a:r>
              <a:rPr lang="es-ES" sz="2000" dirty="0"/>
              <a:t>Todos  sus elementos son del mismo tipo de dato (datos simples como: ENTERO, REAL, etc.),</a:t>
            </a:r>
          </a:p>
          <a:p>
            <a:pPr marL="690563" lvl="1" indent="-296863" eaLnBrk="1" hangingPunct="1"/>
            <a:r>
              <a:rPr lang="es-ES" sz="2000" dirty="0"/>
              <a:t>Se accede a elementos individuales usando índices enteros,</a:t>
            </a:r>
          </a:p>
          <a:p>
            <a:pPr marL="690563" lvl="1" indent="-296863" eaLnBrk="1" hangingPunct="1">
              <a:buNone/>
            </a:pPr>
            <a:r>
              <a:rPr lang="es-MX" sz="2000" dirty="0"/>
              <a:t>                 </a:t>
            </a:r>
            <a:r>
              <a:rPr lang="es-MX" sz="2000" b="1" dirty="0">
                <a:solidFill>
                  <a:schemeClr val="tx2"/>
                </a:solidFill>
              </a:rPr>
              <a:t>Arreglo</a:t>
            </a:r>
            <a:endParaRPr lang="es-ES" sz="2000" b="1" dirty="0">
              <a:solidFill>
                <a:schemeClr val="tx2"/>
              </a:solidFill>
            </a:endParaRPr>
          </a:p>
        </p:txBody>
      </p:sp>
      <p:grpSp>
        <p:nvGrpSpPr>
          <p:cNvPr id="2" name="13 Grupo"/>
          <p:cNvGrpSpPr/>
          <p:nvPr/>
        </p:nvGrpSpPr>
        <p:grpSpPr>
          <a:xfrm>
            <a:off x="2051720" y="4647470"/>
            <a:ext cx="4467225" cy="1877874"/>
            <a:chOff x="2681288" y="4191000"/>
            <a:chExt cx="4467225" cy="1877874"/>
          </a:xfrm>
        </p:grpSpPr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>
              <a:off x="2833688" y="4191000"/>
              <a:ext cx="3352800" cy="838200"/>
            </a:xfrm>
            <a:prstGeom prst="rect">
              <a:avLst/>
            </a:prstGeom>
            <a:gradFill rotWithShape="0">
              <a:gsLst>
                <a:gs pos="0">
                  <a:srgbClr val="99CCFF">
                    <a:gamma/>
                    <a:tint val="24314"/>
                    <a:invGamma/>
                  </a:srgbClr>
                </a:gs>
                <a:gs pos="100000">
                  <a:srgbClr val="99CCFF"/>
                </a:gs>
              </a:gsLst>
              <a:lin ang="5400000" scaled="1"/>
            </a:gradFill>
            <a:ln w="9525">
              <a:solidFill>
                <a:srgbClr val="0033CC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tIns="27432" bIns="27432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29860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35956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42052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48148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>
              <a:off x="54244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681288" y="5360988"/>
              <a:ext cx="157447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0</a:t>
              </a:r>
            </a:p>
            <a:p>
              <a:pPr eaLnBrk="0" hangingPunct="0"/>
              <a:r>
                <a:rPr lang="es-ES" sz="2000" dirty="0">
                  <a:latin typeface="Arial Narrow" pitchFamily="34" charset="0"/>
                </a:rPr>
                <a:t>(</a:t>
              </a:r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cero</a:t>
              </a:r>
              <a:r>
                <a:rPr lang="es-ES" sz="2000" dirty="0">
                  <a:latin typeface="Arial Narrow" pitchFamily="34" charset="0"/>
                </a:rPr>
                <a:t>)</a:t>
              </a: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 flipV="1">
              <a:off x="32146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5181600" y="5334000"/>
              <a:ext cx="1966913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4</a:t>
              </a:r>
            </a:p>
            <a:p>
              <a:pPr eaLnBrk="0" hangingPunct="0"/>
              <a:r>
                <a:rPr lang="es-ES" sz="2000" dirty="0">
                  <a:latin typeface="Arial Narrow" pitchFamily="34" charset="0"/>
                </a:rPr>
                <a:t>(</a:t>
              </a:r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cuatro</a:t>
              </a:r>
              <a:r>
                <a:rPr lang="es-ES" sz="2000" dirty="0">
                  <a:latin typeface="Arial Narrow" pitchFamily="34" charset="0"/>
                </a:rPr>
                <a:t>)</a:t>
              </a:r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 flipV="1">
              <a:off x="57292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611560" y="501317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/>
              <a:t>Celda</a:t>
            </a:r>
            <a:endParaRPr lang="es-ES" b="1" dirty="0"/>
          </a:p>
        </p:txBody>
      </p:sp>
      <p:cxnSp>
        <p:nvCxnSpPr>
          <p:cNvPr id="17" name="16 Conector recto de flecha"/>
          <p:cNvCxnSpPr>
            <a:stCxn id="15" idx="3"/>
            <a:endCxn id="7173" idx="1"/>
          </p:cNvCxnSpPr>
          <p:nvPr/>
        </p:nvCxnSpPr>
        <p:spPr>
          <a:xfrm flipV="1">
            <a:off x="1691680" y="5066570"/>
            <a:ext cx="664840" cy="13127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222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¿Qué es un arreglo?</a:t>
            </a:r>
            <a:endParaRPr lang="es-MX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3005881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MX" sz="2400" dirty="0"/>
              <a:t>Los arreglos permiten el acceso aleatorio. </a:t>
            </a:r>
          </a:p>
          <a:p>
            <a:pPr eaLnBrk="1" hangingPunct="1">
              <a:buFont typeface="Wingdings" pitchFamily="2" charset="2"/>
              <a:buNone/>
            </a:pPr>
            <a:endParaRPr lang="es-MX" sz="2400" dirty="0"/>
          </a:p>
          <a:p>
            <a:pPr eaLnBrk="1" hangingPunct="1">
              <a:buFont typeface="Wingdings" pitchFamily="2" charset="2"/>
              <a:buNone/>
            </a:pPr>
            <a:r>
              <a:rPr lang="es-MX" sz="2400" dirty="0"/>
              <a:t>Los elementos de un arreglo;</a:t>
            </a:r>
          </a:p>
          <a:p>
            <a:pPr lvl="1" eaLnBrk="1" hangingPunct="1"/>
            <a:r>
              <a:rPr lang="es-MX" sz="2000" dirty="0"/>
              <a:t>Ocupan posiciones de memoria contiguas,</a:t>
            </a:r>
          </a:p>
          <a:p>
            <a:pPr lvl="1" eaLnBrk="1" hangingPunct="1"/>
            <a:r>
              <a:rPr lang="es-MX" sz="2000" dirty="0"/>
              <a:t>Lo que significa que un programa puede acceder con la misma rapidez a todos los elementos de un arreglo. </a:t>
            </a:r>
          </a:p>
          <a:p>
            <a:pPr eaLnBrk="1" hangingPunct="1"/>
            <a:endParaRPr lang="es-MX" sz="2400" dirty="0"/>
          </a:p>
          <a:p>
            <a:pPr eaLnBrk="1" hangingPunct="1"/>
            <a:endParaRPr lang="es-MX" sz="2400" dirty="0"/>
          </a:p>
        </p:txBody>
      </p:sp>
      <p:grpSp>
        <p:nvGrpSpPr>
          <p:cNvPr id="2" name="3 Grupo"/>
          <p:cNvGrpSpPr/>
          <p:nvPr/>
        </p:nvGrpSpPr>
        <p:grpSpPr>
          <a:xfrm>
            <a:off x="2051720" y="5445224"/>
            <a:ext cx="4467225" cy="1380842"/>
            <a:chOff x="2681288" y="4191000"/>
            <a:chExt cx="4467225" cy="2400703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2833688" y="4191000"/>
              <a:ext cx="3352800" cy="838200"/>
            </a:xfrm>
            <a:prstGeom prst="rect">
              <a:avLst/>
            </a:prstGeom>
            <a:gradFill rotWithShape="0">
              <a:gsLst>
                <a:gs pos="0">
                  <a:srgbClr val="99CCFF">
                    <a:gamma/>
                    <a:tint val="24314"/>
                    <a:invGamma/>
                  </a:srgbClr>
                </a:gs>
                <a:gs pos="100000">
                  <a:srgbClr val="99CCFF"/>
                </a:gs>
              </a:gsLst>
              <a:lin ang="5400000" scaled="1"/>
            </a:gradFill>
            <a:ln w="9525">
              <a:solidFill>
                <a:srgbClr val="0033CC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tIns="27432" bIns="27432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9860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956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42052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8148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4244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681288" y="5360987"/>
              <a:ext cx="1574470" cy="1230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0</a:t>
              </a:r>
            </a:p>
            <a:p>
              <a:pPr eaLnBrk="0" hangingPunct="0"/>
              <a:r>
                <a:rPr lang="es-ES" sz="2000" dirty="0">
                  <a:latin typeface="Arial Narrow" pitchFamily="34" charset="0"/>
                </a:rPr>
                <a:t>(</a:t>
              </a:r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cero</a:t>
              </a:r>
              <a:r>
                <a:rPr lang="es-ES" sz="2000" dirty="0">
                  <a:latin typeface="Arial Narrow" pitchFamily="34" charset="0"/>
                </a:rPr>
                <a:t>)</a:t>
              </a: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V="1">
              <a:off x="32146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5181600" y="5333999"/>
              <a:ext cx="1966913" cy="1230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4</a:t>
              </a:r>
            </a:p>
            <a:p>
              <a:pPr eaLnBrk="0" hangingPunct="0"/>
              <a:r>
                <a:rPr lang="es-ES" sz="2000" dirty="0">
                  <a:latin typeface="Arial Narrow" pitchFamily="34" charset="0"/>
                </a:rPr>
                <a:t>(</a:t>
              </a:r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cuatro</a:t>
              </a:r>
              <a:r>
                <a:rPr lang="es-ES" sz="2000" dirty="0">
                  <a:latin typeface="Arial Narrow" pitchFamily="34" charset="0"/>
                </a:rPr>
                <a:t>)</a:t>
              </a: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57292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611560" y="55172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Arreglo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36043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Notación para arreglos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997769"/>
          </a:xfrm>
        </p:spPr>
        <p:txBody>
          <a:bodyPr>
            <a:normAutofit lnSpcReduction="10000"/>
          </a:bodyPr>
          <a:lstStyle/>
          <a:p>
            <a:pPr marL="279400" indent="-279400" eaLnBrk="1" hangingPunct="1">
              <a:buFont typeface="Wingdings" pitchFamily="2" charset="2"/>
              <a:buNone/>
            </a:pPr>
            <a:r>
              <a:rPr lang="es-ES" sz="2600" dirty="0"/>
              <a:t>Una variable de tipo arreglo se define especificando: </a:t>
            </a:r>
          </a:p>
          <a:p>
            <a:pPr marL="690563" lvl="1" indent="-296863" eaLnBrk="1" hangingPunct="1"/>
            <a:r>
              <a:rPr lang="es-ES" sz="2200" dirty="0"/>
              <a:t>El tipo de elementos del arreglo.</a:t>
            </a:r>
          </a:p>
          <a:p>
            <a:pPr marL="690563" lvl="1" indent="-296863" eaLnBrk="1" hangingPunct="1"/>
            <a:r>
              <a:rPr lang="es-ES" sz="2200" dirty="0"/>
              <a:t>El rango del arreglo.</a:t>
            </a:r>
          </a:p>
          <a:p>
            <a:pPr marL="690563" lvl="1" indent="-296863" eaLnBrk="1" hangingPunct="1"/>
            <a:r>
              <a:rPr lang="es-ES" sz="2200" dirty="0"/>
              <a:t>El nombre de la variable.</a:t>
            </a:r>
          </a:p>
        </p:txBody>
      </p:sp>
      <p:grpSp>
        <p:nvGrpSpPr>
          <p:cNvPr id="2" name="17 Grupo"/>
          <p:cNvGrpSpPr/>
          <p:nvPr/>
        </p:nvGrpSpPr>
        <p:grpSpPr>
          <a:xfrm>
            <a:off x="1370789" y="4221088"/>
            <a:ext cx="6657595" cy="1995172"/>
            <a:chOff x="2209800" y="4028220"/>
            <a:chExt cx="6657595" cy="1995172"/>
          </a:xfrm>
        </p:grpSpPr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4343400" y="5684838"/>
              <a:ext cx="45239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600" dirty="0">
                  <a:solidFill>
                    <a:srgbClr val="000000"/>
                  </a:solidFill>
                  <a:latin typeface="Arial Narrow" pitchFamily="34" charset="0"/>
                </a:rPr>
                <a:t>Especifica el tipo  de datos para  los elementos del arreglo</a:t>
              </a:r>
            </a:p>
          </p:txBody>
        </p:sp>
        <p:grpSp>
          <p:nvGrpSpPr>
            <p:cNvPr id="3" name="16 Grupo"/>
            <p:cNvGrpSpPr/>
            <p:nvPr/>
          </p:nvGrpSpPr>
          <p:grpSpPr>
            <a:xfrm>
              <a:off x="2209800" y="4028220"/>
              <a:ext cx="5674568" cy="1777044"/>
              <a:chOff x="2209800" y="4077072"/>
              <a:chExt cx="5674568" cy="1777044"/>
            </a:xfrm>
          </p:grpSpPr>
          <p:sp>
            <p:nvSpPr>
              <p:cNvPr id="9220" name="Text Box 4"/>
              <p:cNvSpPr txBox="1">
                <a:spLocks noChangeArrowheads="1"/>
              </p:cNvSpPr>
              <p:nvPr/>
            </p:nvSpPr>
            <p:spPr bwMode="auto">
              <a:xfrm>
                <a:off x="4499992" y="5106670"/>
                <a:ext cx="253146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s-ES" sz="1600" dirty="0">
                    <a:solidFill>
                      <a:srgbClr val="000000"/>
                    </a:solidFill>
                    <a:latin typeface="Arial Narrow" pitchFamily="34" charset="0"/>
                  </a:rPr>
                  <a:t>Especifica el rango del arreglo</a:t>
                </a:r>
              </a:p>
            </p:txBody>
          </p:sp>
          <p:sp>
            <p:nvSpPr>
              <p:cNvPr id="9221" name="Text Box 5"/>
              <p:cNvSpPr txBox="1">
                <a:spLocks noChangeArrowheads="1"/>
              </p:cNvSpPr>
              <p:nvPr/>
            </p:nvSpPr>
            <p:spPr bwMode="auto">
              <a:xfrm>
                <a:off x="4328368" y="5373216"/>
                <a:ext cx="35560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s-ES" sz="1600" dirty="0">
                    <a:solidFill>
                      <a:srgbClr val="000000"/>
                    </a:solidFill>
                    <a:latin typeface="Arial Narrow" pitchFamily="34" charset="0"/>
                  </a:rPr>
                  <a:t>Especifica el nombre de la variable  arreglo</a:t>
                </a:r>
              </a:p>
            </p:txBody>
          </p:sp>
          <p:sp>
            <p:nvSpPr>
              <p:cNvPr id="9222" name="AutoShape 6"/>
              <p:cNvSpPr>
                <a:spLocks/>
              </p:cNvSpPr>
              <p:nvPr/>
            </p:nvSpPr>
            <p:spPr bwMode="auto">
              <a:xfrm rot="16200000">
                <a:off x="4499993" y="4149081"/>
                <a:ext cx="144015" cy="1008110"/>
              </a:xfrm>
              <a:prstGeom prst="leftBrace">
                <a:avLst>
                  <a:gd name="adj1" fmla="val 2777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cxnSp>
            <p:nvCxnSpPr>
              <p:cNvPr id="9223" name="AutoShape 7"/>
              <p:cNvCxnSpPr>
                <a:cxnSpLocks noChangeShapeType="1"/>
                <a:stCxn id="9220" idx="1"/>
              </p:cNvCxnSpPr>
              <p:nvPr/>
            </p:nvCxnSpPr>
            <p:spPr bwMode="auto">
              <a:xfrm rot="10800000">
                <a:off x="4487168" y="4676185"/>
                <a:ext cx="12824" cy="599763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9224" name="AutoShape 8"/>
              <p:cNvSpPr>
                <a:spLocks/>
              </p:cNvSpPr>
              <p:nvPr/>
            </p:nvSpPr>
            <p:spPr bwMode="auto">
              <a:xfrm rot="16200000">
                <a:off x="3470920" y="4276328"/>
                <a:ext cx="76200" cy="685800"/>
              </a:xfrm>
              <a:prstGeom prst="leftBrace">
                <a:avLst>
                  <a:gd name="adj1" fmla="val 7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cxnSp>
            <p:nvCxnSpPr>
              <p:cNvPr id="9225" name="AutoShape 9"/>
              <p:cNvCxnSpPr>
                <a:cxnSpLocks noChangeShapeType="1"/>
                <a:stCxn id="9221" idx="1"/>
                <a:endCxn id="9224" idx="1"/>
              </p:cNvCxnSpPr>
              <p:nvPr/>
            </p:nvCxnSpPr>
            <p:spPr bwMode="auto">
              <a:xfrm rot="10800000">
                <a:off x="3509020" y="4657329"/>
                <a:ext cx="819348" cy="885165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9226" name="AutoShape 10"/>
              <p:cNvSpPr>
                <a:spLocks/>
              </p:cNvSpPr>
              <p:nvPr/>
            </p:nvSpPr>
            <p:spPr bwMode="auto">
              <a:xfrm rot="16200000">
                <a:off x="2539008" y="4348336"/>
                <a:ext cx="76200" cy="533400"/>
              </a:xfrm>
              <a:prstGeom prst="leftBrace">
                <a:avLst>
                  <a:gd name="adj1" fmla="val 5833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cxnSp>
            <p:nvCxnSpPr>
              <p:cNvPr id="9228" name="AutoShape 12"/>
              <p:cNvCxnSpPr>
                <a:cxnSpLocks noChangeShapeType="1"/>
                <a:stCxn id="9227" idx="1"/>
                <a:endCxn id="9226" idx="1"/>
              </p:cNvCxnSpPr>
              <p:nvPr/>
            </p:nvCxnSpPr>
            <p:spPr bwMode="auto">
              <a:xfrm rot="10800000">
                <a:off x="2577108" y="4653137"/>
                <a:ext cx="1766292" cy="1200979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14349" name="Rectangle 13"/>
              <p:cNvSpPr>
                <a:spLocks noChangeArrowheads="1"/>
              </p:cNvSpPr>
              <p:nvPr/>
            </p:nvSpPr>
            <p:spPr bwMode="auto">
              <a:xfrm>
                <a:off x="2209800" y="4077072"/>
                <a:ext cx="3586336" cy="42292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CECECE"/>
                </a:outerShdw>
              </a:effectLst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s-ES" sz="2000" dirty="0">
                    <a:solidFill>
                      <a:srgbClr val="000000"/>
                    </a:solidFill>
                    <a:latin typeface="Lucida Sans Typewriter" charset="0"/>
                  </a:rPr>
                  <a:t>tipo nombre[Tamaño ]</a:t>
                </a:r>
                <a:endParaRPr lang="es-ES" sz="2000" dirty="0">
                  <a:latin typeface="Lucida Sans Typewriter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32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Rango de un arreglo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9400" indent="-279400" eaLnBrk="1" hangingPunct="1"/>
            <a:r>
              <a:rPr lang="es-ES" sz="2200" dirty="0"/>
              <a:t>El rango se conoce también como dimensión del arreglo</a:t>
            </a:r>
          </a:p>
          <a:p>
            <a:pPr marL="279400" indent="-279400" eaLnBrk="1" hangingPunct="1"/>
            <a:r>
              <a:rPr lang="es-ES" sz="2200" dirty="0"/>
              <a:t>El número de índices asociados con cada elemento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80384" y="2857500"/>
            <a:ext cx="380804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066800" y="2857500"/>
            <a:ext cx="312420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705600" y="417195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11271" name="AutoShape 7"/>
          <p:cNvCxnSpPr>
            <a:cxnSpLocks noChangeShapeType="1"/>
            <a:stCxn id="11270" idx="2"/>
          </p:cNvCxnSpPr>
          <p:nvPr/>
        </p:nvCxnSpPr>
        <p:spPr bwMode="auto">
          <a:xfrm>
            <a:off x="6743700" y="424815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410200" y="508635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11273" name="AutoShape 9"/>
          <p:cNvCxnSpPr>
            <a:cxnSpLocks noChangeShapeType="1"/>
          </p:cNvCxnSpPr>
          <p:nvPr/>
        </p:nvCxnSpPr>
        <p:spPr bwMode="auto">
          <a:xfrm>
            <a:off x="5486400" y="512445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1419225" y="3648075"/>
            <a:ext cx="2743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Rango 1: Unidimensional</a:t>
            </a:r>
            <a:endParaRPr lang="es-ES" sz="1600" dirty="0">
              <a:latin typeface="Arial Narrow" pitchFamily="34" charset="0"/>
            </a:endParaRPr>
          </a:p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Un solo índice asociado con</a:t>
            </a:r>
            <a:r>
              <a:rPr lang="es-ES" sz="1600" dirty="0">
                <a:latin typeface="Arial Narrow" pitchFamily="34" charset="0"/>
              </a:rPr>
              <a:t> </a:t>
            </a:r>
            <a:br>
              <a:rPr lang="es-ES" sz="1600" dirty="0">
                <a:latin typeface="Arial Narrow" pitchFamily="34" charset="0"/>
              </a:rPr>
            </a:br>
            <a:r>
              <a:rPr lang="es-ES" sz="1600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cada elemento </a:t>
            </a:r>
            <a:r>
              <a:rPr lang="es-ES" sz="1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ENTERO</a:t>
            </a:r>
            <a:endParaRPr lang="es-ES" sz="1600" dirty="0">
              <a:latin typeface="Arial Narrow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1371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2895600" y="5067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11277" name="AutoShape 13"/>
          <p:cNvCxnSpPr>
            <a:cxnSpLocks noChangeShapeType="1"/>
            <a:stCxn id="11299" idx="2"/>
          </p:cNvCxnSpPr>
          <p:nvPr/>
        </p:nvCxnSpPr>
        <p:spPr bwMode="auto">
          <a:xfrm>
            <a:off x="2705100" y="47625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1752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2133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5791200" y="4552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6172200" y="4552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553200" y="4552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V="1">
            <a:off x="6934200" y="455295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6172200" y="4933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5791200" y="4933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791200" y="531495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4607768" y="3648075"/>
            <a:ext cx="291656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Rango 2: Bidimensional</a:t>
            </a:r>
            <a:endParaRPr lang="es-ES" sz="1600" dirty="0">
              <a:latin typeface="Arial Narrow" pitchFamily="34" charset="0"/>
            </a:endParaRPr>
          </a:p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Dos índices asociados con</a:t>
            </a:r>
          </a:p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cada elemento ENTERO</a:t>
            </a:r>
            <a:r>
              <a:rPr lang="es-ES" sz="1600" dirty="0">
                <a:latin typeface="Arial Narrow" pitchFamily="34" charset="0"/>
              </a:rPr>
              <a:t> </a:t>
            </a: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 flipV="1">
            <a:off x="2895600" y="5448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28956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32766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 flipV="1">
            <a:off x="5791200" y="569595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6172200" y="531495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7315200" y="455295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 flipV="1">
            <a:off x="6934200" y="493395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2514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96" name="Rectangle 32"/>
          <p:cNvSpPr>
            <a:spLocks noChangeArrowheads="1"/>
          </p:cNvSpPr>
          <p:nvPr/>
        </p:nvSpPr>
        <p:spPr bwMode="auto">
          <a:xfrm>
            <a:off x="6553200" y="4933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1504950" y="3068960"/>
            <a:ext cx="2418978" cy="4743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>
                <a:latin typeface="Lucida Sans Typewriter" charset="0"/>
              </a:rPr>
              <a:t>ENTERO Fila[ ]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4660776" y="3124200"/>
            <a:ext cx="3583632" cy="419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>
                <a:latin typeface="Lucida Sans Typewriter" charset="0"/>
              </a:rPr>
              <a:t>ENTERO matriz</a:t>
            </a:r>
            <a:r>
              <a:rPr lang="es-ES" sz="2000" dirty="0">
                <a:solidFill>
                  <a:srgbClr val="000000"/>
                </a:solidFill>
                <a:latin typeface="Lucida Sans Typewriter" charset="0"/>
              </a:rPr>
              <a:t>[ ][ ]</a:t>
            </a:r>
            <a:endParaRPr lang="es-ES" sz="2000" dirty="0">
              <a:latin typeface="Lucida Sans Typewriter" charset="0"/>
            </a:endParaRPr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2667000" y="46863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2919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724400" y="2895600"/>
            <a:ext cx="327660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66800" y="2857500"/>
            <a:ext cx="312420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/>
              <a:t>Acceso a los elementos de un arreglo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9400" indent="-279400" eaLnBrk="1" hangingPunct="1">
              <a:buFont typeface="Wingdings" pitchFamily="2" charset="2"/>
              <a:buNone/>
            </a:pPr>
            <a:r>
              <a:rPr lang="es-ES" dirty="0"/>
              <a:t>Se indica un índice entero para cada rango</a:t>
            </a:r>
          </a:p>
          <a:p>
            <a:pPr marL="690563" lvl="1" indent="-296863" eaLnBrk="1" hangingPunct="1"/>
            <a:r>
              <a:rPr lang="es-ES" dirty="0"/>
              <a:t>Los índices se cuentan a partir de uno</a:t>
            </a:r>
          </a:p>
        </p:txBody>
      </p:sp>
      <p:cxnSp>
        <p:nvCxnSpPr>
          <p:cNvPr id="12294" name="AutoShape 6"/>
          <p:cNvCxnSpPr>
            <a:cxnSpLocks noChangeShapeType="1"/>
          </p:cNvCxnSpPr>
          <p:nvPr/>
        </p:nvCxnSpPr>
        <p:spPr bwMode="auto">
          <a:xfrm>
            <a:off x="6743700" y="44196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295" name="AutoShape 7"/>
          <p:cNvCxnSpPr>
            <a:cxnSpLocks noChangeShapeType="1"/>
          </p:cNvCxnSpPr>
          <p:nvPr/>
        </p:nvCxnSpPr>
        <p:spPr bwMode="auto">
          <a:xfrm>
            <a:off x="5553075" y="52197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296" name="AutoShape 8"/>
          <p:cNvCxnSpPr>
            <a:cxnSpLocks noChangeShapeType="1"/>
          </p:cNvCxnSpPr>
          <p:nvPr/>
        </p:nvCxnSpPr>
        <p:spPr bwMode="auto">
          <a:xfrm>
            <a:off x="2771775" y="4829175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2581275" y="4448175"/>
            <a:ext cx="381000" cy="381000"/>
          </a:xfrm>
          <a:prstGeom prst="ellipse">
            <a:avLst/>
          </a:prstGeom>
          <a:gradFill rotWithShape="0">
            <a:gsLst>
              <a:gs pos="0">
                <a:srgbClr val="8901F3">
                  <a:gamma/>
                  <a:tint val="40000"/>
                  <a:invGamma/>
                </a:srgbClr>
              </a:gs>
              <a:gs pos="100000">
                <a:srgbClr val="8901F3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500093"/>
            </a:solidFill>
            <a:round/>
            <a:headEnd/>
            <a:tailEnd/>
          </a:ln>
          <a:effectLst>
            <a:outerShdw dist="53882" dir="2700000" algn="ctr" rotWithShape="0">
              <a:schemeClr val="folHlink"/>
            </a:outerShdw>
          </a:effectLst>
        </p:spPr>
        <p:txBody>
          <a:bodyPr wrap="none" lIns="80962" tIns="39688" rIns="80962" bIns="39688" anchor="ctr"/>
          <a:lstStyle/>
          <a:p>
            <a:pPr algn="ctr" defTabSz="693738" eaLnBrk="0" hangingPunct="0"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3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6553200" y="4029075"/>
            <a:ext cx="381000" cy="381000"/>
          </a:xfrm>
          <a:prstGeom prst="ellipse">
            <a:avLst/>
          </a:prstGeom>
          <a:gradFill rotWithShape="0">
            <a:gsLst>
              <a:gs pos="0">
                <a:srgbClr val="8901F3">
                  <a:gamma/>
                  <a:tint val="40000"/>
                  <a:invGamma/>
                </a:srgbClr>
              </a:gs>
              <a:gs pos="100000">
                <a:srgbClr val="8901F3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500093"/>
            </a:solidFill>
            <a:round/>
            <a:headEnd/>
            <a:tailEnd/>
          </a:ln>
          <a:effectLst>
            <a:outerShdw dist="53882" dir="2700000" algn="ctr" rotWithShape="0">
              <a:schemeClr val="folHlink"/>
            </a:outerShdw>
          </a:effectLst>
        </p:spPr>
        <p:txBody>
          <a:bodyPr wrap="none" lIns="80962" tIns="39688" rIns="80962" bIns="39688" anchor="ctr"/>
          <a:lstStyle/>
          <a:p>
            <a:pPr algn="ctr" defTabSz="693738" eaLnBrk="0" hangingPunct="0"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5153025" y="5029200"/>
            <a:ext cx="381000" cy="381000"/>
          </a:xfrm>
          <a:prstGeom prst="ellipse">
            <a:avLst/>
          </a:prstGeom>
          <a:gradFill rotWithShape="0">
            <a:gsLst>
              <a:gs pos="0">
                <a:srgbClr val="8901F3">
                  <a:gamma/>
                  <a:tint val="40000"/>
                  <a:invGamma/>
                </a:srgbClr>
              </a:gs>
              <a:gs pos="100000">
                <a:srgbClr val="8901F3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500093"/>
            </a:solidFill>
            <a:round/>
            <a:headEnd/>
            <a:tailEnd/>
          </a:ln>
          <a:effectLst>
            <a:outerShdw dist="53882" dir="2700000" algn="ctr" rotWithShape="0">
              <a:schemeClr val="folHlink"/>
            </a:outerShdw>
          </a:effectLst>
        </p:spPr>
        <p:txBody>
          <a:bodyPr wrap="none" lIns="80962" tIns="39688" rIns="80962" bIns="39688" anchor="ctr"/>
          <a:lstStyle/>
          <a:p>
            <a:pPr algn="ctr" defTabSz="693738" eaLnBrk="0" hangingPunct="0"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791200" y="4648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6172200" y="4648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6553200" y="4648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V="1">
            <a:off x="6934200" y="46482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6172200" y="5029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5791200" y="5029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5791200" y="541020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V="1">
            <a:off x="5791200" y="579120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6172200" y="5410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7315200" y="4648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 flipV="1">
            <a:off x="6934200" y="502920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6553200" y="5029200"/>
            <a:ext cx="381000" cy="3810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1524000" y="2943225"/>
            <a:ext cx="2209800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ENTERO Fila[ ]</a:t>
            </a:r>
          </a:p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...</a:t>
            </a:r>
          </a:p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Fila[4]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4788024" y="2971800"/>
            <a:ext cx="3096344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ENTERO Cuadricula[,]</a:t>
            </a:r>
          </a:p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...</a:t>
            </a:r>
          </a:p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Cuadrícula[1][2]</a:t>
            </a: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14478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V="1">
            <a:off x="2971800" y="5067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18288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22098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 flipV="1">
            <a:off x="2971800" y="5448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29718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33528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2590800" y="5067300"/>
            <a:ext cx="381000" cy="3810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322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194550" cy="4313238"/>
          </a:xfrm>
        </p:spPr>
        <p:txBody>
          <a:bodyPr/>
          <a:lstStyle/>
          <a:p>
            <a:pPr marL="279400" indent="-279400" eaLnBrk="1" hangingPunct="1"/>
            <a:endParaRPr lang="es-ES" dirty="0"/>
          </a:p>
          <a:p>
            <a:pPr marL="279400" indent="-279400" eaLnBrk="1" hangingPunct="1"/>
            <a:r>
              <a:rPr lang="es-ES" dirty="0"/>
              <a:t>Creación de un arreglo</a:t>
            </a:r>
          </a:p>
          <a:p>
            <a:pPr marL="279400" indent="-279400" eaLnBrk="1" hangingPunct="1"/>
            <a:endParaRPr lang="es-ES" dirty="0"/>
          </a:p>
          <a:p>
            <a:pPr marL="279400" indent="-279400" eaLnBrk="1" hangingPunct="1"/>
            <a:r>
              <a:rPr lang="es-ES" dirty="0"/>
              <a:t>Creación de un arreglo de tamaño calculado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s-ES" dirty="0"/>
              <a:t> Creación de arreglos</a:t>
            </a:r>
          </a:p>
        </p:txBody>
      </p:sp>
    </p:spTree>
    <p:extLst>
      <p:ext uri="{BB962C8B-B14F-4D97-AF65-F5344CB8AC3E}">
        <p14:creationId xmlns:p14="http://schemas.microsoft.com/office/powerpoint/2010/main" val="3188243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Creación de un arreglo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3568" y="2206352"/>
            <a:ext cx="7086600" cy="25908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017443" y="2700164"/>
            <a:ext cx="466725" cy="376238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pPr algn="ctr" eaLnBrk="0" hangingPunct="0"/>
            <a:r>
              <a:rPr lang="es-ES" b="1">
                <a:latin typeface="Courier New" pitchFamily="49" charset="0"/>
              </a:rPr>
              <a:t>  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870987" y="2296939"/>
            <a:ext cx="740588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s-ES" b="1" dirty="0">
                <a:latin typeface="Lucida Sans Typewriter" charset="0"/>
              </a:rPr>
              <a:t>Fila</a:t>
            </a: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263506" y="2890664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 anchor="ctr">
            <a:spAutoFit/>
          </a:bodyPr>
          <a:lstStyle/>
          <a:p>
            <a:endParaRPr lang="es-E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093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6474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6855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7236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009506" y="3919364"/>
            <a:ext cx="466725" cy="376238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pPr algn="ctr" eaLnBrk="0" hangingPunct="0"/>
            <a:r>
              <a:rPr lang="es-ES" b="1">
                <a:latin typeface="Courier New" pitchFamily="49" charset="0"/>
              </a:rPr>
              <a:t>  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447840" y="4295602"/>
            <a:ext cx="1577357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s-ES" b="1" dirty="0">
                <a:latin typeface="Lucida Sans Typewriter" charset="0"/>
              </a:rPr>
              <a:t>Cuadrícula</a:t>
            </a:r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5255568" y="4109864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 anchor="ctr">
            <a:spAutoFit/>
          </a:bodyPr>
          <a:lstStyle/>
          <a:p>
            <a:endParaRPr lang="es-ES"/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6085831" y="3919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6466831" y="3919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6847831" y="3919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6085831" y="4300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6466831" y="4300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6847831" y="4300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4798368" y="3344689"/>
            <a:ext cx="914400" cy="34607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" sz="1600">
                <a:latin typeface="Arial Narrow" pitchFamily="34" charset="0"/>
              </a:rPr>
              <a:t>Variable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6398568" y="3344689"/>
            <a:ext cx="9144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sz="1600" dirty="0">
                <a:latin typeface="Arial Narrow" pitchFamily="34" charset="0"/>
              </a:rPr>
              <a:t>Arreglo</a:t>
            </a:r>
            <a:endParaRPr lang="es-ES" sz="1600" dirty="0">
              <a:latin typeface="Arial Narrow" pitchFamily="34" charset="0"/>
            </a:endParaRPr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5560368" y="3528839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759768" y="2623964"/>
            <a:ext cx="4171950" cy="495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>
                <a:latin typeface="Lucida Sans Typewriter" charset="0"/>
              </a:rPr>
              <a:t>ENTERO Fila[4]</a:t>
            </a:r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740718" y="3805064"/>
            <a:ext cx="4191000" cy="495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>
                <a:latin typeface="Lucida Sans Typewriter" charset="0"/>
              </a:rPr>
              <a:t>ENTERO Cuadricula[2][3]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2843808" y="515719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Constantes</a:t>
            </a:r>
            <a:endParaRPr lang="es-ES" dirty="0"/>
          </a:p>
        </p:txBody>
      </p:sp>
      <p:cxnSp>
        <p:nvCxnSpPr>
          <p:cNvPr id="29" name="28 Conector recto de flecha"/>
          <p:cNvCxnSpPr/>
          <p:nvPr/>
        </p:nvCxnSpPr>
        <p:spPr>
          <a:xfrm rot="5400000" flipH="1" flipV="1">
            <a:off x="3059832" y="4653136"/>
            <a:ext cx="1080120" cy="216024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081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1432"/>
            <a:ext cx="7543800" cy="1295400"/>
          </a:xfrm>
        </p:spPr>
        <p:txBody>
          <a:bodyPr/>
          <a:lstStyle/>
          <a:p>
            <a:pPr algn="ctr" eaLnBrk="1" hangingPunct="1"/>
            <a:r>
              <a:rPr lang="es-ES" dirty="0"/>
              <a:t>Creación de un arreglo de tamaño calculado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5" y="1792882"/>
            <a:ext cx="7560841" cy="45164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9400" indent="-2794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279400" indent="-279400" algn="just" eaLnBrk="1" hangingPunct="1">
              <a:buFont typeface="Wingdings" pitchFamily="2" charset="2"/>
              <a:buNone/>
            </a:pPr>
            <a:r>
              <a:rPr lang="es-ES" sz="2400" dirty="0"/>
              <a:t>	No es necesario que el tamaño de un arreglo sea una constante de tiempo de compilación:</a:t>
            </a:r>
          </a:p>
          <a:p>
            <a:pPr marL="279400" indent="-2794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90563" lvl="1" indent="-296863" algn="just" eaLnBrk="1" hangingPunct="1">
              <a:spcBef>
                <a:spcPct val="30000"/>
              </a:spcBef>
            </a:pPr>
            <a:r>
              <a:rPr lang="es-ES" sz="2400" dirty="0"/>
              <a:t>Se puede usar cualquier expresión entera válida</a:t>
            </a:r>
          </a:p>
          <a:p>
            <a:pPr marL="690563" lvl="1" indent="-296863" algn="just" eaLnBrk="1" hangingPunct="1">
              <a:spcBef>
                <a:spcPct val="30000"/>
              </a:spcBef>
            </a:pPr>
            <a:endParaRPr lang="es-ES" sz="2400" dirty="0"/>
          </a:p>
          <a:p>
            <a:pPr marL="690563" lvl="1" indent="-296863" algn="just" eaLnBrk="1" hangingPunct="1">
              <a:spcBef>
                <a:spcPct val="30000"/>
              </a:spcBef>
            </a:pPr>
            <a:r>
              <a:rPr lang="es-ES" sz="2400" dirty="0"/>
              <a:t>El acceso a los elementos es igualmente rápido en todos los casos  </a:t>
            </a:r>
          </a:p>
        </p:txBody>
      </p:sp>
    </p:spTree>
    <p:extLst>
      <p:ext uri="{BB962C8B-B14F-4D97-AF65-F5344CB8AC3E}">
        <p14:creationId xmlns:p14="http://schemas.microsoft.com/office/powerpoint/2010/main" val="4165035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/>
              <a:t>Creación de un arreglo de tamaño calculado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76858"/>
            <a:ext cx="8280400" cy="4516438"/>
          </a:xfrm>
        </p:spPr>
        <p:txBody>
          <a:bodyPr/>
          <a:lstStyle/>
          <a:p>
            <a:pPr marL="509588" lvl="1" indent="0" algn="just" eaLnBrk="1" hangingPunct="1">
              <a:spcBef>
                <a:spcPct val="10000"/>
              </a:spcBef>
            </a:pPr>
            <a:r>
              <a:rPr lang="es-ES" sz="2200" dirty="0"/>
              <a:t>Tamaño del arreglo especificado por constante entera de tiempo de compilación:</a:t>
            </a:r>
          </a:p>
          <a:p>
            <a:pPr marL="804863" lvl="2" indent="0" algn="just" eaLnBrk="1" hangingPunct="1"/>
            <a:endParaRPr lang="es-ES" sz="1900" dirty="0"/>
          </a:p>
          <a:p>
            <a:pPr marL="804863" lvl="2" indent="0" algn="just" eaLnBrk="1" hangingPunct="1"/>
            <a:endParaRPr lang="es-MX" sz="1900" dirty="0"/>
          </a:p>
          <a:p>
            <a:pPr marL="804863" lvl="2" indent="0" algn="just" eaLnBrk="1" hangingPunct="1"/>
            <a:endParaRPr lang="es-MX" sz="1900" dirty="0"/>
          </a:p>
          <a:p>
            <a:pPr marL="804863" lvl="2" indent="0" algn="just" eaLnBrk="1" hangingPunct="1"/>
            <a:endParaRPr lang="es-MX" sz="1900" dirty="0"/>
          </a:p>
          <a:p>
            <a:pPr marL="804863" lvl="2" indent="0" algn="just" eaLnBrk="1" hangingPunct="1"/>
            <a:endParaRPr lang="es-ES" sz="1900" dirty="0"/>
          </a:p>
          <a:p>
            <a:pPr marL="509588" lvl="1" indent="0" algn="just" eaLnBrk="1" hangingPunct="1"/>
            <a:r>
              <a:rPr lang="es-ES" sz="2200" dirty="0"/>
              <a:t>Tamaño de arreglo especificado por valor entero de tiempo de ejecución: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71872" y="2564904"/>
            <a:ext cx="784860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400" b="1" dirty="0">
                <a:solidFill>
                  <a:schemeClr val="tx2"/>
                </a:solidFill>
                <a:latin typeface="Lucida Sans Typewriter" charset="0"/>
              </a:rPr>
              <a:t>CONST ENTERO Tamaño=4</a:t>
            </a:r>
            <a:endParaRPr lang="es-ES" sz="14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400" b="1" dirty="0">
                <a:solidFill>
                  <a:schemeClr val="tx2"/>
                </a:solidFill>
                <a:latin typeface="Lucida Sans Typewriter" charset="0"/>
              </a:rPr>
              <a:t>ENTERO Fila[Tamaño]</a:t>
            </a:r>
            <a:endParaRPr lang="es-ES" sz="1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115888" y="4869160"/>
            <a:ext cx="7848600" cy="136815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600" b="1" dirty="0">
                <a:solidFill>
                  <a:schemeClr val="tx2"/>
                </a:solidFill>
                <a:latin typeface="Lucida Sans Typewriter" charset="0"/>
              </a:rPr>
              <a:t>ENTERO Tamaño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IMPRIMIR “Indique el tamaño del arreglo:”</a:t>
            </a:r>
          </a:p>
          <a:p>
            <a:pPr eaLnBrk="0" hangingPunct="0">
              <a:defRPr/>
            </a:pPr>
            <a:r>
              <a:rPr lang="es-MX" sz="1600" b="1" dirty="0">
                <a:solidFill>
                  <a:schemeClr val="tx2"/>
                </a:solidFill>
                <a:latin typeface="Lucida Sans Typewriter" charset="0"/>
              </a:rPr>
              <a:t>LEER Tamaño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ENTERO Fila[Tamaño]</a:t>
            </a:r>
            <a:endParaRPr lang="es-ES" sz="16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98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/>
              <a:t>Creación de un arreglo de tamaño calculado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76858"/>
            <a:ext cx="8280400" cy="4516438"/>
          </a:xfrm>
        </p:spPr>
        <p:txBody>
          <a:bodyPr/>
          <a:lstStyle/>
          <a:p>
            <a:pPr marL="509588" lvl="1" indent="0" algn="just" eaLnBrk="1" hangingPunct="1">
              <a:spcBef>
                <a:spcPct val="10000"/>
              </a:spcBef>
            </a:pPr>
            <a:r>
              <a:rPr lang="es-ES" sz="2200" dirty="0"/>
              <a:t>Tamaño del arreglo especificado por constante entera de tiempo de compilación:</a:t>
            </a:r>
          </a:p>
          <a:p>
            <a:pPr marL="804863" lvl="2" indent="0" algn="just" eaLnBrk="1" hangingPunct="1"/>
            <a:endParaRPr lang="es-ES" sz="1900" dirty="0"/>
          </a:p>
          <a:p>
            <a:pPr marL="804863" lvl="2" indent="0" algn="just" eaLnBrk="1" hangingPunct="1"/>
            <a:endParaRPr lang="es-MX" sz="1900" dirty="0"/>
          </a:p>
          <a:p>
            <a:pPr marL="804863" lvl="2" indent="0" algn="just" eaLnBrk="1" hangingPunct="1"/>
            <a:endParaRPr lang="es-MX" sz="1900" dirty="0"/>
          </a:p>
          <a:p>
            <a:pPr marL="804863" lvl="2" indent="0" algn="just" eaLnBrk="1" hangingPunct="1"/>
            <a:endParaRPr lang="es-ES" sz="1900" dirty="0"/>
          </a:p>
          <a:p>
            <a:pPr marL="509588" lvl="1" indent="0" algn="just" eaLnBrk="1" hangingPunct="1"/>
            <a:r>
              <a:rPr lang="es-ES" sz="2200" dirty="0"/>
              <a:t>Tamaño de arreglo especificado por valor entero de tiempo de ejecución: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71872" y="2564904"/>
            <a:ext cx="784860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400" b="1" dirty="0">
                <a:solidFill>
                  <a:schemeClr val="tx2"/>
                </a:solidFill>
                <a:latin typeface="Lucida Sans Typewriter" charset="0"/>
              </a:rPr>
              <a:t>CONST ENTERO Renglones=2</a:t>
            </a:r>
          </a:p>
          <a:p>
            <a:pPr eaLnBrk="0" hangingPunct="0">
              <a:defRPr/>
            </a:pPr>
            <a:r>
              <a:rPr lang="es-MX" sz="1400" b="1" dirty="0">
                <a:solidFill>
                  <a:schemeClr val="tx2"/>
                </a:solidFill>
                <a:latin typeface="Lucida Sans Typewriter" charset="0"/>
              </a:rPr>
              <a:t>CONST ENTERO Columnas=3</a:t>
            </a:r>
            <a:endParaRPr lang="es-ES" sz="14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400" b="1" dirty="0">
                <a:solidFill>
                  <a:schemeClr val="tx2"/>
                </a:solidFill>
                <a:latin typeface="Lucida Sans Typewriter" charset="0"/>
              </a:rPr>
              <a:t>ENTERO Cuadricula[Renglones][Columnas]</a:t>
            </a:r>
            <a:endParaRPr lang="es-ES" sz="1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115888" y="4869160"/>
            <a:ext cx="7848600" cy="18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600" b="1" dirty="0">
                <a:solidFill>
                  <a:schemeClr val="tx2"/>
                </a:solidFill>
                <a:latin typeface="Lucida Sans Typewriter" charset="0"/>
              </a:rPr>
              <a:t>ENTERO Renglones, Columnas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IMPRIMIR “Indique el tamaño de Renglones para el arreglo:”</a:t>
            </a:r>
          </a:p>
          <a:p>
            <a:pPr eaLnBrk="0" hangingPunct="0">
              <a:defRPr/>
            </a:pPr>
            <a:r>
              <a:rPr lang="es-MX" sz="1600" b="1" dirty="0">
                <a:solidFill>
                  <a:schemeClr val="tx2"/>
                </a:solidFill>
                <a:latin typeface="Lucida Sans Typewriter" charset="0"/>
              </a:rPr>
              <a:t>LEER Renglones</a:t>
            </a:r>
          </a:p>
          <a:p>
            <a:pPr eaLnBrk="0" hangingPunct="0">
              <a:defRPr/>
            </a:pP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IMPRIMIR “Indique el tamaño de Columnas para el arreglo:”</a:t>
            </a:r>
          </a:p>
          <a:p>
            <a:pPr eaLnBrk="0" hangingPunct="0">
              <a:defRPr/>
            </a:pPr>
            <a:r>
              <a:rPr lang="es-MX" sz="1600" b="1" dirty="0">
                <a:solidFill>
                  <a:schemeClr val="tx2"/>
                </a:solidFill>
                <a:latin typeface="Lucida Sans Typewriter" charset="0"/>
              </a:rPr>
              <a:t>LEER Columnas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ENTERO Cuadricula[Renglones, Columnas]</a:t>
            </a:r>
            <a:endParaRPr lang="es-ES" sz="16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356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/>
              <a:t>Ejemplos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7772400" cy="1500187"/>
          </a:xfrm>
        </p:spPr>
        <p:txBody>
          <a:bodyPr/>
          <a:lstStyle/>
          <a:p>
            <a:r>
              <a:rPr lang="es-MX" sz="4000" dirty="0"/>
              <a:t>Ejercicios Arreglos Unidimensionales</a:t>
            </a:r>
            <a:endParaRPr lang="es-ES" sz="4000" dirty="0"/>
          </a:p>
        </p:txBody>
      </p:sp>
      <p:pic>
        <p:nvPicPr>
          <p:cNvPr id="1026" name="Picture 2" descr="C:\Archivos de programa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132856"/>
            <a:ext cx="1869034" cy="1773936"/>
          </a:xfrm>
          <a:prstGeom prst="rect">
            <a:avLst/>
          </a:prstGeom>
          <a:noFill/>
        </p:spPr>
      </p:pic>
      <p:pic>
        <p:nvPicPr>
          <p:cNvPr id="1027" name="Picture 3" descr="C:\Archivos de programa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1100023" cy="1805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7250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 #1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s-MX" sz="2800" dirty="0"/>
              <a:t>Elaborar un pseudocódigo, que permita:</a:t>
            </a:r>
          </a:p>
          <a:p>
            <a:pPr algn="just"/>
            <a:endParaRPr lang="es-MX" sz="2800" dirty="0"/>
          </a:p>
          <a:p>
            <a:pPr lvl="1" algn="just"/>
            <a:r>
              <a:rPr lang="es-MX" sz="2400" dirty="0"/>
              <a:t>Leer 10 números enteros proporcionados por el usuario, para: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200" dirty="0"/>
              <a:t>Imprimir aquellos números que son superiores a la media de los números.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036462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4BE00D-944D-455F-9F99-5AEDD3E8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829511"/>
            <a:ext cx="7056784" cy="569583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9277881-EAE4-3275-1D60-AA508DBF19ED}"/>
              </a:ext>
            </a:extLst>
          </p:cNvPr>
          <p:cNvSpPr txBox="1"/>
          <p:nvPr/>
        </p:nvSpPr>
        <p:spPr>
          <a:xfrm>
            <a:off x="4211960" y="604550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TAPIA BELTRAN RAFAEL DE J</a:t>
            </a:r>
          </a:p>
        </p:txBody>
      </p:sp>
    </p:spTree>
    <p:extLst>
      <p:ext uri="{BB962C8B-B14F-4D97-AF65-F5344CB8AC3E}">
        <p14:creationId xmlns:p14="http://schemas.microsoft.com/office/powerpoint/2010/main" val="377462281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 #2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s-ES_tradnl" sz="2800" dirty="0"/>
              <a:t>Elaborar un pseudocódigo que:</a:t>
            </a:r>
          </a:p>
          <a:p>
            <a:pPr lvl="0" algn="just"/>
            <a:endParaRPr lang="es-ES_tradnl" sz="2800" dirty="0"/>
          </a:p>
          <a:p>
            <a:pPr lvl="1" algn="just"/>
            <a:r>
              <a:rPr lang="es-ES_tradnl" sz="2400" dirty="0"/>
              <a:t>Permita leer valores enteros para dos arreglos unidimensionales de 10 elementos cada uno, luego:</a:t>
            </a:r>
          </a:p>
          <a:p>
            <a:pPr lvl="1" algn="just"/>
            <a:endParaRPr lang="es-ES_tradnl" sz="2400" dirty="0"/>
          </a:p>
          <a:p>
            <a:pPr lvl="2" algn="just"/>
            <a:r>
              <a:rPr lang="es-ES_tradnl" sz="2200" dirty="0"/>
              <a:t>Sumar el elemento uno del primer arreglo con el elemento uno del segundo arreglo y así sucesivamente hasta 10, almacenar el resultado en un tercer arreglo, </a:t>
            </a:r>
          </a:p>
          <a:p>
            <a:pPr lvl="1" algn="just"/>
            <a:endParaRPr lang="es-ES_tradnl" sz="2400" dirty="0"/>
          </a:p>
          <a:p>
            <a:pPr lvl="2" algn="just"/>
            <a:r>
              <a:rPr lang="es-ES_tradnl" sz="2200" dirty="0"/>
              <a:t>Imprimir el arreglo  resultante.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15242400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A79B0DE-2753-296E-7A7C-FA5ED200CF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10" t="17850" r="-6910" b="11801"/>
          <a:stretch>
            <a:fillRect/>
          </a:stretch>
        </p:blipFill>
        <p:spPr>
          <a:xfrm>
            <a:off x="1979712" y="332656"/>
            <a:ext cx="5040560" cy="64479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FB3760F-12C4-54B4-6CBD-CAA698A609B8}"/>
              </a:ext>
            </a:extLst>
          </p:cNvPr>
          <p:cNvSpPr txBox="1"/>
          <p:nvPr/>
        </p:nvSpPr>
        <p:spPr>
          <a:xfrm>
            <a:off x="5148064" y="58772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JIMENEZ SAINZ YULIAN A</a:t>
            </a:r>
          </a:p>
        </p:txBody>
      </p:sp>
    </p:spTree>
    <p:extLst>
      <p:ext uri="{BB962C8B-B14F-4D97-AF65-F5344CB8AC3E}">
        <p14:creationId xmlns:p14="http://schemas.microsoft.com/office/powerpoint/2010/main" val="355247812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 #3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just"/>
            <a:r>
              <a:rPr lang="es-ES_tradnl" sz="2800" dirty="0"/>
              <a:t>Elaborar un pseudocódigo que:</a:t>
            </a:r>
          </a:p>
          <a:p>
            <a:pPr lvl="0" algn="just"/>
            <a:endParaRPr lang="es-ES_tradnl" sz="2800" dirty="0"/>
          </a:p>
          <a:p>
            <a:pPr lvl="1" algn="just"/>
            <a:r>
              <a:rPr lang="es-ES_tradnl" sz="2400" dirty="0"/>
              <a:t>Permita leer 10 valores enteros y guardarlos en un arreglo, luego</a:t>
            </a:r>
          </a:p>
          <a:p>
            <a:pPr lvl="1" algn="just"/>
            <a:endParaRPr lang="es-ES_tradnl" sz="2400" dirty="0"/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/>
              <a:t>Imprimirlos en forma inversa a como fueron proporcionados.</a:t>
            </a:r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/>
              <a:t>Imprimir el mayor</a:t>
            </a:r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/>
              <a:t>Imprimir el menor</a:t>
            </a:r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/>
              <a:t>Determinar si un elemento X se encuentra en el arreglo.</a:t>
            </a:r>
          </a:p>
          <a:p>
            <a:pPr marL="1161288" lvl="2" indent="-457200" algn="just">
              <a:buFont typeface="+mj-lt"/>
              <a:buAutoNum type="alphaLcParenR"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2480093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C9BCFC-AC7C-3FA7-E8CF-043A02A7DC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46" t="11754" r="19697" b="36827"/>
          <a:stretch>
            <a:fillRect/>
          </a:stretch>
        </p:blipFill>
        <p:spPr>
          <a:xfrm>
            <a:off x="107504" y="548680"/>
            <a:ext cx="5367157" cy="56045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973BA47-330D-46AE-3B63-37F53F1980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21" t="61319" r="23624"/>
          <a:stretch>
            <a:fillRect/>
          </a:stretch>
        </p:blipFill>
        <p:spPr>
          <a:xfrm>
            <a:off x="4139952" y="1412776"/>
            <a:ext cx="4896544" cy="424847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912C94-6740-8FFD-425D-87989BD618E0}"/>
              </a:ext>
            </a:extLst>
          </p:cNvPr>
          <p:cNvSpPr txBox="1"/>
          <p:nvPr/>
        </p:nvSpPr>
        <p:spPr>
          <a:xfrm>
            <a:off x="5148064" y="566124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 err="1"/>
              <a:t>Tapía</a:t>
            </a:r>
            <a:r>
              <a:rPr lang="es-MX" dirty="0"/>
              <a:t> Beltrán Rafael de Jesús</a:t>
            </a:r>
          </a:p>
        </p:txBody>
      </p:sp>
    </p:spTree>
    <p:extLst>
      <p:ext uri="{BB962C8B-B14F-4D97-AF65-F5344CB8AC3E}">
        <p14:creationId xmlns:p14="http://schemas.microsoft.com/office/powerpoint/2010/main" val="80436066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/>
              <a:t>Ejemplos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7772400" cy="1500187"/>
          </a:xfrm>
        </p:spPr>
        <p:txBody>
          <a:bodyPr/>
          <a:lstStyle/>
          <a:p>
            <a:r>
              <a:rPr lang="es-MX" sz="4000" dirty="0"/>
              <a:t>Ejercicios Arreglos Bidimensionales</a:t>
            </a:r>
            <a:endParaRPr lang="es-ES" sz="4000" dirty="0"/>
          </a:p>
        </p:txBody>
      </p:sp>
      <p:pic>
        <p:nvPicPr>
          <p:cNvPr id="1026" name="Picture 2" descr="C:\Archivos de programa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132856"/>
            <a:ext cx="1869034" cy="1773936"/>
          </a:xfrm>
          <a:prstGeom prst="rect">
            <a:avLst/>
          </a:prstGeom>
          <a:noFill/>
        </p:spPr>
      </p:pic>
      <p:pic>
        <p:nvPicPr>
          <p:cNvPr id="1027" name="Picture 3" descr="C:\Archivos de programa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1100023" cy="1805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50827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 #1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s-MX" sz="2800" dirty="0"/>
              <a:t>Elaborar un pseudocódigo, que permita:</a:t>
            </a:r>
          </a:p>
          <a:p>
            <a:pPr algn="just"/>
            <a:endParaRPr lang="es-MX" sz="2800" dirty="0"/>
          </a:p>
          <a:p>
            <a:pPr lvl="1" algn="just"/>
            <a:r>
              <a:rPr lang="es-MX" sz="2400" dirty="0"/>
              <a:t>Leer y guardar datos numéricos en un arreglo bidimensional de 2 x 3, y determinar: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100" dirty="0"/>
              <a:t>Cual es el número mayor</a:t>
            </a:r>
          </a:p>
          <a:p>
            <a:pPr lvl="2" algn="just"/>
            <a:r>
              <a:rPr lang="es-MX" sz="2100" dirty="0"/>
              <a:t>Cual es el promedio</a:t>
            </a:r>
          </a:p>
          <a:p>
            <a:pPr lvl="2" algn="just"/>
            <a:r>
              <a:rPr lang="es-MX" sz="2100" dirty="0"/>
              <a:t>Cuantos números son mayores al promedio</a:t>
            </a:r>
          </a:p>
          <a:p>
            <a:pPr lvl="2" algn="just"/>
            <a:r>
              <a:rPr lang="es-MX" sz="2100" dirty="0"/>
              <a:t>Imprimir los valores por renglón</a:t>
            </a:r>
          </a:p>
          <a:p>
            <a:pPr lvl="2" algn="just"/>
            <a:r>
              <a:rPr lang="es-MX" sz="2100" dirty="0"/>
              <a:t>Imprimir los valores por columna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469406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1520" y="548680"/>
            <a:ext cx="8136904" cy="6795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>
              <a:lnSpc>
                <a:spcPct val="90000"/>
              </a:lnSpc>
            </a:pPr>
            <a:r>
              <a:rPr lang="es-ES" sz="1600" dirty="0"/>
              <a:t>//Objetivo: </a:t>
            </a:r>
            <a:r>
              <a:rPr lang="es-ES" sz="1400" i="1" u="sng" dirty="0"/>
              <a:t>análisis de datos matrices</a:t>
            </a:r>
            <a:endParaRPr lang="es-ES" sz="1600" i="1" u="sng" dirty="0"/>
          </a:p>
          <a:p>
            <a:pPr marL="609600" indent="-609600" algn="just">
              <a:lnSpc>
                <a:spcPct val="90000"/>
              </a:lnSpc>
            </a:pPr>
            <a:r>
              <a:rPr lang="es-ES" sz="1600" dirty="0"/>
              <a:t>//Programador: </a:t>
            </a:r>
            <a:r>
              <a:rPr lang="es-ES" sz="1400" i="1" u="sng" dirty="0"/>
              <a:t>X</a:t>
            </a:r>
          </a:p>
          <a:p>
            <a:pPr marL="609600" indent="-609600" algn="just">
              <a:lnSpc>
                <a:spcPct val="90000"/>
              </a:lnSpc>
            </a:pPr>
            <a:r>
              <a:rPr lang="es-ES" sz="1600" dirty="0"/>
              <a:t>//Fecha: ___de diciembre de 20</a:t>
            </a:r>
            <a:endParaRPr lang="es-ES" sz="1400" i="1" u="sng" dirty="0"/>
          </a:p>
          <a:p>
            <a:pPr marL="609600" indent="-609600" algn="just">
              <a:lnSpc>
                <a:spcPct val="90000"/>
              </a:lnSpc>
            </a:pPr>
            <a:r>
              <a:rPr lang="es-ES" sz="1600" b="1" dirty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/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Entero mat1[2][3], </a:t>
            </a:r>
            <a:r>
              <a:rPr lang="es-ES" sz="1400" b="1" dirty="0" err="1"/>
              <a:t>may</a:t>
            </a:r>
            <a:r>
              <a:rPr lang="es-ES" sz="1400" b="1" dirty="0"/>
              <a:t>=0, </a:t>
            </a:r>
            <a:r>
              <a:rPr lang="es-ES" sz="1400" b="1" dirty="0" err="1"/>
              <a:t>prom</a:t>
            </a:r>
            <a:r>
              <a:rPr lang="es-ES" sz="1400" b="1" dirty="0"/>
              <a:t>=0, i=0, j=0, suma=0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// lectura de datos en la matriz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Desde (i=0, i&lt;2, i=i+1) 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Desde (j=0, j&lt;3, j=j+1) 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Escribir ¨dame el valor entero [¨, i,¨][¨¨,j,¨]¨ 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Leer mat1[i][j]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</a:t>
            </a:r>
            <a:r>
              <a:rPr lang="es-ES" sz="1400" b="1" dirty="0" err="1"/>
              <a:t>Fin_desde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 err="1"/>
              <a:t>Fin_desde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// </a:t>
            </a:r>
            <a:r>
              <a:rPr lang="es-ES" sz="1400" b="1" dirty="0" err="1"/>
              <a:t>Analisis</a:t>
            </a:r>
            <a:r>
              <a:rPr lang="es-ES" sz="1400" b="1" dirty="0"/>
              <a:t> de datos en la matriz e impresión por </a:t>
            </a:r>
            <a:r>
              <a:rPr lang="es-ES" sz="1400" b="1" dirty="0" err="1"/>
              <a:t>renglon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Desde (i=0, i&lt;2, i=i+1) 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Desde (j=0, j&lt;3, j=j+1) 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Escribir mat1 [i][j]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 Si (mat1[i][j]&gt; </a:t>
            </a:r>
            <a:r>
              <a:rPr lang="es-ES" sz="1400" b="1" dirty="0" err="1"/>
              <a:t>may</a:t>
            </a:r>
            <a:r>
              <a:rPr lang="es-ES" sz="1400" b="1" dirty="0"/>
              <a:t>) Entonces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	      </a:t>
            </a:r>
            <a:r>
              <a:rPr lang="es-ES" sz="1400" b="1" dirty="0" err="1"/>
              <a:t>may</a:t>
            </a:r>
            <a:r>
              <a:rPr lang="es-ES" sz="1400" b="1" dirty="0"/>
              <a:t>= mat1[i][j]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</a:t>
            </a:r>
            <a:r>
              <a:rPr lang="es-ES" sz="1400" b="1" dirty="0" err="1"/>
              <a:t>Fin_si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	suma =suma+mat1[i][j]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</a:t>
            </a:r>
            <a:r>
              <a:rPr lang="es-ES" sz="1400" b="1" dirty="0" err="1"/>
              <a:t>Fin_desde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 err="1"/>
              <a:t>Fin_desde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 err="1"/>
              <a:t>Prom</a:t>
            </a:r>
            <a:r>
              <a:rPr lang="es-ES" sz="1400" b="1" dirty="0"/>
              <a:t>=suma/(i+1+j+1)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Escribir “el promedio de todos los números es”, </a:t>
            </a:r>
            <a:r>
              <a:rPr lang="es-ES" sz="1400" b="1" dirty="0" err="1"/>
              <a:t>prom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Escribir “el numero mayor de todos los números es”, </a:t>
            </a:r>
            <a:r>
              <a:rPr lang="es-ES" sz="1400" b="1" dirty="0" err="1"/>
              <a:t>may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/>
              <a:t>Desde (i=0, i&lt;2, i=i+1) // impresión por columna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Desde (j=0, j&lt;3, j=j+1) 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Escribir mat1 [j][i]</a:t>
            </a:r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/>
              <a:t>	</a:t>
            </a:r>
            <a:r>
              <a:rPr lang="es-ES" sz="1400" b="1" dirty="0" err="1"/>
              <a:t>Fin_desde</a:t>
            </a: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r>
              <a:rPr lang="es-ES" sz="1400" b="1" dirty="0" err="1"/>
              <a:t>Fin_desde</a:t>
            </a:r>
            <a:endParaRPr lang="es-ES" sz="1400" b="1" dirty="0"/>
          </a:p>
          <a:p>
            <a:pPr marL="445008" indent="-609600" algn="just">
              <a:lnSpc>
                <a:spcPct val="90000"/>
              </a:lnSpc>
            </a:pPr>
            <a:r>
              <a:rPr lang="es-ES" sz="1400" b="1" dirty="0"/>
              <a:t>FIN</a:t>
            </a:r>
          </a:p>
          <a:p>
            <a:pPr marL="902208" lvl="1" indent="-609600" algn="just">
              <a:lnSpc>
                <a:spcPct val="90000"/>
              </a:lnSpc>
            </a:pPr>
            <a:endParaRPr lang="es-ES" sz="1400" b="1" dirty="0"/>
          </a:p>
          <a:p>
            <a:pPr marL="902208" lvl="1" indent="-609600" algn="just">
              <a:lnSpc>
                <a:spcPct val="90000"/>
              </a:lnSpc>
            </a:pPr>
            <a:endParaRPr lang="es-ES" sz="1400" b="1" dirty="0"/>
          </a:p>
        </p:txBody>
      </p:sp>
    </p:spTree>
    <p:extLst>
      <p:ext uri="{BB962C8B-B14F-4D97-AF65-F5344CB8AC3E}">
        <p14:creationId xmlns:p14="http://schemas.microsoft.com/office/powerpoint/2010/main" val="42292817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14538</TotalTime>
  <Words>2603</Words>
  <Application>Microsoft Office PowerPoint</Application>
  <PresentationFormat>Presentación en pantalla (4:3)</PresentationFormat>
  <Paragraphs>494</Paragraphs>
  <Slides>48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61" baseType="lpstr">
      <vt:lpstr>Arial</vt:lpstr>
      <vt:lpstr>Arial Narrow</vt:lpstr>
      <vt:lpstr>Calibri</vt:lpstr>
      <vt:lpstr>Courier New</vt:lpstr>
      <vt:lpstr>Garamond</vt:lpstr>
      <vt:lpstr>Georgia</vt:lpstr>
      <vt:lpstr>Lucida Sans Typewriter</vt:lpstr>
      <vt:lpstr>Times New Roman</vt:lpstr>
      <vt:lpstr>Trebuchet MS</vt:lpstr>
      <vt:lpstr>Verdana</vt:lpstr>
      <vt:lpstr>Wingdings</vt:lpstr>
      <vt:lpstr>Wingdings 2</vt:lpstr>
      <vt:lpstr>Urbano</vt:lpstr>
      <vt:lpstr>Modularidad</vt:lpstr>
      <vt:lpstr>OBJETIVO EDUCACIONAL:</vt:lpstr>
      <vt:lpstr>Programación Modular </vt:lpstr>
      <vt:lpstr>Programación Modular </vt:lpstr>
      <vt:lpstr>Programación Modular</vt:lpstr>
      <vt:lpstr>Ventajas de la programación modular </vt:lpstr>
      <vt:lpstr>Programa principal</vt:lpstr>
      <vt:lpstr>Módulo (Método o Función)</vt:lpstr>
      <vt:lpstr>Ámbito de las variables</vt:lpstr>
      <vt:lpstr>Estructura  de un Algoritmo Modular</vt:lpstr>
      <vt:lpstr>Cómo se ejecuta un programa que contiene Módulos</vt:lpstr>
      <vt:lpstr>Problema #1</vt:lpstr>
      <vt:lpstr>Análisis Modular del Problema</vt:lpstr>
      <vt:lpstr>Algoritmo Modular</vt:lpstr>
      <vt:lpstr>  Plan de Prueba </vt:lpstr>
      <vt:lpstr>  Actividad:  Verificación  </vt:lpstr>
      <vt:lpstr>Segunda propuesta</vt:lpstr>
      <vt:lpstr>Algoritmo Modular</vt:lpstr>
      <vt:lpstr>Actividades:</vt:lpstr>
      <vt:lpstr>Problema #2</vt:lpstr>
      <vt:lpstr>Propuesta Algoritmo Modular</vt:lpstr>
      <vt:lpstr>Propuesta  Algoritmo Modular</vt:lpstr>
      <vt:lpstr>Arreglos</vt:lpstr>
      <vt:lpstr>Temas</vt:lpstr>
      <vt:lpstr>Problema</vt:lpstr>
      <vt:lpstr>Descripción general</vt:lpstr>
      <vt:lpstr> Introducción a los arreglos</vt:lpstr>
      <vt:lpstr>¿Qué es una arreglo?</vt:lpstr>
      <vt:lpstr>¿Qué es un arreglo?</vt:lpstr>
      <vt:lpstr>Notación para arreglos </vt:lpstr>
      <vt:lpstr>Rango de un arreglo</vt:lpstr>
      <vt:lpstr>Acceso a los elementos de un arreglo</vt:lpstr>
      <vt:lpstr> Creación de arreglos</vt:lpstr>
      <vt:lpstr>Creación de un arreglo</vt:lpstr>
      <vt:lpstr>Creación de un arreglo de tamaño calculado</vt:lpstr>
      <vt:lpstr>Creación de un arreglo de tamaño calculado</vt:lpstr>
      <vt:lpstr>Creación de un arreglo de tamaño calculado</vt:lpstr>
      <vt:lpstr>Ejemplos</vt:lpstr>
      <vt:lpstr>Problema #1</vt:lpstr>
      <vt:lpstr>Presentación de PowerPoint</vt:lpstr>
      <vt:lpstr>Problema #2</vt:lpstr>
      <vt:lpstr>Presentación de PowerPoint</vt:lpstr>
      <vt:lpstr>Problema #3</vt:lpstr>
      <vt:lpstr>Presentación de PowerPoint</vt:lpstr>
      <vt:lpstr>Ejemplos</vt:lpstr>
      <vt:lpstr>Problema #1</vt:lpstr>
      <vt:lpstr>Presentación de PowerPoint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BERNAL GUADIANA ROBERTO</cp:lastModifiedBy>
  <cp:revision>325</cp:revision>
  <dcterms:created xsi:type="dcterms:W3CDTF">2011-08-22T04:00:43Z</dcterms:created>
  <dcterms:modified xsi:type="dcterms:W3CDTF">2025-12-04T01:12:19Z</dcterms:modified>
</cp:coreProperties>
</file>