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5" r:id="rId2"/>
    <p:sldMasterId id="2147483679" r:id="rId3"/>
    <p:sldMasterId id="2147483683" r:id="rId4"/>
    <p:sldMasterId id="2147483685" r:id="rId5"/>
    <p:sldMasterId id="2147483701" r:id="rId6"/>
    <p:sldMasterId id="2147483703" r:id="rId7"/>
  </p:sldMasterIdLst>
  <p:sldIdLst>
    <p:sldId id="256" r:id="rId8"/>
    <p:sldId id="258" r:id="rId9"/>
    <p:sldId id="257" r:id="rId10"/>
    <p:sldId id="260" r:id="rId11"/>
    <p:sldId id="261" r:id="rId12"/>
    <p:sldId id="263" r:id="rId13"/>
    <p:sldId id="264" r:id="rId14"/>
    <p:sldId id="265" r:id="rId15"/>
    <p:sldId id="266" r:id="rId16"/>
    <p:sldId id="267" r:id="rId17"/>
    <p:sldId id="278" r:id="rId18"/>
    <p:sldId id="277" r:id="rId19"/>
    <p:sldId id="269" r:id="rId20"/>
    <p:sldId id="276" r:id="rId21"/>
    <p:sldId id="268" r:id="rId22"/>
    <p:sldId id="275" r:id="rId23"/>
    <p:sldId id="270" r:id="rId24"/>
    <p:sldId id="272" r:id="rId25"/>
    <p:sldId id="271" r:id="rId26"/>
    <p:sldId id="274" r:id="rId27"/>
    <p:sldId id="273" r:id="rId28"/>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FF66"/>
    <a:srgbClr val="3333FF"/>
    <a:srgbClr val="FFFF99"/>
    <a:srgbClr val="FF33CC"/>
    <a:srgbClr val="00FF00"/>
    <a:srgbClr val="66FF33"/>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581" autoAdjust="0"/>
  </p:normalViewPr>
  <p:slideViewPr>
    <p:cSldViewPr>
      <p:cViewPr varScale="1">
        <p:scale>
          <a:sx n="109" d="100"/>
          <a:sy n="109" d="100"/>
        </p:scale>
        <p:origin x="167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8EDF48A-0AFE-49BC-A200-3FA2B1E575C2}"/>
              </a:ext>
            </a:extLst>
          </p:cNvPr>
          <p:cNvGrpSpPr>
            <a:grpSpLocks/>
          </p:cNvGrpSpPr>
          <p:nvPr/>
        </p:nvGrpSpPr>
        <p:grpSpPr bwMode="auto">
          <a:xfrm>
            <a:off x="-6350" y="20638"/>
            <a:ext cx="9144000" cy="6858000"/>
            <a:chOff x="0" y="0"/>
            <a:chExt cx="5760" cy="4320"/>
          </a:xfrm>
        </p:grpSpPr>
        <p:sp>
          <p:nvSpPr>
            <p:cNvPr id="5" name="Freeform 3">
              <a:extLst>
                <a:ext uri="{FF2B5EF4-FFF2-40B4-BE49-F238E27FC236}">
                  <a16:creationId xmlns:a16="http://schemas.microsoft.com/office/drawing/2014/main" id="{A7F633D4-FCEC-44CD-8209-30EA599CD38B}"/>
                </a:ext>
              </a:extLst>
            </p:cNvPr>
            <p:cNvSpPr>
              <a:spLocks/>
            </p:cNvSpPr>
            <p:nvPr/>
          </p:nvSpPr>
          <p:spPr bwMode="hidden">
            <a:xfrm>
              <a:off x="0" y="3072"/>
              <a:ext cx="5760" cy="1248"/>
            </a:xfrm>
            <a:custGeom>
              <a:avLst/>
              <a:gdLst>
                <a:gd name="T0" fmla="*/ 5760 w 6027"/>
                <a:gd name="T1" fmla="*/ 1248 h 2296"/>
                <a:gd name="T2" fmla="*/ 0 w 6027"/>
                <a:gd name="T3" fmla="*/ 1248 h 2296"/>
                <a:gd name="T4" fmla="*/ 0 w 6027"/>
                <a:gd name="T5" fmla="*/ 0 h 2296"/>
                <a:gd name="T6" fmla="*/ 5760 w 6027"/>
                <a:gd name="T7" fmla="*/ 0 h 2296"/>
                <a:gd name="T8" fmla="*/ 5760 w 6027"/>
                <a:gd name="T9" fmla="*/ 1248 h 2296"/>
                <a:gd name="T10" fmla="*/ 5760 w 6027"/>
                <a:gd name="T11" fmla="*/ 1248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 name="Freeform 4">
              <a:extLst>
                <a:ext uri="{FF2B5EF4-FFF2-40B4-BE49-F238E27FC236}">
                  <a16:creationId xmlns:a16="http://schemas.microsoft.com/office/drawing/2014/main" id="{51988AA2-8DC1-4D5E-AD12-11F9C230BD33}"/>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p:spPr>
          <p:txBody>
            <a:bodyPr/>
            <a:lstStyle/>
            <a:p>
              <a:pPr eaLnBrk="1" hangingPunct="1">
                <a:defRPr/>
              </a:pPr>
              <a:endParaRPr lang="es-MX"/>
            </a:p>
          </p:txBody>
        </p:sp>
      </p:grpSp>
      <p:sp>
        <p:nvSpPr>
          <p:cNvPr id="7" name="Freeform 5">
            <a:extLst>
              <a:ext uri="{FF2B5EF4-FFF2-40B4-BE49-F238E27FC236}">
                <a16:creationId xmlns:a16="http://schemas.microsoft.com/office/drawing/2014/main" id="{7565AF9A-4E9B-4253-9E86-8CEBCA863BE0}"/>
              </a:ext>
            </a:extLst>
          </p:cNvPr>
          <p:cNvSpPr>
            <a:spLocks/>
          </p:cNvSpPr>
          <p:nvPr/>
        </p:nvSpPr>
        <p:spPr bwMode="hidden">
          <a:xfrm>
            <a:off x="6242050" y="6269038"/>
            <a:ext cx="2895600" cy="609600"/>
          </a:xfrm>
          <a:custGeom>
            <a:avLst/>
            <a:gdLst>
              <a:gd name="T0" fmla="*/ 2895600 w 5748"/>
              <a:gd name="T1" fmla="*/ 609600 h 246"/>
              <a:gd name="T2" fmla="*/ 0 w 5748"/>
              <a:gd name="T3" fmla="*/ 609600 h 246"/>
              <a:gd name="T4" fmla="*/ 0 w 5748"/>
              <a:gd name="T5" fmla="*/ 0 h 246"/>
              <a:gd name="T6" fmla="*/ 2895600 w 5748"/>
              <a:gd name="T7" fmla="*/ 0 h 246"/>
              <a:gd name="T8" fmla="*/ 2895600 w 5748"/>
              <a:gd name="T9" fmla="*/ 609600 h 246"/>
              <a:gd name="T10" fmla="*/ 2895600 w 5748"/>
              <a:gd name="T11" fmla="*/ 609600 h 2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8" name="Group 6">
            <a:extLst>
              <a:ext uri="{FF2B5EF4-FFF2-40B4-BE49-F238E27FC236}">
                <a16:creationId xmlns:a16="http://schemas.microsoft.com/office/drawing/2014/main" id="{73ED96A3-F67F-47BE-AB6E-8A1624570686}"/>
              </a:ext>
            </a:extLst>
          </p:cNvPr>
          <p:cNvGrpSpPr>
            <a:grpSpLocks/>
          </p:cNvGrpSpPr>
          <p:nvPr/>
        </p:nvGrpSpPr>
        <p:grpSpPr bwMode="auto">
          <a:xfrm>
            <a:off x="-1588" y="6034088"/>
            <a:ext cx="7845426" cy="850900"/>
            <a:chOff x="0" y="3792"/>
            <a:chExt cx="4942" cy="536"/>
          </a:xfrm>
        </p:grpSpPr>
        <p:sp>
          <p:nvSpPr>
            <p:cNvPr id="9" name="Freeform 7">
              <a:extLst>
                <a:ext uri="{FF2B5EF4-FFF2-40B4-BE49-F238E27FC236}">
                  <a16:creationId xmlns:a16="http://schemas.microsoft.com/office/drawing/2014/main" id="{603DC536-FBAE-40D4-B586-8A4E9595A4A0}"/>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p:spPr>
          <p:txBody>
            <a:bodyPr/>
            <a:lstStyle/>
            <a:p>
              <a:pPr eaLnBrk="1" hangingPunct="1">
                <a:defRPr/>
              </a:pPr>
              <a:endParaRPr lang="es-MX"/>
            </a:p>
          </p:txBody>
        </p:sp>
        <p:grpSp>
          <p:nvGrpSpPr>
            <p:cNvPr id="10" name="Group 8">
              <a:extLst>
                <a:ext uri="{FF2B5EF4-FFF2-40B4-BE49-F238E27FC236}">
                  <a16:creationId xmlns:a16="http://schemas.microsoft.com/office/drawing/2014/main" id="{574B244F-53E6-432C-854E-1E5C529ACDCA}"/>
                </a:ext>
              </a:extLst>
            </p:cNvPr>
            <p:cNvGrpSpPr>
              <a:grpSpLocks/>
            </p:cNvGrpSpPr>
            <p:nvPr userDrawn="1"/>
          </p:nvGrpSpPr>
          <p:grpSpPr bwMode="auto">
            <a:xfrm>
              <a:off x="2486" y="3792"/>
              <a:ext cx="2456" cy="536"/>
              <a:chOff x="2486" y="3792"/>
              <a:chExt cx="2456" cy="536"/>
            </a:xfrm>
          </p:grpSpPr>
          <p:sp>
            <p:nvSpPr>
              <p:cNvPr id="12" name="Freeform 9">
                <a:extLst>
                  <a:ext uri="{FF2B5EF4-FFF2-40B4-BE49-F238E27FC236}">
                    <a16:creationId xmlns:a16="http://schemas.microsoft.com/office/drawing/2014/main" id="{65F3C453-0602-4CDA-BCD4-1195008849FE}"/>
                  </a:ext>
                </a:extLst>
              </p:cNvPr>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3" name="Freeform 10">
                <a:extLst>
                  <a:ext uri="{FF2B5EF4-FFF2-40B4-BE49-F238E27FC236}">
                    <a16:creationId xmlns:a16="http://schemas.microsoft.com/office/drawing/2014/main" id="{D73992B6-F6EC-47EC-9C44-4E964994BA35}"/>
                  </a:ext>
                </a:extLst>
              </p:cNvPr>
              <p:cNvSpPr>
                <a:spLocks/>
              </p:cNvSpPr>
              <p:nvPr userDrawn="1"/>
            </p:nvSpPr>
            <p:spPr bwMode="ltGray">
              <a:xfrm>
                <a:off x="2677" y="3792"/>
                <a:ext cx="186" cy="395"/>
              </a:xfrm>
              <a:custGeom>
                <a:avLst/>
                <a:gdLst>
                  <a:gd name="T0" fmla="*/ 36 w 186"/>
                  <a:gd name="T1" fmla="*/ 0 h 353"/>
                  <a:gd name="T2" fmla="*/ 54 w 186"/>
                  <a:gd name="T3" fmla="*/ 20 h 353"/>
                  <a:gd name="T4" fmla="*/ 24 w 186"/>
                  <a:gd name="T5" fmla="*/ 34 h 353"/>
                  <a:gd name="T6" fmla="*/ 18 w 186"/>
                  <a:gd name="T7" fmla="*/ 74 h 353"/>
                  <a:gd name="T8" fmla="*/ 42 w 186"/>
                  <a:gd name="T9" fmla="*/ 128 h 353"/>
                  <a:gd name="T10" fmla="*/ 48 w 186"/>
                  <a:gd name="T11" fmla="*/ 181 h 353"/>
                  <a:gd name="T12" fmla="*/ 0 w 186"/>
                  <a:gd name="T13" fmla="*/ 395 h 353"/>
                  <a:gd name="T14" fmla="*/ 54 w 186"/>
                  <a:gd name="T15" fmla="*/ 261 h 353"/>
                  <a:gd name="T16" fmla="*/ 84 w 186"/>
                  <a:gd name="T17" fmla="*/ 242 h 353"/>
                  <a:gd name="T18" fmla="*/ 126 w 186"/>
                  <a:gd name="T19" fmla="*/ 141 h 353"/>
                  <a:gd name="T20" fmla="*/ 144 w 186"/>
                  <a:gd name="T21" fmla="*/ 134 h 353"/>
                  <a:gd name="T22" fmla="*/ 144 w 186"/>
                  <a:gd name="T23" fmla="*/ 101 h 353"/>
                  <a:gd name="T24" fmla="*/ 186 w 186"/>
                  <a:gd name="T25" fmla="*/ 74 h 353"/>
                  <a:gd name="T26" fmla="*/ 162 w 186"/>
                  <a:gd name="T27" fmla="*/ 67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 name="Freeform 11">
                <a:extLst>
                  <a:ext uri="{FF2B5EF4-FFF2-40B4-BE49-F238E27FC236}">
                    <a16:creationId xmlns:a16="http://schemas.microsoft.com/office/drawing/2014/main" id="{236282D0-1CA0-460C-B653-28D66D5892A1}"/>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5" name="Freeform 12">
                <a:extLst>
                  <a:ext uri="{FF2B5EF4-FFF2-40B4-BE49-F238E27FC236}">
                    <a16:creationId xmlns:a16="http://schemas.microsoft.com/office/drawing/2014/main" id="{38E44891-D991-4DCE-ACDD-3B16825068E9}"/>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7 h 66"/>
                  <a:gd name="T8" fmla="*/ 6 w 155"/>
                  <a:gd name="T9" fmla="*/ 20 h 66"/>
                  <a:gd name="T10" fmla="*/ 0 w 155"/>
                  <a:gd name="T11" fmla="*/ 27 h 66"/>
                  <a:gd name="T12" fmla="*/ 78 w 155"/>
                  <a:gd name="T13" fmla="*/ 67 h 66"/>
                  <a:gd name="T14" fmla="*/ 96 w 155"/>
                  <a:gd name="T15" fmla="*/ 47 h 66"/>
                  <a:gd name="T16" fmla="*/ 155 w 155"/>
                  <a:gd name="T17" fmla="*/ 74 h 66"/>
                  <a:gd name="T18" fmla="*/ 126 w 155"/>
                  <a:gd name="T19" fmla="*/ 27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 name="Freeform 13">
                <a:extLst>
                  <a:ext uri="{FF2B5EF4-FFF2-40B4-BE49-F238E27FC236}">
                    <a16:creationId xmlns:a16="http://schemas.microsoft.com/office/drawing/2014/main" id="{D68F90FB-0530-40EB-B7FC-75736FD5EB37}"/>
                  </a:ext>
                </a:extLst>
              </p:cNvPr>
              <p:cNvSpPr>
                <a:spLocks/>
              </p:cNvSpPr>
              <p:nvPr userDrawn="1"/>
            </p:nvSpPr>
            <p:spPr bwMode="ltGray">
              <a:xfrm>
                <a:off x="2486" y="3859"/>
                <a:ext cx="42" cy="81"/>
              </a:xfrm>
              <a:custGeom>
                <a:avLst/>
                <a:gdLst>
                  <a:gd name="T0" fmla="*/ 6 w 42"/>
                  <a:gd name="T1" fmla="*/ 41 h 72"/>
                  <a:gd name="T2" fmla="*/ 0 w 42"/>
                  <a:gd name="T3" fmla="*/ 20 h 72"/>
                  <a:gd name="T4" fmla="*/ 12 w 42"/>
                  <a:gd name="T5" fmla="*/ 7 h 72"/>
                  <a:gd name="T6" fmla="*/ 0 w 42"/>
                  <a:gd name="T7" fmla="*/ 7 h 72"/>
                  <a:gd name="T8" fmla="*/ 12 w 42"/>
                  <a:gd name="T9" fmla="*/ 7 h 72"/>
                  <a:gd name="T10" fmla="*/ 24 w 42"/>
                  <a:gd name="T11" fmla="*/ 7 h 72"/>
                  <a:gd name="T12" fmla="*/ 36 w 42"/>
                  <a:gd name="T13" fmla="*/ 7 h 72"/>
                  <a:gd name="T14" fmla="*/ 42 w 42"/>
                  <a:gd name="T15" fmla="*/ 0 h 72"/>
                  <a:gd name="T16" fmla="*/ 30 w 42"/>
                  <a:gd name="T17" fmla="*/ 20 h 72"/>
                  <a:gd name="T18" fmla="*/ 42 w 42"/>
                  <a:gd name="T19" fmla="*/ 54 h 72"/>
                  <a:gd name="T20" fmla="*/ 12 w 42"/>
                  <a:gd name="T21" fmla="*/ 81 h 72"/>
                  <a:gd name="T22" fmla="*/ 6 w 42"/>
                  <a:gd name="T23" fmla="*/ 41 h 72"/>
                  <a:gd name="T24" fmla="*/ 6 w 42"/>
                  <a:gd name="T25" fmla="*/ 41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
          <p:nvSpPr>
            <p:cNvPr id="11" name="Freeform 14">
              <a:extLst>
                <a:ext uri="{FF2B5EF4-FFF2-40B4-BE49-F238E27FC236}">
                  <a16:creationId xmlns:a16="http://schemas.microsoft.com/office/drawing/2014/main" id="{B15D088D-51BA-4E3D-A52C-5AA415616EBB}"/>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p:spPr>
          <p:txBody>
            <a:bodyPr/>
            <a:lstStyle/>
            <a:p>
              <a:pPr eaLnBrk="1" hangingPunct="1">
                <a:defRPr/>
              </a:pPr>
              <a:endParaRPr lang="es-MX"/>
            </a:p>
          </p:txBody>
        </p:sp>
      </p:grpSp>
      <p:grpSp>
        <p:nvGrpSpPr>
          <p:cNvPr id="17" name="Group 15">
            <a:extLst>
              <a:ext uri="{FF2B5EF4-FFF2-40B4-BE49-F238E27FC236}">
                <a16:creationId xmlns:a16="http://schemas.microsoft.com/office/drawing/2014/main" id="{CC7E6944-6B85-46A6-8D84-B1E3F40672E0}"/>
              </a:ext>
            </a:extLst>
          </p:cNvPr>
          <p:cNvGrpSpPr>
            <a:grpSpLocks/>
          </p:cNvGrpSpPr>
          <p:nvPr/>
        </p:nvGrpSpPr>
        <p:grpSpPr bwMode="auto">
          <a:xfrm>
            <a:off x="627063" y="6021388"/>
            <a:ext cx="5684837" cy="849312"/>
            <a:chOff x="395" y="3793"/>
            <a:chExt cx="3581" cy="535"/>
          </a:xfrm>
        </p:grpSpPr>
        <p:sp>
          <p:nvSpPr>
            <p:cNvPr id="18" name="Freeform 16">
              <a:extLst>
                <a:ext uri="{FF2B5EF4-FFF2-40B4-BE49-F238E27FC236}">
                  <a16:creationId xmlns:a16="http://schemas.microsoft.com/office/drawing/2014/main" id="{5FAADF97-16C5-442B-ABF6-355DD373BD88}"/>
                </a:ext>
              </a:extLst>
            </p:cNvPr>
            <p:cNvSpPr>
              <a:spLocks/>
            </p:cNvSpPr>
            <p:nvPr userDrawn="1"/>
          </p:nvSpPr>
          <p:spPr bwMode="auto">
            <a:xfrm>
              <a:off x="1196" y="3793"/>
              <a:ext cx="365" cy="291"/>
            </a:xfrm>
            <a:custGeom>
              <a:avLst/>
              <a:gdLst>
                <a:gd name="T0" fmla="*/ 24 w 365"/>
                <a:gd name="T1" fmla="*/ 24 h 287"/>
                <a:gd name="T2" fmla="*/ 0 w 365"/>
                <a:gd name="T3" fmla="*/ 61 h 287"/>
                <a:gd name="T4" fmla="*/ 66 w 365"/>
                <a:gd name="T5" fmla="*/ 110 h 287"/>
                <a:gd name="T6" fmla="*/ 143 w 365"/>
                <a:gd name="T7" fmla="*/ 183 h 287"/>
                <a:gd name="T8" fmla="*/ 191 w 365"/>
                <a:gd name="T9" fmla="*/ 170 h 287"/>
                <a:gd name="T10" fmla="*/ 341 w 365"/>
                <a:gd name="T11" fmla="*/ 291 h 287"/>
                <a:gd name="T12" fmla="*/ 305 w 365"/>
                <a:gd name="T13" fmla="*/ 176 h 287"/>
                <a:gd name="T14" fmla="*/ 365 w 365"/>
                <a:gd name="T15" fmla="*/ 134 h 287"/>
                <a:gd name="T16" fmla="*/ 359 w 365"/>
                <a:gd name="T17" fmla="*/ 128 h 287"/>
                <a:gd name="T18" fmla="*/ 335 w 365"/>
                <a:gd name="T19" fmla="*/ 116 h 287"/>
                <a:gd name="T20" fmla="*/ 299 w 365"/>
                <a:gd name="T21" fmla="*/ 91 h 287"/>
                <a:gd name="T22" fmla="*/ 257 w 365"/>
                <a:gd name="T23" fmla="*/ 73 h 287"/>
                <a:gd name="T24" fmla="*/ 215 w 365"/>
                <a:gd name="T25" fmla="*/ 55 h 287"/>
                <a:gd name="T26" fmla="*/ 173 w 365"/>
                <a:gd name="T27" fmla="*/ 37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9" name="Freeform 17">
              <a:extLst>
                <a:ext uri="{FF2B5EF4-FFF2-40B4-BE49-F238E27FC236}">
                  <a16:creationId xmlns:a16="http://schemas.microsoft.com/office/drawing/2014/main" id="{6558E2E3-24C4-432C-A7EE-42C8C4562901}"/>
                </a:ext>
              </a:extLst>
            </p:cNvPr>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0" name="Freeform 18">
              <a:extLst>
                <a:ext uri="{FF2B5EF4-FFF2-40B4-BE49-F238E27FC236}">
                  <a16:creationId xmlns:a16="http://schemas.microsoft.com/office/drawing/2014/main" id="{93978959-7A14-4C08-90D5-476287616C35}"/>
                </a:ext>
              </a:extLst>
            </p:cNvPr>
            <p:cNvSpPr>
              <a:spLocks/>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1 h 60"/>
                <a:gd name="T16" fmla="*/ 65 w 71"/>
                <a:gd name="T17" fmla="*/ 43 h 60"/>
                <a:gd name="T18" fmla="*/ 71 w 71"/>
                <a:gd name="T19" fmla="*/ 55 h 60"/>
                <a:gd name="T20" fmla="*/ 71 w 71"/>
                <a:gd name="T21" fmla="*/ 61 h 60"/>
                <a:gd name="T22" fmla="*/ 59 w 71"/>
                <a:gd name="T23" fmla="*/ 55 h 60"/>
                <a:gd name="T24" fmla="*/ 47 w 71"/>
                <a:gd name="T25" fmla="*/ 43 h 60"/>
                <a:gd name="T26" fmla="*/ 23 w 71"/>
                <a:gd name="T27" fmla="*/ 31 h 60"/>
                <a:gd name="T28" fmla="*/ 23 w 71"/>
                <a:gd name="T29" fmla="*/ 37 h 60"/>
                <a:gd name="T30" fmla="*/ 18 w 71"/>
                <a:gd name="T31" fmla="*/ 43 h 60"/>
                <a:gd name="T32" fmla="*/ 12 w 71"/>
                <a:gd name="T33" fmla="*/ 49 h 60"/>
                <a:gd name="T34" fmla="*/ 6 w 71"/>
                <a:gd name="T35" fmla="*/ 49 h 60"/>
                <a:gd name="T36" fmla="*/ 6 w 71"/>
                <a:gd name="T37" fmla="*/ 49 h 60"/>
                <a:gd name="T38" fmla="*/ 6 w 71"/>
                <a:gd name="T39" fmla="*/ 37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1" name="Freeform 19">
              <a:extLst>
                <a:ext uri="{FF2B5EF4-FFF2-40B4-BE49-F238E27FC236}">
                  <a16:creationId xmlns:a16="http://schemas.microsoft.com/office/drawing/2014/main" id="{0F1222E7-3C49-4D36-BC96-F095108EC1BC}"/>
                </a:ext>
              </a:extLst>
            </p:cNvPr>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5 h 162"/>
                <a:gd name="T10" fmla="*/ 96 w 161"/>
                <a:gd name="T11" fmla="*/ 61 h 162"/>
                <a:gd name="T12" fmla="*/ 102 w 161"/>
                <a:gd name="T13" fmla="*/ 73 h 162"/>
                <a:gd name="T14" fmla="*/ 108 w 161"/>
                <a:gd name="T15" fmla="*/ 85 h 162"/>
                <a:gd name="T16" fmla="*/ 120 w 161"/>
                <a:gd name="T17" fmla="*/ 97 h 162"/>
                <a:gd name="T18" fmla="*/ 143 w 161"/>
                <a:gd name="T19" fmla="*/ 115 h 162"/>
                <a:gd name="T20" fmla="*/ 155 w 161"/>
                <a:gd name="T21" fmla="*/ 140 h 162"/>
                <a:gd name="T22" fmla="*/ 161 w 161"/>
                <a:gd name="T23" fmla="*/ 158 h 162"/>
                <a:gd name="T24" fmla="*/ 161 w 161"/>
                <a:gd name="T25" fmla="*/ 164 h 162"/>
                <a:gd name="T26" fmla="*/ 96 w 161"/>
                <a:gd name="T27" fmla="*/ 103 h 162"/>
                <a:gd name="T28" fmla="*/ 30 w 161"/>
                <a:gd name="T29" fmla="*/ 55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 name="Freeform 20">
              <a:extLst>
                <a:ext uri="{FF2B5EF4-FFF2-40B4-BE49-F238E27FC236}">
                  <a16:creationId xmlns:a16="http://schemas.microsoft.com/office/drawing/2014/main" id="{0CDCAEFE-D206-4546-967B-6083CBD7530E}"/>
                </a:ext>
              </a:extLst>
            </p:cNvPr>
            <p:cNvSpPr>
              <a:spLocks/>
            </p:cNvSpPr>
            <p:nvPr userDrawn="1"/>
          </p:nvSpPr>
          <p:spPr bwMode="auto">
            <a:xfrm>
              <a:off x="706" y="3854"/>
              <a:ext cx="59" cy="61"/>
            </a:xfrm>
            <a:custGeom>
              <a:avLst/>
              <a:gdLst>
                <a:gd name="T0" fmla="*/ 59 w 59"/>
                <a:gd name="T1" fmla="*/ 6 h 60"/>
                <a:gd name="T2" fmla="*/ 41 w 59"/>
                <a:gd name="T3" fmla="*/ 31 h 60"/>
                <a:gd name="T4" fmla="*/ 41 w 59"/>
                <a:gd name="T5" fmla="*/ 37 h 60"/>
                <a:gd name="T6" fmla="*/ 47 w 59"/>
                <a:gd name="T7" fmla="*/ 43 h 60"/>
                <a:gd name="T8" fmla="*/ 53 w 59"/>
                <a:gd name="T9" fmla="*/ 55 h 60"/>
                <a:gd name="T10" fmla="*/ 53 w 59"/>
                <a:gd name="T11" fmla="*/ 61 h 60"/>
                <a:gd name="T12" fmla="*/ 47 w 59"/>
                <a:gd name="T13" fmla="*/ 55 h 60"/>
                <a:gd name="T14" fmla="*/ 35 w 59"/>
                <a:gd name="T15" fmla="*/ 49 h 60"/>
                <a:gd name="T16" fmla="*/ 23 w 59"/>
                <a:gd name="T17" fmla="*/ 37 h 60"/>
                <a:gd name="T18" fmla="*/ 17 w 59"/>
                <a:gd name="T19" fmla="*/ 31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3" name="Freeform 21">
              <a:extLst>
                <a:ext uri="{FF2B5EF4-FFF2-40B4-BE49-F238E27FC236}">
                  <a16:creationId xmlns:a16="http://schemas.microsoft.com/office/drawing/2014/main" id="{69007490-55AE-407F-97A1-E76B4A78EBD3}"/>
                </a:ext>
              </a:extLst>
            </p:cNvPr>
            <p:cNvSpPr>
              <a:spLocks/>
            </p:cNvSpPr>
            <p:nvPr userDrawn="1"/>
          </p:nvSpPr>
          <p:spPr bwMode="auto">
            <a:xfrm>
              <a:off x="395" y="3811"/>
              <a:ext cx="245" cy="207"/>
            </a:xfrm>
            <a:custGeom>
              <a:avLst/>
              <a:gdLst>
                <a:gd name="T0" fmla="*/ 233 w 245"/>
                <a:gd name="T1" fmla="*/ 37 h 204"/>
                <a:gd name="T2" fmla="*/ 245 w 245"/>
                <a:gd name="T3" fmla="*/ 43 h 204"/>
                <a:gd name="T4" fmla="*/ 209 w 245"/>
                <a:gd name="T5" fmla="*/ 85 h 204"/>
                <a:gd name="T6" fmla="*/ 143 w 245"/>
                <a:gd name="T7" fmla="*/ 134 h 204"/>
                <a:gd name="T8" fmla="*/ 167 w 245"/>
                <a:gd name="T9" fmla="*/ 158 h 204"/>
                <a:gd name="T10" fmla="*/ 179 w 245"/>
                <a:gd name="T11" fmla="*/ 207 h 204"/>
                <a:gd name="T12" fmla="*/ 77 w 245"/>
                <a:gd name="T13" fmla="*/ 134 h 204"/>
                <a:gd name="T14" fmla="*/ 47 w 245"/>
                <a:gd name="T15" fmla="*/ 85 h 204"/>
                <a:gd name="T16" fmla="*/ 89 w 245"/>
                <a:gd name="T17" fmla="*/ 67 h 204"/>
                <a:gd name="T18" fmla="*/ 59 w 245"/>
                <a:gd name="T19" fmla="*/ 37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7 h 204"/>
                <a:gd name="T50" fmla="*/ 233 w 245"/>
                <a:gd name="T51" fmla="*/ 37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
        <p:nvSpPr>
          <p:cNvPr id="35862" name="Rectangle 22"/>
          <p:cNvSpPr>
            <a:spLocks noGrp="1" noChangeArrowheads="1"/>
          </p:cNvSpPr>
          <p:nvPr>
            <p:ph type="ctrTitle" sz="quarter"/>
          </p:nvPr>
        </p:nvSpPr>
        <p:spPr>
          <a:xfrm>
            <a:off x="457200" y="1447800"/>
            <a:ext cx="8229600" cy="1736725"/>
          </a:xfrm>
        </p:spPr>
        <p:txBody>
          <a:bodyPr/>
          <a:lstStyle>
            <a:lvl1pPr>
              <a:defRPr sz="5400"/>
            </a:lvl1pPr>
          </a:lstStyle>
          <a:p>
            <a:pPr lvl="0"/>
            <a:r>
              <a:rPr lang="es-ES" altLang="es-MX" noProof="0"/>
              <a:t>Haga clic para cambiar el estilo de título	</a:t>
            </a:r>
          </a:p>
        </p:txBody>
      </p:sp>
      <p:sp>
        <p:nvSpPr>
          <p:cNvPr id="35863"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pPr lvl="0"/>
            <a:r>
              <a:rPr lang="es-ES" altLang="es-MX" noProof="0"/>
              <a:t>Haga clic para modificar el estilo de subtítulo del patrón</a:t>
            </a:r>
          </a:p>
        </p:txBody>
      </p:sp>
      <p:sp>
        <p:nvSpPr>
          <p:cNvPr id="24" name="Rectangle 24">
            <a:extLst>
              <a:ext uri="{FF2B5EF4-FFF2-40B4-BE49-F238E27FC236}">
                <a16:creationId xmlns:a16="http://schemas.microsoft.com/office/drawing/2014/main" id="{035543F4-702C-458C-94F2-95A1C03A46FB}"/>
              </a:ext>
            </a:extLst>
          </p:cNvPr>
          <p:cNvSpPr>
            <a:spLocks noGrp="1" noChangeArrowheads="1"/>
          </p:cNvSpPr>
          <p:nvPr>
            <p:ph type="dt" sz="quarter" idx="10"/>
          </p:nvPr>
        </p:nvSpPr>
        <p:spPr/>
        <p:txBody>
          <a:bodyPr/>
          <a:lstStyle>
            <a:lvl1pPr>
              <a:defRPr/>
            </a:lvl1pPr>
          </a:lstStyle>
          <a:p>
            <a:pPr>
              <a:defRPr/>
            </a:pPr>
            <a:endParaRPr lang="es-ES" altLang="es-MX"/>
          </a:p>
        </p:txBody>
      </p:sp>
      <p:sp>
        <p:nvSpPr>
          <p:cNvPr id="25" name="Rectangle 25">
            <a:extLst>
              <a:ext uri="{FF2B5EF4-FFF2-40B4-BE49-F238E27FC236}">
                <a16:creationId xmlns:a16="http://schemas.microsoft.com/office/drawing/2014/main" id="{D4B46B5E-C4E3-45BF-89E5-47D01B36108C}"/>
              </a:ext>
            </a:extLst>
          </p:cNvPr>
          <p:cNvSpPr>
            <a:spLocks noGrp="1" noChangeArrowheads="1"/>
          </p:cNvSpPr>
          <p:nvPr>
            <p:ph type="sldNum" sz="quarter" idx="11"/>
          </p:nvPr>
        </p:nvSpPr>
        <p:spPr/>
        <p:txBody>
          <a:bodyPr/>
          <a:lstStyle>
            <a:lvl1pPr>
              <a:defRPr smtClean="0"/>
            </a:lvl1pPr>
          </a:lstStyle>
          <a:p>
            <a:pPr>
              <a:defRPr/>
            </a:pPr>
            <a:fld id="{AB4BB6C9-1E42-47EF-B191-46A0FFEC2A16}" type="slidenum">
              <a:rPr lang="es-ES" altLang="es-MX"/>
              <a:pPr>
                <a:defRPr/>
              </a:pPr>
              <a:t>‹Nº›</a:t>
            </a:fld>
            <a:endParaRPr lang="es-ES" altLang="es-MX"/>
          </a:p>
        </p:txBody>
      </p:sp>
      <p:sp>
        <p:nvSpPr>
          <p:cNvPr id="26" name="Rectangle 26">
            <a:extLst>
              <a:ext uri="{FF2B5EF4-FFF2-40B4-BE49-F238E27FC236}">
                <a16:creationId xmlns:a16="http://schemas.microsoft.com/office/drawing/2014/main" id="{38135278-EE79-4243-BF69-E4158E6075F9}"/>
              </a:ext>
            </a:extLst>
          </p:cNvPr>
          <p:cNvSpPr>
            <a:spLocks noGrp="1" noChangeArrowheads="1"/>
          </p:cNvSpPr>
          <p:nvPr>
            <p:ph type="ftr" sz="quarter" idx="12"/>
          </p:nvPr>
        </p:nvSpPr>
        <p:spPr/>
        <p:txBody>
          <a:bodyPr/>
          <a:lstStyle>
            <a:lvl1pPr>
              <a:defRPr/>
            </a:lvl1pPr>
          </a:lstStyle>
          <a:p>
            <a:pPr>
              <a:defRPr/>
            </a:pPr>
            <a:endParaRPr lang="es-ES" altLang="es-MX"/>
          </a:p>
        </p:txBody>
      </p:sp>
    </p:spTree>
    <p:extLst>
      <p:ext uri="{BB962C8B-B14F-4D97-AF65-F5344CB8AC3E}">
        <p14:creationId xmlns:p14="http://schemas.microsoft.com/office/powerpoint/2010/main" val="74811193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24">
            <a:extLst>
              <a:ext uri="{FF2B5EF4-FFF2-40B4-BE49-F238E27FC236}">
                <a16:creationId xmlns:a16="http://schemas.microsoft.com/office/drawing/2014/main" id="{38AE1AEE-8581-4C05-8C90-25853165F868}"/>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5">
            <a:extLst>
              <a:ext uri="{FF2B5EF4-FFF2-40B4-BE49-F238E27FC236}">
                <a16:creationId xmlns:a16="http://schemas.microsoft.com/office/drawing/2014/main" id="{0BA683F9-2235-4A59-A9A4-886BF1911DFB}"/>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6">
            <a:extLst>
              <a:ext uri="{FF2B5EF4-FFF2-40B4-BE49-F238E27FC236}">
                <a16:creationId xmlns:a16="http://schemas.microsoft.com/office/drawing/2014/main" id="{0303FDFA-3850-470D-8EF5-6EC80484ED7F}"/>
              </a:ext>
            </a:extLst>
          </p:cNvPr>
          <p:cNvSpPr>
            <a:spLocks noGrp="1" noChangeArrowheads="1"/>
          </p:cNvSpPr>
          <p:nvPr>
            <p:ph type="sldNum" sz="quarter" idx="12"/>
          </p:nvPr>
        </p:nvSpPr>
        <p:spPr>
          <a:ln/>
        </p:spPr>
        <p:txBody>
          <a:bodyPr/>
          <a:lstStyle>
            <a:lvl1pPr>
              <a:defRPr/>
            </a:lvl1pPr>
          </a:lstStyle>
          <a:p>
            <a:pPr>
              <a:defRPr/>
            </a:pPr>
            <a:fld id="{DD381485-8E97-482B-B2F3-7DE887873B5F}" type="slidenum">
              <a:rPr lang="es-ES" altLang="es-MX"/>
              <a:pPr>
                <a:defRPr/>
              </a:pPr>
              <a:t>‹Nº›</a:t>
            </a:fld>
            <a:endParaRPr lang="es-ES" altLang="es-MX"/>
          </a:p>
        </p:txBody>
      </p:sp>
    </p:spTree>
    <p:extLst>
      <p:ext uri="{BB962C8B-B14F-4D97-AF65-F5344CB8AC3E}">
        <p14:creationId xmlns:p14="http://schemas.microsoft.com/office/powerpoint/2010/main" val="236061209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24">
            <a:extLst>
              <a:ext uri="{FF2B5EF4-FFF2-40B4-BE49-F238E27FC236}">
                <a16:creationId xmlns:a16="http://schemas.microsoft.com/office/drawing/2014/main" id="{36080498-8047-496F-8F2B-F990A7EABEB4}"/>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5">
            <a:extLst>
              <a:ext uri="{FF2B5EF4-FFF2-40B4-BE49-F238E27FC236}">
                <a16:creationId xmlns:a16="http://schemas.microsoft.com/office/drawing/2014/main" id="{88AB4BA9-4DC4-4D46-B229-BA45A27E3859}"/>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6">
            <a:extLst>
              <a:ext uri="{FF2B5EF4-FFF2-40B4-BE49-F238E27FC236}">
                <a16:creationId xmlns:a16="http://schemas.microsoft.com/office/drawing/2014/main" id="{5FDD2A0E-62DC-4043-9320-720E09735BE6}"/>
              </a:ext>
            </a:extLst>
          </p:cNvPr>
          <p:cNvSpPr>
            <a:spLocks noGrp="1" noChangeArrowheads="1"/>
          </p:cNvSpPr>
          <p:nvPr>
            <p:ph type="sldNum" sz="quarter" idx="12"/>
          </p:nvPr>
        </p:nvSpPr>
        <p:spPr>
          <a:ln/>
        </p:spPr>
        <p:txBody>
          <a:bodyPr/>
          <a:lstStyle>
            <a:lvl1pPr>
              <a:defRPr/>
            </a:lvl1pPr>
          </a:lstStyle>
          <a:p>
            <a:pPr>
              <a:defRPr/>
            </a:pPr>
            <a:fld id="{0457F941-BC32-42F5-BB3A-EB85AF8743D7}" type="slidenum">
              <a:rPr lang="es-ES" altLang="es-MX"/>
              <a:pPr>
                <a:defRPr/>
              </a:pPr>
              <a:t>‹Nº›</a:t>
            </a:fld>
            <a:endParaRPr lang="es-ES" altLang="es-MX"/>
          </a:p>
        </p:txBody>
      </p:sp>
    </p:spTree>
    <p:extLst>
      <p:ext uri="{BB962C8B-B14F-4D97-AF65-F5344CB8AC3E}">
        <p14:creationId xmlns:p14="http://schemas.microsoft.com/office/powerpoint/2010/main" val="166427211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600200"/>
            <a:ext cx="4038600" cy="4495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600200"/>
            <a:ext cx="4038600" cy="4495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24">
            <a:extLst>
              <a:ext uri="{FF2B5EF4-FFF2-40B4-BE49-F238E27FC236}">
                <a16:creationId xmlns:a16="http://schemas.microsoft.com/office/drawing/2014/main" id="{618E5474-AB3E-4D8A-B75A-B9BB3D9E9421}"/>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25">
            <a:extLst>
              <a:ext uri="{FF2B5EF4-FFF2-40B4-BE49-F238E27FC236}">
                <a16:creationId xmlns:a16="http://schemas.microsoft.com/office/drawing/2014/main" id="{08ED511F-1ED1-4D34-8FFE-0C4AFDE2E379}"/>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26">
            <a:extLst>
              <a:ext uri="{FF2B5EF4-FFF2-40B4-BE49-F238E27FC236}">
                <a16:creationId xmlns:a16="http://schemas.microsoft.com/office/drawing/2014/main" id="{E48678DB-1165-4E99-B15F-5D2EE0F7709D}"/>
              </a:ext>
            </a:extLst>
          </p:cNvPr>
          <p:cNvSpPr>
            <a:spLocks noGrp="1" noChangeArrowheads="1"/>
          </p:cNvSpPr>
          <p:nvPr>
            <p:ph type="sldNum" sz="quarter" idx="12"/>
          </p:nvPr>
        </p:nvSpPr>
        <p:spPr>
          <a:ln/>
        </p:spPr>
        <p:txBody>
          <a:bodyPr/>
          <a:lstStyle>
            <a:lvl1pPr>
              <a:defRPr/>
            </a:lvl1pPr>
          </a:lstStyle>
          <a:p>
            <a:pPr>
              <a:defRPr/>
            </a:pPr>
            <a:fld id="{52954105-21E9-4F28-AD48-7AD53BBB2787}" type="slidenum">
              <a:rPr lang="es-ES" altLang="es-MX"/>
              <a:pPr>
                <a:defRPr/>
              </a:pPr>
              <a:t>‹Nº›</a:t>
            </a:fld>
            <a:endParaRPr lang="es-ES" altLang="es-MX"/>
          </a:p>
        </p:txBody>
      </p:sp>
    </p:spTree>
    <p:extLst>
      <p:ext uri="{BB962C8B-B14F-4D97-AF65-F5344CB8AC3E}">
        <p14:creationId xmlns:p14="http://schemas.microsoft.com/office/powerpoint/2010/main" val="158956849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24">
            <a:extLst>
              <a:ext uri="{FF2B5EF4-FFF2-40B4-BE49-F238E27FC236}">
                <a16:creationId xmlns:a16="http://schemas.microsoft.com/office/drawing/2014/main" id="{394E28DB-1885-40D0-A3DF-BB5542A10C20}"/>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8" name="Rectangle 25">
            <a:extLst>
              <a:ext uri="{FF2B5EF4-FFF2-40B4-BE49-F238E27FC236}">
                <a16:creationId xmlns:a16="http://schemas.microsoft.com/office/drawing/2014/main" id="{A1FCDA09-2DAF-4678-857E-66CB3B6BD124}"/>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9" name="Rectangle 26">
            <a:extLst>
              <a:ext uri="{FF2B5EF4-FFF2-40B4-BE49-F238E27FC236}">
                <a16:creationId xmlns:a16="http://schemas.microsoft.com/office/drawing/2014/main" id="{A478DF1B-3B24-4F3B-9216-4B308F66DC37}"/>
              </a:ext>
            </a:extLst>
          </p:cNvPr>
          <p:cNvSpPr>
            <a:spLocks noGrp="1" noChangeArrowheads="1"/>
          </p:cNvSpPr>
          <p:nvPr>
            <p:ph type="sldNum" sz="quarter" idx="12"/>
          </p:nvPr>
        </p:nvSpPr>
        <p:spPr>
          <a:ln/>
        </p:spPr>
        <p:txBody>
          <a:bodyPr/>
          <a:lstStyle>
            <a:lvl1pPr>
              <a:defRPr/>
            </a:lvl1pPr>
          </a:lstStyle>
          <a:p>
            <a:pPr>
              <a:defRPr/>
            </a:pPr>
            <a:fld id="{BFA986DD-B3E4-4AB7-A1B9-29ADF2E6A69F}" type="slidenum">
              <a:rPr lang="es-ES" altLang="es-MX"/>
              <a:pPr>
                <a:defRPr/>
              </a:pPr>
              <a:t>‹Nº›</a:t>
            </a:fld>
            <a:endParaRPr lang="es-ES" altLang="es-MX"/>
          </a:p>
        </p:txBody>
      </p:sp>
    </p:spTree>
    <p:extLst>
      <p:ext uri="{BB962C8B-B14F-4D97-AF65-F5344CB8AC3E}">
        <p14:creationId xmlns:p14="http://schemas.microsoft.com/office/powerpoint/2010/main" val="230769088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24">
            <a:extLst>
              <a:ext uri="{FF2B5EF4-FFF2-40B4-BE49-F238E27FC236}">
                <a16:creationId xmlns:a16="http://schemas.microsoft.com/office/drawing/2014/main" id="{45BA5E65-F64E-4107-AB27-06800F86167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25">
            <a:extLst>
              <a:ext uri="{FF2B5EF4-FFF2-40B4-BE49-F238E27FC236}">
                <a16:creationId xmlns:a16="http://schemas.microsoft.com/office/drawing/2014/main" id="{792DD225-55C3-4940-8D0F-1A6A6656C849}"/>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26">
            <a:extLst>
              <a:ext uri="{FF2B5EF4-FFF2-40B4-BE49-F238E27FC236}">
                <a16:creationId xmlns:a16="http://schemas.microsoft.com/office/drawing/2014/main" id="{711F42FA-14D9-4B1F-B4BB-32A25C9A31D4}"/>
              </a:ext>
            </a:extLst>
          </p:cNvPr>
          <p:cNvSpPr>
            <a:spLocks noGrp="1" noChangeArrowheads="1"/>
          </p:cNvSpPr>
          <p:nvPr>
            <p:ph type="sldNum" sz="quarter" idx="12"/>
          </p:nvPr>
        </p:nvSpPr>
        <p:spPr>
          <a:ln/>
        </p:spPr>
        <p:txBody>
          <a:bodyPr/>
          <a:lstStyle>
            <a:lvl1pPr>
              <a:defRPr/>
            </a:lvl1pPr>
          </a:lstStyle>
          <a:p>
            <a:pPr>
              <a:defRPr/>
            </a:pPr>
            <a:fld id="{41F158A7-6F6C-457F-AFB9-5F9D2D31EA9A}" type="slidenum">
              <a:rPr lang="es-ES" altLang="es-MX"/>
              <a:pPr>
                <a:defRPr/>
              </a:pPr>
              <a:t>‹Nº›</a:t>
            </a:fld>
            <a:endParaRPr lang="es-ES" altLang="es-MX"/>
          </a:p>
        </p:txBody>
      </p:sp>
    </p:spTree>
    <p:extLst>
      <p:ext uri="{BB962C8B-B14F-4D97-AF65-F5344CB8AC3E}">
        <p14:creationId xmlns:p14="http://schemas.microsoft.com/office/powerpoint/2010/main" val="166529510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F3E97CEA-F4AB-4902-A61C-792C414F654F}"/>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3" name="Rectangle 25">
            <a:extLst>
              <a:ext uri="{FF2B5EF4-FFF2-40B4-BE49-F238E27FC236}">
                <a16:creationId xmlns:a16="http://schemas.microsoft.com/office/drawing/2014/main" id="{916EA2B9-AFD3-422B-A457-3E6B0AC2BD19}"/>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4" name="Rectangle 26">
            <a:extLst>
              <a:ext uri="{FF2B5EF4-FFF2-40B4-BE49-F238E27FC236}">
                <a16:creationId xmlns:a16="http://schemas.microsoft.com/office/drawing/2014/main" id="{05A11A00-78DD-4F7B-82FE-E2D3926299F2}"/>
              </a:ext>
            </a:extLst>
          </p:cNvPr>
          <p:cNvSpPr>
            <a:spLocks noGrp="1" noChangeArrowheads="1"/>
          </p:cNvSpPr>
          <p:nvPr>
            <p:ph type="sldNum" sz="quarter" idx="12"/>
          </p:nvPr>
        </p:nvSpPr>
        <p:spPr>
          <a:ln/>
        </p:spPr>
        <p:txBody>
          <a:bodyPr/>
          <a:lstStyle>
            <a:lvl1pPr>
              <a:defRPr/>
            </a:lvl1pPr>
          </a:lstStyle>
          <a:p>
            <a:pPr>
              <a:defRPr/>
            </a:pPr>
            <a:fld id="{CFB1E20D-6D52-463E-9FD3-7EA4684D044C}" type="slidenum">
              <a:rPr lang="es-ES" altLang="es-MX"/>
              <a:pPr>
                <a:defRPr/>
              </a:pPr>
              <a:t>‹Nº›</a:t>
            </a:fld>
            <a:endParaRPr lang="es-ES" altLang="es-MX"/>
          </a:p>
        </p:txBody>
      </p:sp>
    </p:spTree>
    <p:extLst>
      <p:ext uri="{BB962C8B-B14F-4D97-AF65-F5344CB8AC3E}">
        <p14:creationId xmlns:p14="http://schemas.microsoft.com/office/powerpoint/2010/main" val="264237597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24">
            <a:extLst>
              <a:ext uri="{FF2B5EF4-FFF2-40B4-BE49-F238E27FC236}">
                <a16:creationId xmlns:a16="http://schemas.microsoft.com/office/drawing/2014/main" id="{A885F252-4B0F-4647-87C1-E2698B22F8D8}"/>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25">
            <a:extLst>
              <a:ext uri="{FF2B5EF4-FFF2-40B4-BE49-F238E27FC236}">
                <a16:creationId xmlns:a16="http://schemas.microsoft.com/office/drawing/2014/main" id="{BAAC1EF8-8E21-4284-8F74-4485C755E254}"/>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26">
            <a:extLst>
              <a:ext uri="{FF2B5EF4-FFF2-40B4-BE49-F238E27FC236}">
                <a16:creationId xmlns:a16="http://schemas.microsoft.com/office/drawing/2014/main" id="{8CF3072D-AFC4-4A51-B0AF-D826D1FEF48D}"/>
              </a:ext>
            </a:extLst>
          </p:cNvPr>
          <p:cNvSpPr>
            <a:spLocks noGrp="1" noChangeArrowheads="1"/>
          </p:cNvSpPr>
          <p:nvPr>
            <p:ph type="sldNum" sz="quarter" idx="12"/>
          </p:nvPr>
        </p:nvSpPr>
        <p:spPr>
          <a:ln/>
        </p:spPr>
        <p:txBody>
          <a:bodyPr/>
          <a:lstStyle>
            <a:lvl1pPr>
              <a:defRPr/>
            </a:lvl1pPr>
          </a:lstStyle>
          <a:p>
            <a:pPr>
              <a:defRPr/>
            </a:pPr>
            <a:fld id="{FB5DB882-AA87-48CE-BADE-248C21BE80C9}" type="slidenum">
              <a:rPr lang="es-ES" altLang="es-MX"/>
              <a:pPr>
                <a:defRPr/>
              </a:pPr>
              <a:t>‹Nº›</a:t>
            </a:fld>
            <a:endParaRPr lang="es-ES" altLang="es-MX"/>
          </a:p>
        </p:txBody>
      </p:sp>
    </p:spTree>
    <p:extLst>
      <p:ext uri="{BB962C8B-B14F-4D97-AF65-F5344CB8AC3E}">
        <p14:creationId xmlns:p14="http://schemas.microsoft.com/office/powerpoint/2010/main" val="409587997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24">
            <a:extLst>
              <a:ext uri="{FF2B5EF4-FFF2-40B4-BE49-F238E27FC236}">
                <a16:creationId xmlns:a16="http://schemas.microsoft.com/office/drawing/2014/main" id="{45FF559A-BD64-4753-A9CE-234C1424F626}"/>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25">
            <a:extLst>
              <a:ext uri="{FF2B5EF4-FFF2-40B4-BE49-F238E27FC236}">
                <a16:creationId xmlns:a16="http://schemas.microsoft.com/office/drawing/2014/main" id="{C7C2A07A-BF73-4073-8582-EDC99DF03D3D}"/>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26">
            <a:extLst>
              <a:ext uri="{FF2B5EF4-FFF2-40B4-BE49-F238E27FC236}">
                <a16:creationId xmlns:a16="http://schemas.microsoft.com/office/drawing/2014/main" id="{B93814C3-ED7F-493B-A93A-8F496B88186A}"/>
              </a:ext>
            </a:extLst>
          </p:cNvPr>
          <p:cNvSpPr>
            <a:spLocks noGrp="1" noChangeArrowheads="1"/>
          </p:cNvSpPr>
          <p:nvPr>
            <p:ph type="sldNum" sz="quarter" idx="12"/>
          </p:nvPr>
        </p:nvSpPr>
        <p:spPr>
          <a:ln/>
        </p:spPr>
        <p:txBody>
          <a:bodyPr/>
          <a:lstStyle>
            <a:lvl1pPr>
              <a:defRPr/>
            </a:lvl1pPr>
          </a:lstStyle>
          <a:p>
            <a:pPr>
              <a:defRPr/>
            </a:pPr>
            <a:fld id="{BA44A538-6C22-4776-B049-71D1A9F731AE}" type="slidenum">
              <a:rPr lang="es-ES" altLang="es-MX"/>
              <a:pPr>
                <a:defRPr/>
              </a:pPr>
              <a:t>‹Nº›</a:t>
            </a:fld>
            <a:endParaRPr lang="es-ES" altLang="es-MX"/>
          </a:p>
        </p:txBody>
      </p:sp>
    </p:spTree>
    <p:extLst>
      <p:ext uri="{BB962C8B-B14F-4D97-AF65-F5344CB8AC3E}">
        <p14:creationId xmlns:p14="http://schemas.microsoft.com/office/powerpoint/2010/main" val="166397265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24">
            <a:extLst>
              <a:ext uri="{FF2B5EF4-FFF2-40B4-BE49-F238E27FC236}">
                <a16:creationId xmlns:a16="http://schemas.microsoft.com/office/drawing/2014/main" id="{7DE0D2B7-B126-425A-A8FF-F6118CBC77D8}"/>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5">
            <a:extLst>
              <a:ext uri="{FF2B5EF4-FFF2-40B4-BE49-F238E27FC236}">
                <a16:creationId xmlns:a16="http://schemas.microsoft.com/office/drawing/2014/main" id="{3AB06CD4-15C7-44AC-9053-83A1684B3A45}"/>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6">
            <a:extLst>
              <a:ext uri="{FF2B5EF4-FFF2-40B4-BE49-F238E27FC236}">
                <a16:creationId xmlns:a16="http://schemas.microsoft.com/office/drawing/2014/main" id="{EA6CB7C7-8C7A-43A8-87FB-69B10A21955A}"/>
              </a:ext>
            </a:extLst>
          </p:cNvPr>
          <p:cNvSpPr>
            <a:spLocks noGrp="1" noChangeArrowheads="1"/>
          </p:cNvSpPr>
          <p:nvPr>
            <p:ph type="sldNum" sz="quarter" idx="12"/>
          </p:nvPr>
        </p:nvSpPr>
        <p:spPr>
          <a:ln/>
        </p:spPr>
        <p:txBody>
          <a:bodyPr/>
          <a:lstStyle>
            <a:lvl1pPr>
              <a:defRPr/>
            </a:lvl1pPr>
          </a:lstStyle>
          <a:p>
            <a:pPr>
              <a:defRPr/>
            </a:pPr>
            <a:fld id="{5AE2696B-69CD-430A-81DA-3C920A9047F4}" type="slidenum">
              <a:rPr lang="es-ES" altLang="es-MX"/>
              <a:pPr>
                <a:defRPr/>
              </a:pPr>
              <a:t>‹Nº›</a:t>
            </a:fld>
            <a:endParaRPr lang="es-ES" altLang="es-MX"/>
          </a:p>
        </p:txBody>
      </p:sp>
    </p:spTree>
    <p:extLst>
      <p:ext uri="{BB962C8B-B14F-4D97-AF65-F5344CB8AC3E}">
        <p14:creationId xmlns:p14="http://schemas.microsoft.com/office/powerpoint/2010/main" val="167071489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28600"/>
            <a:ext cx="2057400" cy="5867400"/>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57200" y="228600"/>
            <a:ext cx="6019800" cy="58674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24">
            <a:extLst>
              <a:ext uri="{FF2B5EF4-FFF2-40B4-BE49-F238E27FC236}">
                <a16:creationId xmlns:a16="http://schemas.microsoft.com/office/drawing/2014/main" id="{8F4D98E0-4013-41D1-BC84-E9C4253A5E0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5">
            <a:extLst>
              <a:ext uri="{FF2B5EF4-FFF2-40B4-BE49-F238E27FC236}">
                <a16:creationId xmlns:a16="http://schemas.microsoft.com/office/drawing/2014/main" id="{B5634189-8BF5-43CA-8561-8092D631308E}"/>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6">
            <a:extLst>
              <a:ext uri="{FF2B5EF4-FFF2-40B4-BE49-F238E27FC236}">
                <a16:creationId xmlns:a16="http://schemas.microsoft.com/office/drawing/2014/main" id="{64C26B40-CFB5-41D7-BD5A-119D071E5FF7}"/>
              </a:ext>
            </a:extLst>
          </p:cNvPr>
          <p:cNvSpPr>
            <a:spLocks noGrp="1" noChangeArrowheads="1"/>
          </p:cNvSpPr>
          <p:nvPr>
            <p:ph type="sldNum" sz="quarter" idx="12"/>
          </p:nvPr>
        </p:nvSpPr>
        <p:spPr>
          <a:ln/>
        </p:spPr>
        <p:txBody>
          <a:bodyPr/>
          <a:lstStyle>
            <a:lvl1pPr>
              <a:defRPr/>
            </a:lvl1pPr>
          </a:lstStyle>
          <a:p>
            <a:pPr>
              <a:defRPr/>
            </a:pPr>
            <a:fld id="{A08C4B9C-3FD5-42E4-8256-102EA8040EC1}" type="slidenum">
              <a:rPr lang="es-ES" altLang="es-MX"/>
              <a:pPr>
                <a:defRPr/>
              </a:pPr>
              <a:t>‹Nº›</a:t>
            </a:fld>
            <a:endParaRPr lang="es-ES" altLang="es-MX"/>
          </a:p>
        </p:txBody>
      </p:sp>
    </p:spTree>
    <p:extLst>
      <p:ext uri="{BB962C8B-B14F-4D97-AF65-F5344CB8AC3E}">
        <p14:creationId xmlns:p14="http://schemas.microsoft.com/office/powerpoint/2010/main" val="145238621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Marcador de contenido 1"/>
          <p:cNvSpPr>
            <a:spLocks noGrp="1"/>
          </p:cNvSpPr>
          <p:nvPr>
            <p:ph/>
          </p:nvPr>
        </p:nvSpPr>
        <p:spPr>
          <a:xfrm>
            <a:off x="457200" y="228600"/>
            <a:ext cx="8229600" cy="58674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24">
            <a:extLst>
              <a:ext uri="{FF2B5EF4-FFF2-40B4-BE49-F238E27FC236}">
                <a16:creationId xmlns:a16="http://schemas.microsoft.com/office/drawing/2014/main" id="{BFE0C0BC-5E88-40F0-9DE2-4549BACB964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25">
            <a:extLst>
              <a:ext uri="{FF2B5EF4-FFF2-40B4-BE49-F238E27FC236}">
                <a16:creationId xmlns:a16="http://schemas.microsoft.com/office/drawing/2014/main" id="{4CFC846C-129D-4D12-BDD2-A4F109FF497C}"/>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26">
            <a:extLst>
              <a:ext uri="{FF2B5EF4-FFF2-40B4-BE49-F238E27FC236}">
                <a16:creationId xmlns:a16="http://schemas.microsoft.com/office/drawing/2014/main" id="{E2467506-09F8-4D3C-B011-2713D01BEC94}"/>
              </a:ext>
            </a:extLst>
          </p:cNvPr>
          <p:cNvSpPr>
            <a:spLocks noGrp="1" noChangeArrowheads="1"/>
          </p:cNvSpPr>
          <p:nvPr>
            <p:ph type="sldNum" sz="quarter" idx="12"/>
          </p:nvPr>
        </p:nvSpPr>
        <p:spPr>
          <a:ln/>
        </p:spPr>
        <p:txBody>
          <a:bodyPr/>
          <a:lstStyle>
            <a:lvl1pPr>
              <a:defRPr/>
            </a:lvl1pPr>
          </a:lstStyle>
          <a:p>
            <a:pPr>
              <a:defRPr/>
            </a:pPr>
            <a:fld id="{E2122EAD-0AEB-4EC5-A6AB-6E7961434D68}" type="slidenum">
              <a:rPr lang="es-ES" altLang="es-MX"/>
              <a:pPr>
                <a:defRPr/>
              </a:pPr>
              <a:t>‹Nº›</a:t>
            </a:fld>
            <a:endParaRPr lang="es-ES" altLang="es-MX"/>
          </a:p>
        </p:txBody>
      </p:sp>
    </p:spTree>
    <p:extLst>
      <p:ext uri="{BB962C8B-B14F-4D97-AF65-F5344CB8AC3E}">
        <p14:creationId xmlns:p14="http://schemas.microsoft.com/office/powerpoint/2010/main" val="95177289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D1092C9-40EA-47DA-AA58-91E51C30E574}"/>
              </a:ext>
            </a:extLst>
          </p:cNvPr>
          <p:cNvGrpSpPr>
            <a:grpSpLocks/>
          </p:cNvGrpSpPr>
          <p:nvPr/>
        </p:nvGrpSpPr>
        <p:grpSpPr bwMode="auto">
          <a:xfrm>
            <a:off x="0" y="0"/>
            <a:ext cx="9144000" cy="6858000"/>
            <a:chOff x="0" y="0"/>
            <a:chExt cx="5760" cy="4320"/>
          </a:xfrm>
        </p:grpSpPr>
        <p:sp>
          <p:nvSpPr>
            <p:cNvPr id="5" name="Rectangle 3">
              <a:extLst>
                <a:ext uri="{FF2B5EF4-FFF2-40B4-BE49-F238E27FC236}">
                  <a16:creationId xmlns:a16="http://schemas.microsoft.com/office/drawing/2014/main" id="{D471C170-24BF-4E4C-B267-821014F9C508}"/>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s-MX" altLang="es-MX" sz="2400">
                <a:latin typeface="Times New Roman" panose="02020603050405020304" pitchFamily="18" charset="0"/>
              </a:endParaRPr>
            </a:p>
          </p:txBody>
        </p:sp>
        <p:sp>
          <p:nvSpPr>
            <p:cNvPr id="6" name="Rectangle 4">
              <a:extLst>
                <a:ext uri="{FF2B5EF4-FFF2-40B4-BE49-F238E27FC236}">
                  <a16:creationId xmlns:a16="http://schemas.microsoft.com/office/drawing/2014/main" id="{9F0766C4-CE6B-4CAD-8443-D59C5E37E6C2}"/>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grpSp>
          <p:nvGrpSpPr>
            <p:cNvPr id="7" name="Group 5">
              <a:extLst>
                <a:ext uri="{FF2B5EF4-FFF2-40B4-BE49-F238E27FC236}">
                  <a16:creationId xmlns:a16="http://schemas.microsoft.com/office/drawing/2014/main" id="{C9559448-4152-4A23-97AD-6985C02E4A45}"/>
                </a:ext>
              </a:extLst>
            </p:cNvPr>
            <p:cNvGrpSpPr>
              <a:grpSpLocks/>
            </p:cNvGrpSpPr>
            <p:nvPr/>
          </p:nvGrpSpPr>
          <p:grpSpPr bwMode="auto">
            <a:xfrm>
              <a:off x="0" y="672"/>
              <a:ext cx="1806" cy="1989"/>
              <a:chOff x="0" y="672"/>
              <a:chExt cx="1806" cy="1989"/>
            </a:xfrm>
          </p:grpSpPr>
          <p:sp>
            <p:nvSpPr>
              <p:cNvPr id="8" name="Rectangle 6">
                <a:extLst>
                  <a:ext uri="{FF2B5EF4-FFF2-40B4-BE49-F238E27FC236}">
                    <a16:creationId xmlns:a16="http://schemas.microsoft.com/office/drawing/2014/main" id="{F8E2FA94-104C-4481-B7FD-51108B5B3D20}"/>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9" name="Rectangle 7">
                <a:extLst>
                  <a:ext uri="{FF2B5EF4-FFF2-40B4-BE49-F238E27FC236}">
                    <a16:creationId xmlns:a16="http://schemas.microsoft.com/office/drawing/2014/main" id="{D7FADDC1-30C2-48AD-8169-3D1D2424C223}"/>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0" name="Rectangle 8">
                <a:extLst>
                  <a:ext uri="{FF2B5EF4-FFF2-40B4-BE49-F238E27FC236}">
                    <a16:creationId xmlns:a16="http://schemas.microsoft.com/office/drawing/2014/main" id="{5CDDC642-954A-4C24-9D38-CE00D106C690}"/>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1" name="Rectangle 9">
                <a:extLst>
                  <a:ext uri="{FF2B5EF4-FFF2-40B4-BE49-F238E27FC236}">
                    <a16:creationId xmlns:a16="http://schemas.microsoft.com/office/drawing/2014/main" id="{9A7D2A7B-4CE0-478D-B90F-8A47B061684E}"/>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2" name="Rectangle 10">
                <a:extLst>
                  <a:ext uri="{FF2B5EF4-FFF2-40B4-BE49-F238E27FC236}">
                    <a16:creationId xmlns:a16="http://schemas.microsoft.com/office/drawing/2014/main" id="{A5AD7F55-875D-48A6-AB27-6F88C4E0149A}"/>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3" name="Rectangle 11">
                <a:extLst>
                  <a:ext uri="{FF2B5EF4-FFF2-40B4-BE49-F238E27FC236}">
                    <a16:creationId xmlns:a16="http://schemas.microsoft.com/office/drawing/2014/main" id="{8E045A17-078E-4A84-B1EC-F3E97BAEB3B1}"/>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4" name="Rectangle 12">
                <a:extLst>
                  <a:ext uri="{FF2B5EF4-FFF2-40B4-BE49-F238E27FC236}">
                    <a16:creationId xmlns:a16="http://schemas.microsoft.com/office/drawing/2014/main" id="{4DC56ABD-491F-4254-B7CB-BC8D064C1430}"/>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5" name="Rectangle 13">
                <a:extLst>
                  <a:ext uri="{FF2B5EF4-FFF2-40B4-BE49-F238E27FC236}">
                    <a16:creationId xmlns:a16="http://schemas.microsoft.com/office/drawing/2014/main" id="{419B1CC5-18B0-4AD8-92CD-3F0CE68EF7B0}"/>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6" name="Rectangle 14">
                <a:extLst>
                  <a:ext uri="{FF2B5EF4-FFF2-40B4-BE49-F238E27FC236}">
                    <a16:creationId xmlns:a16="http://schemas.microsoft.com/office/drawing/2014/main" id="{D8283EAE-228F-4224-B396-267E0310928A}"/>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17" name="Rectangle 15">
                <a:extLst>
                  <a:ext uri="{FF2B5EF4-FFF2-40B4-BE49-F238E27FC236}">
                    <a16:creationId xmlns:a16="http://schemas.microsoft.com/office/drawing/2014/main" id="{FDB32DCD-802F-46E1-B6A5-42A44EF30A92}"/>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grpSp>
      </p:grpSp>
      <p:sp>
        <p:nvSpPr>
          <p:cNvPr id="6657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s-ES" altLang="es-MX" noProof="0"/>
              <a:t>Haga clic para cambiar el estilo de título	</a:t>
            </a:r>
          </a:p>
        </p:txBody>
      </p:sp>
      <p:sp>
        <p:nvSpPr>
          <p:cNvPr id="66580" name="Rectangle 20"/>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es-ES" altLang="es-MX" noProof="0"/>
              <a:t>Haga clic para modificar el estilo de subtítulo del patrón</a:t>
            </a:r>
          </a:p>
        </p:txBody>
      </p:sp>
      <p:sp>
        <p:nvSpPr>
          <p:cNvPr id="18" name="Rectangle 16">
            <a:extLst>
              <a:ext uri="{FF2B5EF4-FFF2-40B4-BE49-F238E27FC236}">
                <a16:creationId xmlns:a16="http://schemas.microsoft.com/office/drawing/2014/main" id="{9ACC391A-2123-48E6-9733-453782E02FA8}"/>
              </a:ext>
            </a:extLst>
          </p:cNvPr>
          <p:cNvSpPr>
            <a:spLocks noGrp="1" noChangeArrowheads="1"/>
          </p:cNvSpPr>
          <p:nvPr>
            <p:ph type="dt" sz="half" idx="10"/>
          </p:nvPr>
        </p:nvSpPr>
        <p:spPr>
          <a:xfrm>
            <a:off x="457200" y="6248400"/>
            <a:ext cx="2133600" cy="457200"/>
          </a:xfrm>
        </p:spPr>
        <p:txBody>
          <a:bodyPr/>
          <a:lstStyle>
            <a:lvl1pPr>
              <a:defRPr/>
            </a:lvl1pPr>
          </a:lstStyle>
          <a:p>
            <a:pPr>
              <a:defRPr/>
            </a:pPr>
            <a:endParaRPr lang="es-ES" altLang="es-MX"/>
          </a:p>
        </p:txBody>
      </p:sp>
      <p:sp>
        <p:nvSpPr>
          <p:cNvPr id="19" name="Rectangle 17">
            <a:extLst>
              <a:ext uri="{FF2B5EF4-FFF2-40B4-BE49-F238E27FC236}">
                <a16:creationId xmlns:a16="http://schemas.microsoft.com/office/drawing/2014/main" id="{5DE309BB-FBF9-47DD-A88D-FE191F261B73}"/>
              </a:ext>
            </a:extLst>
          </p:cNvPr>
          <p:cNvSpPr>
            <a:spLocks noGrp="1" noChangeArrowheads="1"/>
          </p:cNvSpPr>
          <p:nvPr>
            <p:ph type="ftr" sz="quarter" idx="11"/>
          </p:nvPr>
        </p:nvSpPr>
        <p:spPr/>
        <p:txBody>
          <a:bodyPr/>
          <a:lstStyle>
            <a:lvl1pPr>
              <a:defRPr/>
            </a:lvl1pPr>
          </a:lstStyle>
          <a:p>
            <a:pPr>
              <a:defRPr/>
            </a:pPr>
            <a:endParaRPr lang="es-ES" altLang="es-MX"/>
          </a:p>
        </p:txBody>
      </p:sp>
      <p:sp>
        <p:nvSpPr>
          <p:cNvPr id="20" name="Rectangle 18">
            <a:extLst>
              <a:ext uri="{FF2B5EF4-FFF2-40B4-BE49-F238E27FC236}">
                <a16:creationId xmlns:a16="http://schemas.microsoft.com/office/drawing/2014/main" id="{97AC039A-E0C0-4F12-9A9F-3063A64B8C6D}"/>
              </a:ext>
            </a:extLst>
          </p:cNvPr>
          <p:cNvSpPr>
            <a:spLocks noGrp="1" noChangeArrowheads="1"/>
          </p:cNvSpPr>
          <p:nvPr>
            <p:ph type="sldNum" sz="quarter" idx="12"/>
          </p:nvPr>
        </p:nvSpPr>
        <p:spPr/>
        <p:txBody>
          <a:bodyPr/>
          <a:lstStyle>
            <a:lvl1pPr>
              <a:defRPr smtClean="0"/>
            </a:lvl1pPr>
          </a:lstStyle>
          <a:p>
            <a:pPr>
              <a:defRPr/>
            </a:pPr>
            <a:fld id="{868F048E-55D0-4168-A2AB-3BDB32FBC322}" type="slidenum">
              <a:rPr lang="es-ES" altLang="es-MX"/>
              <a:pPr>
                <a:defRPr/>
              </a:pPr>
              <a:t>‹Nº›</a:t>
            </a:fld>
            <a:endParaRPr lang="es-ES" altLang="es-MX"/>
          </a:p>
        </p:txBody>
      </p:sp>
    </p:spTree>
    <p:extLst>
      <p:ext uri="{BB962C8B-B14F-4D97-AF65-F5344CB8AC3E}">
        <p14:creationId xmlns:p14="http://schemas.microsoft.com/office/powerpoint/2010/main" val="3078592951"/>
      </p:ext>
    </p:extLst>
  </p:cSld>
  <p:clrMapOvr>
    <a:masterClrMapping/>
  </p:clrMapOvr>
  <p:transition>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2">
            <a:extLst>
              <a:ext uri="{FF2B5EF4-FFF2-40B4-BE49-F238E27FC236}">
                <a16:creationId xmlns:a16="http://schemas.microsoft.com/office/drawing/2014/main" id="{240BB689-73F3-4F63-BEA9-CDE6A85EA62F}"/>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5" name="Rectangle 3">
            <a:extLst>
              <a:ext uri="{FF2B5EF4-FFF2-40B4-BE49-F238E27FC236}">
                <a16:creationId xmlns:a16="http://schemas.microsoft.com/office/drawing/2014/main" id="{64945EBC-2BB0-45EE-8CB3-739A4337F252}"/>
              </a:ext>
            </a:extLst>
          </p:cNvPr>
          <p:cNvSpPr>
            <a:spLocks noGrp="1" noChangeArrowheads="1"/>
          </p:cNvSpPr>
          <p:nvPr>
            <p:ph type="sldNum" sz="quarter" idx="11"/>
          </p:nvPr>
        </p:nvSpPr>
        <p:spPr>
          <a:ln/>
        </p:spPr>
        <p:txBody>
          <a:bodyPr/>
          <a:lstStyle>
            <a:lvl1pPr>
              <a:defRPr/>
            </a:lvl1pPr>
          </a:lstStyle>
          <a:p>
            <a:pPr>
              <a:defRPr/>
            </a:pPr>
            <a:fld id="{12BC78B1-ABF8-48CE-AAD9-15E7816A258E}" type="slidenum">
              <a:rPr lang="es-ES" altLang="es-MX"/>
              <a:pPr>
                <a:defRPr/>
              </a:pPr>
              <a:t>‹Nº›</a:t>
            </a:fld>
            <a:endParaRPr lang="es-ES" altLang="es-MX"/>
          </a:p>
        </p:txBody>
      </p:sp>
      <p:sp>
        <p:nvSpPr>
          <p:cNvPr id="6" name="Rectangle 16">
            <a:extLst>
              <a:ext uri="{FF2B5EF4-FFF2-40B4-BE49-F238E27FC236}">
                <a16:creationId xmlns:a16="http://schemas.microsoft.com/office/drawing/2014/main" id="{B6D32710-B667-4E83-8D05-4DC691D88373}"/>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3868771510"/>
      </p:ext>
    </p:extLst>
  </p:cSld>
  <p:clrMapOvr>
    <a:masterClrMapping/>
  </p:clrMapOvr>
  <p:transition>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2">
            <a:extLst>
              <a:ext uri="{FF2B5EF4-FFF2-40B4-BE49-F238E27FC236}">
                <a16:creationId xmlns:a16="http://schemas.microsoft.com/office/drawing/2014/main" id="{F23B376C-2956-497A-A6AE-881C01856951}"/>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5" name="Rectangle 3">
            <a:extLst>
              <a:ext uri="{FF2B5EF4-FFF2-40B4-BE49-F238E27FC236}">
                <a16:creationId xmlns:a16="http://schemas.microsoft.com/office/drawing/2014/main" id="{7AC995C8-8D16-47AB-9EE3-534D7289B460}"/>
              </a:ext>
            </a:extLst>
          </p:cNvPr>
          <p:cNvSpPr>
            <a:spLocks noGrp="1" noChangeArrowheads="1"/>
          </p:cNvSpPr>
          <p:nvPr>
            <p:ph type="sldNum" sz="quarter" idx="11"/>
          </p:nvPr>
        </p:nvSpPr>
        <p:spPr>
          <a:ln/>
        </p:spPr>
        <p:txBody>
          <a:bodyPr/>
          <a:lstStyle>
            <a:lvl1pPr>
              <a:defRPr/>
            </a:lvl1pPr>
          </a:lstStyle>
          <a:p>
            <a:pPr>
              <a:defRPr/>
            </a:pPr>
            <a:fld id="{8F0FA967-776A-44FD-BF37-8D7A34CEEE4F}" type="slidenum">
              <a:rPr lang="es-ES" altLang="es-MX"/>
              <a:pPr>
                <a:defRPr/>
              </a:pPr>
              <a:t>‹Nº›</a:t>
            </a:fld>
            <a:endParaRPr lang="es-ES" altLang="es-MX"/>
          </a:p>
        </p:txBody>
      </p:sp>
      <p:sp>
        <p:nvSpPr>
          <p:cNvPr id="6" name="Rectangle 16">
            <a:extLst>
              <a:ext uri="{FF2B5EF4-FFF2-40B4-BE49-F238E27FC236}">
                <a16:creationId xmlns:a16="http://schemas.microsoft.com/office/drawing/2014/main" id="{EB0FEEFB-D12F-4772-9FEF-8423D3E6B52F}"/>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622679339"/>
      </p:ext>
    </p:extLst>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981200"/>
            <a:ext cx="4038600" cy="3886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981200"/>
            <a:ext cx="4038600" cy="3886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2">
            <a:extLst>
              <a:ext uri="{FF2B5EF4-FFF2-40B4-BE49-F238E27FC236}">
                <a16:creationId xmlns:a16="http://schemas.microsoft.com/office/drawing/2014/main" id="{417A4C1D-3A54-4504-8839-E2AA2246FCBC}"/>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6" name="Rectangle 3">
            <a:extLst>
              <a:ext uri="{FF2B5EF4-FFF2-40B4-BE49-F238E27FC236}">
                <a16:creationId xmlns:a16="http://schemas.microsoft.com/office/drawing/2014/main" id="{C4602E26-08DD-4C3C-97F0-49448811D935}"/>
              </a:ext>
            </a:extLst>
          </p:cNvPr>
          <p:cNvSpPr>
            <a:spLocks noGrp="1" noChangeArrowheads="1"/>
          </p:cNvSpPr>
          <p:nvPr>
            <p:ph type="sldNum" sz="quarter" idx="11"/>
          </p:nvPr>
        </p:nvSpPr>
        <p:spPr>
          <a:ln/>
        </p:spPr>
        <p:txBody>
          <a:bodyPr/>
          <a:lstStyle>
            <a:lvl1pPr>
              <a:defRPr/>
            </a:lvl1pPr>
          </a:lstStyle>
          <a:p>
            <a:pPr>
              <a:defRPr/>
            </a:pPr>
            <a:fld id="{8F25DD02-9A5D-4260-B0AB-210E37AA2E8D}" type="slidenum">
              <a:rPr lang="es-ES" altLang="es-MX"/>
              <a:pPr>
                <a:defRPr/>
              </a:pPr>
              <a:t>‹Nº›</a:t>
            </a:fld>
            <a:endParaRPr lang="es-ES" altLang="es-MX"/>
          </a:p>
        </p:txBody>
      </p:sp>
      <p:sp>
        <p:nvSpPr>
          <p:cNvPr id="7" name="Rectangle 16">
            <a:extLst>
              <a:ext uri="{FF2B5EF4-FFF2-40B4-BE49-F238E27FC236}">
                <a16:creationId xmlns:a16="http://schemas.microsoft.com/office/drawing/2014/main" id="{C797194E-7FCB-4E58-B7C1-7297F643200C}"/>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891914613"/>
      </p:ext>
    </p:extLst>
  </p:cSld>
  <p:clrMapOvr>
    <a:masterClrMapping/>
  </p:clrMapOvr>
  <p:transition>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2">
            <a:extLst>
              <a:ext uri="{FF2B5EF4-FFF2-40B4-BE49-F238E27FC236}">
                <a16:creationId xmlns:a16="http://schemas.microsoft.com/office/drawing/2014/main" id="{B4CA4724-4F7F-4545-A4C5-317A09110DCB}"/>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8" name="Rectangle 3">
            <a:extLst>
              <a:ext uri="{FF2B5EF4-FFF2-40B4-BE49-F238E27FC236}">
                <a16:creationId xmlns:a16="http://schemas.microsoft.com/office/drawing/2014/main" id="{482735BA-1B0B-4495-8E90-4A429D0CEE1E}"/>
              </a:ext>
            </a:extLst>
          </p:cNvPr>
          <p:cNvSpPr>
            <a:spLocks noGrp="1" noChangeArrowheads="1"/>
          </p:cNvSpPr>
          <p:nvPr>
            <p:ph type="sldNum" sz="quarter" idx="11"/>
          </p:nvPr>
        </p:nvSpPr>
        <p:spPr>
          <a:ln/>
        </p:spPr>
        <p:txBody>
          <a:bodyPr/>
          <a:lstStyle>
            <a:lvl1pPr>
              <a:defRPr/>
            </a:lvl1pPr>
          </a:lstStyle>
          <a:p>
            <a:pPr>
              <a:defRPr/>
            </a:pPr>
            <a:fld id="{3009F6AA-0878-4EE5-926D-DF5943C46E7C}" type="slidenum">
              <a:rPr lang="es-ES" altLang="es-MX"/>
              <a:pPr>
                <a:defRPr/>
              </a:pPr>
              <a:t>‹Nº›</a:t>
            </a:fld>
            <a:endParaRPr lang="es-ES" altLang="es-MX"/>
          </a:p>
        </p:txBody>
      </p:sp>
      <p:sp>
        <p:nvSpPr>
          <p:cNvPr id="9" name="Rectangle 16">
            <a:extLst>
              <a:ext uri="{FF2B5EF4-FFF2-40B4-BE49-F238E27FC236}">
                <a16:creationId xmlns:a16="http://schemas.microsoft.com/office/drawing/2014/main" id="{5BF954F1-058F-48A8-BEA4-AD39DA0A7E43}"/>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232194300"/>
      </p:ext>
    </p:extLst>
  </p:cSld>
  <p:clrMapOvr>
    <a:masterClrMapping/>
  </p:clrMapOvr>
  <p:transition>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2">
            <a:extLst>
              <a:ext uri="{FF2B5EF4-FFF2-40B4-BE49-F238E27FC236}">
                <a16:creationId xmlns:a16="http://schemas.microsoft.com/office/drawing/2014/main" id="{085A6684-3D15-45B8-AEBA-63EDA9143683}"/>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4" name="Rectangle 3">
            <a:extLst>
              <a:ext uri="{FF2B5EF4-FFF2-40B4-BE49-F238E27FC236}">
                <a16:creationId xmlns:a16="http://schemas.microsoft.com/office/drawing/2014/main" id="{B01DC3A9-939C-4081-8766-7BE18332D52D}"/>
              </a:ext>
            </a:extLst>
          </p:cNvPr>
          <p:cNvSpPr>
            <a:spLocks noGrp="1" noChangeArrowheads="1"/>
          </p:cNvSpPr>
          <p:nvPr>
            <p:ph type="sldNum" sz="quarter" idx="11"/>
          </p:nvPr>
        </p:nvSpPr>
        <p:spPr>
          <a:ln/>
        </p:spPr>
        <p:txBody>
          <a:bodyPr/>
          <a:lstStyle>
            <a:lvl1pPr>
              <a:defRPr/>
            </a:lvl1pPr>
          </a:lstStyle>
          <a:p>
            <a:pPr>
              <a:defRPr/>
            </a:pPr>
            <a:fld id="{36795727-77C0-4AA2-B492-F6301131ABBE}" type="slidenum">
              <a:rPr lang="es-ES" altLang="es-MX"/>
              <a:pPr>
                <a:defRPr/>
              </a:pPr>
              <a:t>‹Nº›</a:t>
            </a:fld>
            <a:endParaRPr lang="es-ES" altLang="es-MX"/>
          </a:p>
        </p:txBody>
      </p:sp>
      <p:sp>
        <p:nvSpPr>
          <p:cNvPr id="5" name="Rectangle 16">
            <a:extLst>
              <a:ext uri="{FF2B5EF4-FFF2-40B4-BE49-F238E27FC236}">
                <a16:creationId xmlns:a16="http://schemas.microsoft.com/office/drawing/2014/main" id="{952CA582-A436-43E5-A5B8-DD61A96677EA}"/>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3799052418"/>
      </p:ext>
    </p:extLst>
  </p:cSld>
  <p:clrMapOvr>
    <a:masterClrMapping/>
  </p:clrMapOvr>
  <p:transition>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02392A6-2146-4303-8885-7FD80371C1F4}"/>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3" name="Rectangle 3">
            <a:extLst>
              <a:ext uri="{FF2B5EF4-FFF2-40B4-BE49-F238E27FC236}">
                <a16:creationId xmlns:a16="http://schemas.microsoft.com/office/drawing/2014/main" id="{4207B162-C105-414A-A0B5-1748F74CF1C9}"/>
              </a:ext>
            </a:extLst>
          </p:cNvPr>
          <p:cNvSpPr>
            <a:spLocks noGrp="1" noChangeArrowheads="1"/>
          </p:cNvSpPr>
          <p:nvPr>
            <p:ph type="sldNum" sz="quarter" idx="11"/>
          </p:nvPr>
        </p:nvSpPr>
        <p:spPr>
          <a:ln/>
        </p:spPr>
        <p:txBody>
          <a:bodyPr/>
          <a:lstStyle>
            <a:lvl1pPr>
              <a:defRPr/>
            </a:lvl1pPr>
          </a:lstStyle>
          <a:p>
            <a:pPr>
              <a:defRPr/>
            </a:pPr>
            <a:fld id="{6EE97F50-2A60-4B33-9B5D-018C340DEC7B}" type="slidenum">
              <a:rPr lang="es-ES" altLang="es-MX"/>
              <a:pPr>
                <a:defRPr/>
              </a:pPr>
              <a:t>‹Nº›</a:t>
            </a:fld>
            <a:endParaRPr lang="es-ES" altLang="es-MX"/>
          </a:p>
        </p:txBody>
      </p:sp>
      <p:sp>
        <p:nvSpPr>
          <p:cNvPr id="4" name="Rectangle 16">
            <a:extLst>
              <a:ext uri="{FF2B5EF4-FFF2-40B4-BE49-F238E27FC236}">
                <a16:creationId xmlns:a16="http://schemas.microsoft.com/office/drawing/2014/main" id="{13C57E8C-E269-45EF-9B62-854C0ADE1E73}"/>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2622138156"/>
      </p:ext>
    </p:extLst>
  </p:cSld>
  <p:clrMapOvr>
    <a:masterClrMapping/>
  </p:clrMapOvr>
  <p:transition>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2">
            <a:extLst>
              <a:ext uri="{FF2B5EF4-FFF2-40B4-BE49-F238E27FC236}">
                <a16:creationId xmlns:a16="http://schemas.microsoft.com/office/drawing/2014/main" id="{C3AEB1FC-F1F5-4328-8BE9-F8EC13CC6512}"/>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6" name="Rectangle 3">
            <a:extLst>
              <a:ext uri="{FF2B5EF4-FFF2-40B4-BE49-F238E27FC236}">
                <a16:creationId xmlns:a16="http://schemas.microsoft.com/office/drawing/2014/main" id="{865C3A84-720A-42C5-AF42-95D9BFAB3FF1}"/>
              </a:ext>
            </a:extLst>
          </p:cNvPr>
          <p:cNvSpPr>
            <a:spLocks noGrp="1" noChangeArrowheads="1"/>
          </p:cNvSpPr>
          <p:nvPr>
            <p:ph type="sldNum" sz="quarter" idx="11"/>
          </p:nvPr>
        </p:nvSpPr>
        <p:spPr>
          <a:ln/>
        </p:spPr>
        <p:txBody>
          <a:bodyPr/>
          <a:lstStyle>
            <a:lvl1pPr>
              <a:defRPr/>
            </a:lvl1pPr>
          </a:lstStyle>
          <a:p>
            <a:pPr>
              <a:defRPr/>
            </a:pPr>
            <a:fld id="{BF18E0E1-77F4-49A6-9155-1B07B3B2BA51}" type="slidenum">
              <a:rPr lang="es-ES" altLang="es-MX"/>
              <a:pPr>
                <a:defRPr/>
              </a:pPr>
              <a:t>‹Nº›</a:t>
            </a:fld>
            <a:endParaRPr lang="es-ES" altLang="es-MX"/>
          </a:p>
        </p:txBody>
      </p:sp>
      <p:sp>
        <p:nvSpPr>
          <p:cNvPr id="7" name="Rectangle 16">
            <a:extLst>
              <a:ext uri="{FF2B5EF4-FFF2-40B4-BE49-F238E27FC236}">
                <a16:creationId xmlns:a16="http://schemas.microsoft.com/office/drawing/2014/main" id="{C23058A3-DCE5-46D1-B221-5853B2E08F8F}"/>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3768533843"/>
      </p:ext>
    </p:extLst>
  </p:cSld>
  <p:clrMapOvr>
    <a:masterClrMapping/>
  </p:clrMapOvr>
  <p:transition>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2">
            <a:extLst>
              <a:ext uri="{FF2B5EF4-FFF2-40B4-BE49-F238E27FC236}">
                <a16:creationId xmlns:a16="http://schemas.microsoft.com/office/drawing/2014/main" id="{CC55F9C6-6E3F-467D-B0ED-F166018F4A52}"/>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6" name="Rectangle 3">
            <a:extLst>
              <a:ext uri="{FF2B5EF4-FFF2-40B4-BE49-F238E27FC236}">
                <a16:creationId xmlns:a16="http://schemas.microsoft.com/office/drawing/2014/main" id="{BC5C10D6-257C-479F-A0AF-EB7EC44949DD}"/>
              </a:ext>
            </a:extLst>
          </p:cNvPr>
          <p:cNvSpPr>
            <a:spLocks noGrp="1" noChangeArrowheads="1"/>
          </p:cNvSpPr>
          <p:nvPr>
            <p:ph type="sldNum" sz="quarter" idx="11"/>
          </p:nvPr>
        </p:nvSpPr>
        <p:spPr>
          <a:ln/>
        </p:spPr>
        <p:txBody>
          <a:bodyPr/>
          <a:lstStyle>
            <a:lvl1pPr>
              <a:defRPr/>
            </a:lvl1pPr>
          </a:lstStyle>
          <a:p>
            <a:pPr>
              <a:defRPr/>
            </a:pPr>
            <a:fld id="{B7168D6F-AE6F-42B3-873F-B6D0BAFE11C6}" type="slidenum">
              <a:rPr lang="es-ES" altLang="es-MX"/>
              <a:pPr>
                <a:defRPr/>
              </a:pPr>
              <a:t>‹Nº›</a:t>
            </a:fld>
            <a:endParaRPr lang="es-ES" altLang="es-MX"/>
          </a:p>
        </p:txBody>
      </p:sp>
      <p:sp>
        <p:nvSpPr>
          <p:cNvPr id="7" name="Rectangle 16">
            <a:extLst>
              <a:ext uri="{FF2B5EF4-FFF2-40B4-BE49-F238E27FC236}">
                <a16:creationId xmlns:a16="http://schemas.microsoft.com/office/drawing/2014/main" id="{EB078D31-F24B-47F6-9343-059FB2DA3410}"/>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2966413203"/>
      </p:ext>
    </p:extLst>
  </p:cSld>
  <p:clrMapOvr>
    <a:masterClrMapping/>
  </p:clrMapOvr>
  <p:transition>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2">
            <a:extLst>
              <a:ext uri="{FF2B5EF4-FFF2-40B4-BE49-F238E27FC236}">
                <a16:creationId xmlns:a16="http://schemas.microsoft.com/office/drawing/2014/main" id="{4D126F96-682B-4FBC-8045-B55C11A9873D}"/>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5" name="Rectangle 3">
            <a:extLst>
              <a:ext uri="{FF2B5EF4-FFF2-40B4-BE49-F238E27FC236}">
                <a16:creationId xmlns:a16="http://schemas.microsoft.com/office/drawing/2014/main" id="{804AA7EC-34D4-4B97-BCFF-2FEF31B6E61C}"/>
              </a:ext>
            </a:extLst>
          </p:cNvPr>
          <p:cNvSpPr>
            <a:spLocks noGrp="1" noChangeArrowheads="1"/>
          </p:cNvSpPr>
          <p:nvPr>
            <p:ph type="sldNum" sz="quarter" idx="11"/>
          </p:nvPr>
        </p:nvSpPr>
        <p:spPr>
          <a:ln/>
        </p:spPr>
        <p:txBody>
          <a:bodyPr/>
          <a:lstStyle>
            <a:lvl1pPr>
              <a:defRPr/>
            </a:lvl1pPr>
          </a:lstStyle>
          <a:p>
            <a:pPr>
              <a:defRPr/>
            </a:pPr>
            <a:fld id="{341B0810-AD27-4A38-A857-D71CDE37BB4A}" type="slidenum">
              <a:rPr lang="es-ES" altLang="es-MX"/>
              <a:pPr>
                <a:defRPr/>
              </a:pPr>
              <a:t>‹Nº›</a:t>
            </a:fld>
            <a:endParaRPr lang="es-ES" altLang="es-MX"/>
          </a:p>
        </p:txBody>
      </p:sp>
      <p:sp>
        <p:nvSpPr>
          <p:cNvPr id="6" name="Rectangle 16">
            <a:extLst>
              <a:ext uri="{FF2B5EF4-FFF2-40B4-BE49-F238E27FC236}">
                <a16:creationId xmlns:a16="http://schemas.microsoft.com/office/drawing/2014/main" id="{87FBAFDA-E2C6-4E0D-9452-FF8C414A1BE4}"/>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3660570"/>
      </p:ext>
    </p:extLst>
  </p:cSld>
  <p:clrMapOvr>
    <a:masterClrMapping/>
  </p:clrMapOvr>
  <p:transition>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457200"/>
            <a:ext cx="2057400" cy="5410200"/>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57200" y="457200"/>
            <a:ext cx="6019800" cy="54102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2">
            <a:extLst>
              <a:ext uri="{FF2B5EF4-FFF2-40B4-BE49-F238E27FC236}">
                <a16:creationId xmlns:a16="http://schemas.microsoft.com/office/drawing/2014/main" id="{8DD119D1-0289-4BB8-B732-A9A932990F9B}"/>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5" name="Rectangle 3">
            <a:extLst>
              <a:ext uri="{FF2B5EF4-FFF2-40B4-BE49-F238E27FC236}">
                <a16:creationId xmlns:a16="http://schemas.microsoft.com/office/drawing/2014/main" id="{DB5C6C4B-98F7-4C45-AE84-C3982BD21A7D}"/>
              </a:ext>
            </a:extLst>
          </p:cNvPr>
          <p:cNvSpPr>
            <a:spLocks noGrp="1" noChangeArrowheads="1"/>
          </p:cNvSpPr>
          <p:nvPr>
            <p:ph type="sldNum" sz="quarter" idx="11"/>
          </p:nvPr>
        </p:nvSpPr>
        <p:spPr>
          <a:ln/>
        </p:spPr>
        <p:txBody>
          <a:bodyPr/>
          <a:lstStyle>
            <a:lvl1pPr>
              <a:defRPr/>
            </a:lvl1pPr>
          </a:lstStyle>
          <a:p>
            <a:pPr>
              <a:defRPr/>
            </a:pPr>
            <a:fld id="{579ABD0A-C3EC-4437-97C0-7EA9F84F9CD5}" type="slidenum">
              <a:rPr lang="es-ES" altLang="es-MX"/>
              <a:pPr>
                <a:defRPr/>
              </a:pPr>
              <a:t>‹Nº›</a:t>
            </a:fld>
            <a:endParaRPr lang="es-ES" altLang="es-MX"/>
          </a:p>
        </p:txBody>
      </p:sp>
      <p:sp>
        <p:nvSpPr>
          <p:cNvPr id="6" name="Rectangle 16">
            <a:extLst>
              <a:ext uri="{FF2B5EF4-FFF2-40B4-BE49-F238E27FC236}">
                <a16:creationId xmlns:a16="http://schemas.microsoft.com/office/drawing/2014/main" id="{80515AF0-1F9D-448E-84AE-89846CB95396}"/>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3048725328"/>
      </p:ext>
    </p:extLst>
  </p:cSld>
  <p:clrMapOvr>
    <a:masterClrMapping/>
  </p:clrMapOvr>
  <p:transition>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981200"/>
            <a:ext cx="4038600" cy="3886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648200" y="1981200"/>
            <a:ext cx="4038600" cy="18669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contenido 4"/>
          <p:cNvSpPr>
            <a:spLocks noGrp="1"/>
          </p:cNvSpPr>
          <p:nvPr>
            <p:ph sz="quarter" idx="3"/>
          </p:nvPr>
        </p:nvSpPr>
        <p:spPr>
          <a:xfrm>
            <a:off x="4648200" y="4000500"/>
            <a:ext cx="4038600" cy="18669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2">
            <a:extLst>
              <a:ext uri="{FF2B5EF4-FFF2-40B4-BE49-F238E27FC236}">
                <a16:creationId xmlns:a16="http://schemas.microsoft.com/office/drawing/2014/main" id="{C3BC2404-1699-489E-A2E7-0FFAC0F52DE1}"/>
              </a:ext>
            </a:extLst>
          </p:cNvPr>
          <p:cNvSpPr>
            <a:spLocks noGrp="1" noChangeArrowheads="1"/>
          </p:cNvSpPr>
          <p:nvPr>
            <p:ph type="ftr" sz="quarter" idx="10"/>
          </p:nvPr>
        </p:nvSpPr>
        <p:spPr>
          <a:ln/>
        </p:spPr>
        <p:txBody>
          <a:bodyPr/>
          <a:lstStyle>
            <a:lvl1pPr>
              <a:defRPr/>
            </a:lvl1pPr>
          </a:lstStyle>
          <a:p>
            <a:pPr>
              <a:defRPr/>
            </a:pPr>
            <a:endParaRPr lang="es-ES" altLang="es-MX"/>
          </a:p>
        </p:txBody>
      </p:sp>
      <p:sp>
        <p:nvSpPr>
          <p:cNvPr id="7" name="Rectangle 3">
            <a:extLst>
              <a:ext uri="{FF2B5EF4-FFF2-40B4-BE49-F238E27FC236}">
                <a16:creationId xmlns:a16="http://schemas.microsoft.com/office/drawing/2014/main" id="{C65F4482-3927-4702-A379-929726000208}"/>
              </a:ext>
            </a:extLst>
          </p:cNvPr>
          <p:cNvSpPr>
            <a:spLocks noGrp="1" noChangeArrowheads="1"/>
          </p:cNvSpPr>
          <p:nvPr>
            <p:ph type="sldNum" sz="quarter" idx="11"/>
          </p:nvPr>
        </p:nvSpPr>
        <p:spPr>
          <a:ln/>
        </p:spPr>
        <p:txBody>
          <a:bodyPr/>
          <a:lstStyle>
            <a:lvl1pPr>
              <a:defRPr/>
            </a:lvl1pPr>
          </a:lstStyle>
          <a:p>
            <a:pPr>
              <a:defRPr/>
            </a:pPr>
            <a:fld id="{E3EBA496-CD53-4D70-8B05-6A7032025734}" type="slidenum">
              <a:rPr lang="es-ES" altLang="es-MX"/>
              <a:pPr>
                <a:defRPr/>
              </a:pPr>
              <a:t>‹Nº›</a:t>
            </a:fld>
            <a:endParaRPr lang="es-ES" altLang="es-MX"/>
          </a:p>
        </p:txBody>
      </p:sp>
      <p:sp>
        <p:nvSpPr>
          <p:cNvPr id="8" name="Rectangle 16">
            <a:extLst>
              <a:ext uri="{FF2B5EF4-FFF2-40B4-BE49-F238E27FC236}">
                <a16:creationId xmlns:a16="http://schemas.microsoft.com/office/drawing/2014/main" id="{DEA3C1FB-6830-402A-AD90-06CDF8B8D101}"/>
              </a:ext>
            </a:extLst>
          </p:cNvPr>
          <p:cNvSpPr>
            <a:spLocks noGrp="1" noChangeArrowheads="1"/>
          </p:cNvSpPr>
          <p:nvPr>
            <p:ph type="dt" sz="half" idx="12"/>
          </p:nvPr>
        </p:nvSpPr>
        <p:spPr>
          <a:ln/>
        </p:spPr>
        <p:txBody>
          <a:bodyPr/>
          <a:lstStyle>
            <a:lvl1pPr>
              <a:defRPr/>
            </a:lvl1pPr>
          </a:lstStyle>
          <a:p>
            <a:pPr>
              <a:defRPr/>
            </a:pPr>
            <a:endParaRPr lang="es-ES" altLang="es-MX"/>
          </a:p>
        </p:txBody>
      </p:sp>
    </p:spTree>
    <p:extLst>
      <p:ext uri="{BB962C8B-B14F-4D97-AF65-F5344CB8AC3E}">
        <p14:creationId xmlns:p14="http://schemas.microsoft.com/office/powerpoint/2010/main" val="1135977124"/>
      </p:ext>
    </p:extLst>
  </p:cSld>
  <p:clrMapOvr>
    <a:masterClrMapping/>
  </p:clrMapOvr>
  <p:transition>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274BFB83-16B1-4DA1-A8A5-F36F409DB08A}"/>
              </a:ext>
            </a:extLst>
          </p:cNvPr>
          <p:cNvGrpSpPr>
            <a:grpSpLocks/>
          </p:cNvGrpSpPr>
          <p:nvPr/>
        </p:nvGrpSpPr>
        <p:grpSpPr bwMode="auto">
          <a:xfrm>
            <a:off x="0" y="0"/>
            <a:ext cx="5867400" cy="6858000"/>
            <a:chOff x="0" y="0"/>
            <a:chExt cx="3696" cy="4320"/>
          </a:xfrm>
        </p:grpSpPr>
        <p:sp>
          <p:nvSpPr>
            <p:cNvPr id="5" name="Rectangle 3">
              <a:extLst>
                <a:ext uri="{FF2B5EF4-FFF2-40B4-BE49-F238E27FC236}">
                  <a16:creationId xmlns:a16="http://schemas.microsoft.com/office/drawing/2014/main" id="{471DE1BA-A4F5-4359-B23F-2504C57A289D}"/>
                </a:ext>
              </a:extLst>
            </p:cNvPr>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kumimoji="1" lang="es-MX" altLang="es-MX" sz="2400">
                <a:latin typeface="Times New Roman" panose="02020603050405020304" pitchFamily="18" charset="0"/>
              </a:endParaRPr>
            </a:p>
          </p:txBody>
        </p:sp>
        <p:sp>
          <p:nvSpPr>
            <p:cNvPr id="6" name="AutoShape 4">
              <a:extLst>
                <a:ext uri="{FF2B5EF4-FFF2-40B4-BE49-F238E27FC236}">
                  <a16:creationId xmlns:a16="http://schemas.microsoft.com/office/drawing/2014/main" id="{AA33AA02-B107-49B8-A217-3E56D08E1543}"/>
                </a:ext>
              </a:extLst>
            </p:cNvPr>
            <p:cNvSpPr>
              <a:spLocks noChangeArrowheads="1"/>
            </p:cNvSpPr>
            <p:nvPr/>
          </p:nvSpPr>
          <p:spPr bwMode="white">
            <a:xfrm>
              <a:off x="432" y="624"/>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kumimoji="1" lang="es-MX" altLang="es-MX" sz="2400">
                <a:latin typeface="Times New Roman" panose="02020603050405020304" pitchFamily="18" charset="0"/>
              </a:endParaRPr>
            </a:p>
          </p:txBody>
        </p:sp>
      </p:grpSp>
      <p:grpSp>
        <p:nvGrpSpPr>
          <p:cNvPr id="7" name="Group 5">
            <a:extLst>
              <a:ext uri="{FF2B5EF4-FFF2-40B4-BE49-F238E27FC236}">
                <a16:creationId xmlns:a16="http://schemas.microsoft.com/office/drawing/2014/main" id="{CBD9BDE5-ABB3-49E5-9E33-842D16A51872}"/>
              </a:ext>
            </a:extLst>
          </p:cNvPr>
          <p:cNvGrpSpPr>
            <a:grpSpLocks/>
          </p:cNvGrpSpPr>
          <p:nvPr/>
        </p:nvGrpSpPr>
        <p:grpSpPr bwMode="auto">
          <a:xfrm>
            <a:off x="3632200" y="4889500"/>
            <a:ext cx="4876800" cy="319088"/>
            <a:chOff x="2288" y="3080"/>
            <a:chExt cx="3072" cy="201"/>
          </a:xfrm>
        </p:grpSpPr>
        <p:sp>
          <p:nvSpPr>
            <p:cNvPr id="8" name="AutoShape 6">
              <a:extLst>
                <a:ext uri="{FF2B5EF4-FFF2-40B4-BE49-F238E27FC236}">
                  <a16:creationId xmlns:a16="http://schemas.microsoft.com/office/drawing/2014/main" id="{971507A6-A6B4-4758-B8F2-04549B222509}"/>
                </a:ext>
              </a:extLst>
            </p:cNvPr>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9" name="AutoShape 7">
              <a:extLst>
                <a:ext uri="{FF2B5EF4-FFF2-40B4-BE49-F238E27FC236}">
                  <a16:creationId xmlns:a16="http://schemas.microsoft.com/office/drawing/2014/main" id="{38C4D05E-B9A9-4D20-BFEA-58422A42B8EA}"/>
                </a:ext>
              </a:extLst>
            </p:cNvPr>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grpSp>
      <p:sp>
        <p:nvSpPr>
          <p:cNvPr id="71688" name="Rectangle 8"/>
          <p:cNvSpPr>
            <a:spLocks noGrp="1" noChangeArrowheads="1"/>
          </p:cNvSpPr>
          <p:nvPr>
            <p:ph type="subTitle" idx="1"/>
          </p:nvPr>
        </p:nvSpPr>
        <p:spPr>
          <a:xfrm>
            <a:off x="4673600" y="2927350"/>
            <a:ext cx="4013200" cy="1822450"/>
          </a:xfrm>
        </p:spPr>
        <p:txBody>
          <a:bodyPr anchor="b"/>
          <a:lstStyle>
            <a:lvl1pPr marL="0" indent="0">
              <a:buFont typeface="Wingdings" panose="05000000000000000000" pitchFamily="2" charset="2"/>
              <a:buNone/>
              <a:defRPr>
                <a:solidFill>
                  <a:schemeClr val="tx2"/>
                </a:solidFill>
              </a:defRPr>
            </a:lvl1pPr>
          </a:lstStyle>
          <a:p>
            <a:pPr lvl="0"/>
            <a:r>
              <a:rPr lang="es-ES" altLang="es-MX" noProof="0"/>
              <a:t>Haga clic para modificar el estilo de subtítulo del patrón</a:t>
            </a:r>
          </a:p>
        </p:txBody>
      </p:sp>
      <p:sp>
        <p:nvSpPr>
          <p:cNvPr id="7169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es-ES" altLang="es-MX" noProof="0"/>
              <a:t>Haga clic para cambiar el estilo de título	</a:t>
            </a:r>
          </a:p>
        </p:txBody>
      </p:sp>
      <p:sp>
        <p:nvSpPr>
          <p:cNvPr id="10" name="Rectangle 9">
            <a:extLst>
              <a:ext uri="{FF2B5EF4-FFF2-40B4-BE49-F238E27FC236}">
                <a16:creationId xmlns:a16="http://schemas.microsoft.com/office/drawing/2014/main" id="{9F4CF98A-5887-4C2D-8764-09629AC2A92E}"/>
              </a:ext>
            </a:extLst>
          </p:cNvPr>
          <p:cNvSpPr>
            <a:spLocks noGrp="1" noChangeArrowheads="1"/>
          </p:cNvSpPr>
          <p:nvPr>
            <p:ph type="dt" sz="quarter" idx="10"/>
          </p:nvPr>
        </p:nvSpPr>
        <p:spPr/>
        <p:txBody>
          <a:bodyPr/>
          <a:lstStyle>
            <a:lvl1pPr>
              <a:defRPr>
                <a:solidFill>
                  <a:schemeClr val="bg1"/>
                </a:solidFill>
              </a:defRPr>
            </a:lvl1pPr>
          </a:lstStyle>
          <a:p>
            <a:pPr>
              <a:defRPr/>
            </a:pPr>
            <a:endParaRPr lang="es-ES" altLang="es-MX"/>
          </a:p>
        </p:txBody>
      </p:sp>
      <p:sp>
        <p:nvSpPr>
          <p:cNvPr id="11" name="Rectangle 10">
            <a:extLst>
              <a:ext uri="{FF2B5EF4-FFF2-40B4-BE49-F238E27FC236}">
                <a16:creationId xmlns:a16="http://schemas.microsoft.com/office/drawing/2014/main" id="{6BB67E48-A0C1-4D69-8CC8-0289A1B4EBB5}"/>
              </a:ext>
            </a:extLst>
          </p:cNvPr>
          <p:cNvSpPr>
            <a:spLocks noGrp="1" noChangeArrowheads="1"/>
          </p:cNvSpPr>
          <p:nvPr>
            <p:ph type="ftr" sz="quarter" idx="11"/>
          </p:nvPr>
        </p:nvSpPr>
        <p:spPr/>
        <p:txBody>
          <a:bodyPr/>
          <a:lstStyle>
            <a:lvl1pPr algn="r">
              <a:defRPr/>
            </a:lvl1pPr>
          </a:lstStyle>
          <a:p>
            <a:pPr>
              <a:defRPr/>
            </a:pPr>
            <a:endParaRPr lang="es-ES" altLang="es-MX"/>
          </a:p>
        </p:txBody>
      </p:sp>
      <p:sp>
        <p:nvSpPr>
          <p:cNvPr id="12" name="Rectangle 11">
            <a:extLst>
              <a:ext uri="{FF2B5EF4-FFF2-40B4-BE49-F238E27FC236}">
                <a16:creationId xmlns:a16="http://schemas.microsoft.com/office/drawing/2014/main" id="{180A3DA3-7914-4C3F-BFFA-B1DDF89DD2B1}"/>
              </a:ext>
            </a:extLst>
          </p:cNvPr>
          <p:cNvSpPr>
            <a:spLocks noGrp="1" noChangeArrowheads="1"/>
          </p:cNvSpPr>
          <p:nvPr>
            <p:ph type="sldNum" sz="quarter" idx="12"/>
          </p:nvPr>
        </p:nvSpPr>
        <p:spPr>
          <a:xfrm>
            <a:off x="76200" y="6248400"/>
            <a:ext cx="587375" cy="488950"/>
          </a:xfrm>
        </p:spPr>
        <p:txBody>
          <a:bodyPr anchorCtr="0"/>
          <a:lstStyle>
            <a:lvl1pPr>
              <a:defRPr smtClean="0"/>
            </a:lvl1pPr>
          </a:lstStyle>
          <a:p>
            <a:pPr>
              <a:defRPr/>
            </a:pPr>
            <a:fld id="{32E6D21F-C0F4-4543-86FE-74425445F07E}" type="slidenum">
              <a:rPr lang="es-ES" altLang="es-MX"/>
              <a:pPr>
                <a:defRPr/>
              </a:pPr>
              <a:t>‹Nº›</a:t>
            </a:fld>
            <a:endParaRPr lang="es-ES" altLang="es-MX"/>
          </a:p>
        </p:txBody>
      </p:sp>
    </p:spTree>
    <p:extLst>
      <p:ext uri="{BB962C8B-B14F-4D97-AF65-F5344CB8AC3E}">
        <p14:creationId xmlns:p14="http://schemas.microsoft.com/office/powerpoint/2010/main" val="1537221340"/>
      </p:ext>
    </p:extLst>
  </p:cSld>
  <p:clrMapOvr>
    <a:masterClrMapping/>
  </p:clrMapOvr>
  <p:transition>
    <p:split orient="vert" dir="in"/>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1">
            <a:extLst>
              <a:ext uri="{FF2B5EF4-FFF2-40B4-BE49-F238E27FC236}">
                <a16:creationId xmlns:a16="http://schemas.microsoft.com/office/drawing/2014/main" id="{8A9C3A6B-0AE7-4B10-9F74-4B3961004275}"/>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2">
            <a:extLst>
              <a:ext uri="{FF2B5EF4-FFF2-40B4-BE49-F238E27FC236}">
                <a16:creationId xmlns:a16="http://schemas.microsoft.com/office/drawing/2014/main" id="{DB572549-CD3A-4C0C-9C5F-EF114A1AECC0}"/>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3">
            <a:extLst>
              <a:ext uri="{FF2B5EF4-FFF2-40B4-BE49-F238E27FC236}">
                <a16:creationId xmlns:a16="http://schemas.microsoft.com/office/drawing/2014/main" id="{3954492B-3409-4A07-B212-5B7FE81600DD}"/>
              </a:ext>
            </a:extLst>
          </p:cNvPr>
          <p:cNvSpPr>
            <a:spLocks noGrp="1" noChangeArrowheads="1"/>
          </p:cNvSpPr>
          <p:nvPr>
            <p:ph type="sldNum" sz="quarter" idx="12"/>
          </p:nvPr>
        </p:nvSpPr>
        <p:spPr>
          <a:ln/>
        </p:spPr>
        <p:txBody>
          <a:bodyPr/>
          <a:lstStyle>
            <a:lvl1pPr>
              <a:defRPr/>
            </a:lvl1pPr>
          </a:lstStyle>
          <a:p>
            <a:pPr>
              <a:defRPr/>
            </a:pPr>
            <a:fld id="{3729A625-5519-467F-8268-C9EA45BB541B}" type="slidenum">
              <a:rPr lang="es-ES" altLang="es-MX"/>
              <a:pPr>
                <a:defRPr/>
              </a:pPr>
              <a:t>‹Nº›</a:t>
            </a:fld>
            <a:endParaRPr lang="es-ES" altLang="es-MX"/>
          </a:p>
        </p:txBody>
      </p:sp>
    </p:spTree>
    <p:extLst>
      <p:ext uri="{BB962C8B-B14F-4D97-AF65-F5344CB8AC3E}">
        <p14:creationId xmlns:p14="http://schemas.microsoft.com/office/powerpoint/2010/main" val="1894619218"/>
      </p:ext>
    </p:extLst>
  </p:cSld>
  <p:clrMapOvr>
    <a:masterClrMapping/>
  </p:clrMapOvr>
  <p:transition>
    <p:split orient="vert" dir="in"/>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11">
            <a:extLst>
              <a:ext uri="{FF2B5EF4-FFF2-40B4-BE49-F238E27FC236}">
                <a16:creationId xmlns:a16="http://schemas.microsoft.com/office/drawing/2014/main" id="{A1C57986-E76B-4BC0-8413-4DE0A2981070}"/>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2">
            <a:extLst>
              <a:ext uri="{FF2B5EF4-FFF2-40B4-BE49-F238E27FC236}">
                <a16:creationId xmlns:a16="http://schemas.microsoft.com/office/drawing/2014/main" id="{022F25F0-EE4B-4D5A-A502-2EC6024F76CB}"/>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3">
            <a:extLst>
              <a:ext uri="{FF2B5EF4-FFF2-40B4-BE49-F238E27FC236}">
                <a16:creationId xmlns:a16="http://schemas.microsoft.com/office/drawing/2014/main" id="{58D9AF4D-EC98-47DD-B8FE-7426EAF787F7}"/>
              </a:ext>
            </a:extLst>
          </p:cNvPr>
          <p:cNvSpPr>
            <a:spLocks noGrp="1" noChangeArrowheads="1"/>
          </p:cNvSpPr>
          <p:nvPr>
            <p:ph type="sldNum" sz="quarter" idx="12"/>
          </p:nvPr>
        </p:nvSpPr>
        <p:spPr>
          <a:ln/>
        </p:spPr>
        <p:txBody>
          <a:bodyPr/>
          <a:lstStyle>
            <a:lvl1pPr>
              <a:defRPr/>
            </a:lvl1pPr>
          </a:lstStyle>
          <a:p>
            <a:pPr>
              <a:defRPr/>
            </a:pPr>
            <a:fld id="{6A047663-D69F-4EDA-BADD-28EF39D8D6F2}" type="slidenum">
              <a:rPr lang="es-ES" altLang="es-MX"/>
              <a:pPr>
                <a:defRPr/>
              </a:pPr>
              <a:t>‹Nº›</a:t>
            </a:fld>
            <a:endParaRPr lang="es-ES" altLang="es-MX"/>
          </a:p>
        </p:txBody>
      </p:sp>
    </p:spTree>
    <p:extLst>
      <p:ext uri="{BB962C8B-B14F-4D97-AF65-F5344CB8AC3E}">
        <p14:creationId xmlns:p14="http://schemas.microsoft.com/office/powerpoint/2010/main" val="490770190"/>
      </p:ext>
    </p:extLst>
  </p:cSld>
  <p:clrMapOvr>
    <a:masterClrMapping/>
  </p:clrMapOvr>
  <p:transition>
    <p:split orient="vert" dir="in"/>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2362200"/>
            <a:ext cx="3770313" cy="37242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760913" y="2362200"/>
            <a:ext cx="3770312" cy="37242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11">
            <a:extLst>
              <a:ext uri="{FF2B5EF4-FFF2-40B4-BE49-F238E27FC236}">
                <a16:creationId xmlns:a16="http://schemas.microsoft.com/office/drawing/2014/main" id="{92337B13-9898-4CD9-8BBE-EDB6B7DFC311}"/>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12">
            <a:extLst>
              <a:ext uri="{FF2B5EF4-FFF2-40B4-BE49-F238E27FC236}">
                <a16:creationId xmlns:a16="http://schemas.microsoft.com/office/drawing/2014/main" id="{19F9974D-7025-421D-9F9F-45207C12DF8B}"/>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13">
            <a:extLst>
              <a:ext uri="{FF2B5EF4-FFF2-40B4-BE49-F238E27FC236}">
                <a16:creationId xmlns:a16="http://schemas.microsoft.com/office/drawing/2014/main" id="{4D0C9F07-7D41-4FF4-B108-655845367470}"/>
              </a:ext>
            </a:extLst>
          </p:cNvPr>
          <p:cNvSpPr>
            <a:spLocks noGrp="1" noChangeArrowheads="1"/>
          </p:cNvSpPr>
          <p:nvPr>
            <p:ph type="sldNum" sz="quarter" idx="12"/>
          </p:nvPr>
        </p:nvSpPr>
        <p:spPr>
          <a:ln/>
        </p:spPr>
        <p:txBody>
          <a:bodyPr/>
          <a:lstStyle>
            <a:lvl1pPr>
              <a:defRPr/>
            </a:lvl1pPr>
          </a:lstStyle>
          <a:p>
            <a:pPr>
              <a:defRPr/>
            </a:pPr>
            <a:fld id="{9B9A9DEB-C5A8-4C77-967B-36AD799471CE}" type="slidenum">
              <a:rPr lang="es-ES" altLang="es-MX"/>
              <a:pPr>
                <a:defRPr/>
              </a:pPr>
              <a:t>‹Nº›</a:t>
            </a:fld>
            <a:endParaRPr lang="es-ES" altLang="es-MX"/>
          </a:p>
        </p:txBody>
      </p:sp>
    </p:spTree>
    <p:extLst>
      <p:ext uri="{BB962C8B-B14F-4D97-AF65-F5344CB8AC3E}">
        <p14:creationId xmlns:p14="http://schemas.microsoft.com/office/powerpoint/2010/main" val="1522029615"/>
      </p:ext>
    </p:extLst>
  </p:cSld>
  <p:clrMapOvr>
    <a:masterClrMapping/>
  </p:clrMapOvr>
  <p:transition>
    <p:split orient="vert" dir="in"/>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11">
            <a:extLst>
              <a:ext uri="{FF2B5EF4-FFF2-40B4-BE49-F238E27FC236}">
                <a16:creationId xmlns:a16="http://schemas.microsoft.com/office/drawing/2014/main" id="{2EC7608E-B2AA-44CE-BEA5-D28428CD670B}"/>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8" name="Rectangle 12">
            <a:extLst>
              <a:ext uri="{FF2B5EF4-FFF2-40B4-BE49-F238E27FC236}">
                <a16:creationId xmlns:a16="http://schemas.microsoft.com/office/drawing/2014/main" id="{CCCF7939-E5EE-4CE0-9D6D-50710DA2DA2C}"/>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9" name="Rectangle 13">
            <a:extLst>
              <a:ext uri="{FF2B5EF4-FFF2-40B4-BE49-F238E27FC236}">
                <a16:creationId xmlns:a16="http://schemas.microsoft.com/office/drawing/2014/main" id="{77BEEECD-DB40-4430-B61D-A15E026A68AB}"/>
              </a:ext>
            </a:extLst>
          </p:cNvPr>
          <p:cNvSpPr>
            <a:spLocks noGrp="1" noChangeArrowheads="1"/>
          </p:cNvSpPr>
          <p:nvPr>
            <p:ph type="sldNum" sz="quarter" idx="12"/>
          </p:nvPr>
        </p:nvSpPr>
        <p:spPr>
          <a:ln/>
        </p:spPr>
        <p:txBody>
          <a:bodyPr/>
          <a:lstStyle>
            <a:lvl1pPr>
              <a:defRPr/>
            </a:lvl1pPr>
          </a:lstStyle>
          <a:p>
            <a:pPr>
              <a:defRPr/>
            </a:pPr>
            <a:fld id="{997D35C1-FE49-4F52-B68F-93389A296BC6}" type="slidenum">
              <a:rPr lang="es-ES" altLang="es-MX"/>
              <a:pPr>
                <a:defRPr/>
              </a:pPr>
              <a:t>‹Nº›</a:t>
            </a:fld>
            <a:endParaRPr lang="es-ES" altLang="es-MX"/>
          </a:p>
        </p:txBody>
      </p:sp>
    </p:spTree>
    <p:extLst>
      <p:ext uri="{BB962C8B-B14F-4D97-AF65-F5344CB8AC3E}">
        <p14:creationId xmlns:p14="http://schemas.microsoft.com/office/powerpoint/2010/main" val="833487327"/>
      </p:ext>
    </p:extLst>
  </p:cSld>
  <p:clrMapOvr>
    <a:masterClrMapping/>
  </p:clrMapOvr>
  <p:transition>
    <p:split orient="vert" dir="in"/>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11">
            <a:extLst>
              <a:ext uri="{FF2B5EF4-FFF2-40B4-BE49-F238E27FC236}">
                <a16:creationId xmlns:a16="http://schemas.microsoft.com/office/drawing/2014/main" id="{F5CC9E45-CAFE-4F10-9605-0F8C59BB2CA0}"/>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12">
            <a:extLst>
              <a:ext uri="{FF2B5EF4-FFF2-40B4-BE49-F238E27FC236}">
                <a16:creationId xmlns:a16="http://schemas.microsoft.com/office/drawing/2014/main" id="{60B69AEE-1730-4076-92E2-4ADFF4F65DE5}"/>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13">
            <a:extLst>
              <a:ext uri="{FF2B5EF4-FFF2-40B4-BE49-F238E27FC236}">
                <a16:creationId xmlns:a16="http://schemas.microsoft.com/office/drawing/2014/main" id="{65E35573-5A13-4A12-93D8-7879DEC15F3E}"/>
              </a:ext>
            </a:extLst>
          </p:cNvPr>
          <p:cNvSpPr>
            <a:spLocks noGrp="1" noChangeArrowheads="1"/>
          </p:cNvSpPr>
          <p:nvPr>
            <p:ph type="sldNum" sz="quarter" idx="12"/>
          </p:nvPr>
        </p:nvSpPr>
        <p:spPr>
          <a:ln/>
        </p:spPr>
        <p:txBody>
          <a:bodyPr/>
          <a:lstStyle>
            <a:lvl1pPr>
              <a:defRPr/>
            </a:lvl1pPr>
          </a:lstStyle>
          <a:p>
            <a:pPr>
              <a:defRPr/>
            </a:pPr>
            <a:fld id="{027E93F5-090D-4910-AD1F-2ACCAD07702A}" type="slidenum">
              <a:rPr lang="es-ES" altLang="es-MX"/>
              <a:pPr>
                <a:defRPr/>
              </a:pPr>
              <a:t>‹Nº›</a:t>
            </a:fld>
            <a:endParaRPr lang="es-ES" altLang="es-MX"/>
          </a:p>
        </p:txBody>
      </p:sp>
    </p:spTree>
    <p:extLst>
      <p:ext uri="{BB962C8B-B14F-4D97-AF65-F5344CB8AC3E}">
        <p14:creationId xmlns:p14="http://schemas.microsoft.com/office/powerpoint/2010/main" val="1167528245"/>
      </p:ext>
    </p:extLst>
  </p:cSld>
  <p:clrMapOvr>
    <a:masterClrMapping/>
  </p:clrMapOvr>
  <p:transition>
    <p:split orient="vert" dir="in"/>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BE85B37E-9558-45F4-BEE2-6A3FF9D4D3F1}"/>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3" name="Rectangle 12">
            <a:extLst>
              <a:ext uri="{FF2B5EF4-FFF2-40B4-BE49-F238E27FC236}">
                <a16:creationId xmlns:a16="http://schemas.microsoft.com/office/drawing/2014/main" id="{74A9FC82-FCA3-41AD-9816-76822D0D51FD}"/>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4" name="Rectangle 13">
            <a:extLst>
              <a:ext uri="{FF2B5EF4-FFF2-40B4-BE49-F238E27FC236}">
                <a16:creationId xmlns:a16="http://schemas.microsoft.com/office/drawing/2014/main" id="{21B7D169-69BD-439C-83DA-F2429F4D25BF}"/>
              </a:ext>
            </a:extLst>
          </p:cNvPr>
          <p:cNvSpPr>
            <a:spLocks noGrp="1" noChangeArrowheads="1"/>
          </p:cNvSpPr>
          <p:nvPr>
            <p:ph type="sldNum" sz="quarter" idx="12"/>
          </p:nvPr>
        </p:nvSpPr>
        <p:spPr>
          <a:ln/>
        </p:spPr>
        <p:txBody>
          <a:bodyPr/>
          <a:lstStyle>
            <a:lvl1pPr>
              <a:defRPr/>
            </a:lvl1pPr>
          </a:lstStyle>
          <a:p>
            <a:pPr>
              <a:defRPr/>
            </a:pPr>
            <a:fld id="{3138F0A1-6F79-492D-A610-B225120B57D3}" type="slidenum">
              <a:rPr lang="es-ES" altLang="es-MX"/>
              <a:pPr>
                <a:defRPr/>
              </a:pPr>
              <a:t>‹Nº›</a:t>
            </a:fld>
            <a:endParaRPr lang="es-ES" altLang="es-MX"/>
          </a:p>
        </p:txBody>
      </p:sp>
    </p:spTree>
    <p:extLst>
      <p:ext uri="{BB962C8B-B14F-4D97-AF65-F5344CB8AC3E}">
        <p14:creationId xmlns:p14="http://schemas.microsoft.com/office/powerpoint/2010/main" val="2599998657"/>
      </p:ext>
    </p:extLst>
  </p:cSld>
  <p:clrMapOvr>
    <a:masterClrMapping/>
  </p:clrMapOvr>
  <p:transition>
    <p:split orient="vert" dir="in"/>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11">
            <a:extLst>
              <a:ext uri="{FF2B5EF4-FFF2-40B4-BE49-F238E27FC236}">
                <a16:creationId xmlns:a16="http://schemas.microsoft.com/office/drawing/2014/main" id="{4202D23A-C233-4A58-A5C2-B5CDBFA029CA}"/>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12">
            <a:extLst>
              <a:ext uri="{FF2B5EF4-FFF2-40B4-BE49-F238E27FC236}">
                <a16:creationId xmlns:a16="http://schemas.microsoft.com/office/drawing/2014/main" id="{538CCCC9-E13A-422E-BE04-EA47FE7CD1A8}"/>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13">
            <a:extLst>
              <a:ext uri="{FF2B5EF4-FFF2-40B4-BE49-F238E27FC236}">
                <a16:creationId xmlns:a16="http://schemas.microsoft.com/office/drawing/2014/main" id="{95C2FACF-08A8-45AB-9B36-EB4F96E5FAFD}"/>
              </a:ext>
            </a:extLst>
          </p:cNvPr>
          <p:cNvSpPr>
            <a:spLocks noGrp="1" noChangeArrowheads="1"/>
          </p:cNvSpPr>
          <p:nvPr>
            <p:ph type="sldNum" sz="quarter" idx="12"/>
          </p:nvPr>
        </p:nvSpPr>
        <p:spPr>
          <a:ln/>
        </p:spPr>
        <p:txBody>
          <a:bodyPr/>
          <a:lstStyle>
            <a:lvl1pPr>
              <a:defRPr/>
            </a:lvl1pPr>
          </a:lstStyle>
          <a:p>
            <a:pPr>
              <a:defRPr/>
            </a:pPr>
            <a:fld id="{36F7F927-871F-424D-A8EA-A4062DA20964}" type="slidenum">
              <a:rPr lang="es-ES" altLang="es-MX"/>
              <a:pPr>
                <a:defRPr/>
              </a:pPr>
              <a:t>‹Nº›</a:t>
            </a:fld>
            <a:endParaRPr lang="es-ES" altLang="es-MX"/>
          </a:p>
        </p:txBody>
      </p:sp>
    </p:spTree>
    <p:extLst>
      <p:ext uri="{BB962C8B-B14F-4D97-AF65-F5344CB8AC3E}">
        <p14:creationId xmlns:p14="http://schemas.microsoft.com/office/powerpoint/2010/main" val="3927473834"/>
      </p:ext>
    </p:extLst>
  </p:cSld>
  <p:clrMapOvr>
    <a:masterClrMapping/>
  </p:clrMapOvr>
  <p:transition>
    <p:split orient="vert" dir="in"/>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11">
            <a:extLst>
              <a:ext uri="{FF2B5EF4-FFF2-40B4-BE49-F238E27FC236}">
                <a16:creationId xmlns:a16="http://schemas.microsoft.com/office/drawing/2014/main" id="{2FA30937-2D58-4C91-8F84-B0F34C2BAA93}"/>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12">
            <a:extLst>
              <a:ext uri="{FF2B5EF4-FFF2-40B4-BE49-F238E27FC236}">
                <a16:creationId xmlns:a16="http://schemas.microsoft.com/office/drawing/2014/main" id="{2297B0EC-22F5-41E0-99A7-26ACBCE7DB42}"/>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13">
            <a:extLst>
              <a:ext uri="{FF2B5EF4-FFF2-40B4-BE49-F238E27FC236}">
                <a16:creationId xmlns:a16="http://schemas.microsoft.com/office/drawing/2014/main" id="{30C433E2-11FD-474D-B961-A574134BE9D6}"/>
              </a:ext>
            </a:extLst>
          </p:cNvPr>
          <p:cNvSpPr>
            <a:spLocks noGrp="1" noChangeArrowheads="1"/>
          </p:cNvSpPr>
          <p:nvPr>
            <p:ph type="sldNum" sz="quarter" idx="12"/>
          </p:nvPr>
        </p:nvSpPr>
        <p:spPr>
          <a:ln/>
        </p:spPr>
        <p:txBody>
          <a:bodyPr/>
          <a:lstStyle>
            <a:lvl1pPr>
              <a:defRPr/>
            </a:lvl1pPr>
          </a:lstStyle>
          <a:p>
            <a:pPr>
              <a:defRPr/>
            </a:pPr>
            <a:fld id="{303BF809-4A07-4E5B-970F-6C719ED97E0C}" type="slidenum">
              <a:rPr lang="es-ES" altLang="es-MX"/>
              <a:pPr>
                <a:defRPr/>
              </a:pPr>
              <a:t>‹Nº›</a:t>
            </a:fld>
            <a:endParaRPr lang="es-ES" altLang="es-MX"/>
          </a:p>
        </p:txBody>
      </p:sp>
    </p:spTree>
    <p:extLst>
      <p:ext uri="{BB962C8B-B14F-4D97-AF65-F5344CB8AC3E}">
        <p14:creationId xmlns:p14="http://schemas.microsoft.com/office/powerpoint/2010/main" val="3801752972"/>
      </p:ext>
    </p:extLst>
  </p:cSld>
  <p:clrMapOvr>
    <a:masterClrMapping/>
  </p:clrMapOvr>
  <p:transition>
    <p:split orient="vert" dir="in"/>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1">
            <a:extLst>
              <a:ext uri="{FF2B5EF4-FFF2-40B4-BE49-F238E27FC236}">
                <a16:creationId xmlns:a16="http://schemas.microsoft.com/office/drawing/2014/main" id="{818ACBE7-AC5E-4941-97F2-6D59B773851F}"/>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2">
            <a:extLst>
              <a:ext uri="{FF2B5EF4-FFF2-40B4-BE49-F238E27FC236}">
                <a16:creationId xmlns:a16="http://schemas.microsoft.com/office/drawing/2014/main" id="{E45DEDF6-50D1-4FE7-85BB-80B4C14E1E6D}"/>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3">
            <a:extLst>
              <a:ext uri="{FF2B5EF4-FFF2-40B4-BE49-F238E27FC236}">
                <a16:creationId xmlns:a16="http://schemas.microsoft.com/office/drawing/2014/main" id="{D18106A3-DF0E-44B6-9A02-090541BB5DA7}"/>
              </a:ext>
            </a:extLst>
          </p:cNvPr>
          <p:cNvSpPr>
            <a:spLocks noGrp="1" noChangeArrowheads="1"/>
          </p:cNvSpPr>
          <p:nvPr>
            <p:ph type="sldNum" sz="quarter" idx="12"/>
          </p:nvPr>
        </p:nvSpPr>
        <p:spPr>
          <a:ln/>
        </p:spPr>
        <p:txBody>
          <a:bodyPr/>
          <a:lstStyle>
            <a:lvl1pPr>
              <a:defRPr/>
            </a:lvl1pPr>
          </a:lstStyle>
          <a:p>
            <a:pPr>
              <a:defRPr/>
            </a:pPr>
            <a:fld id="{566BC305-2854-4DBB-A66F-F958A5C8BADE}" type="slidenum">
              <a:rPr lang="es-ES" altLang="es-MX"/>
              <a:pPr>
                <a:defRPr/>
              </a:pPr>
              <a:t>‹Nº›</a:t>
            </a:fld>
            <a:endParaRPr lang="es-ES" altLang="es-MX"/>
          </a:p>
        </p:txBody>
      </p:sp>
    </p:spTree>
    <p:extLst>
      <p:ext uri="{BB962C8B-B14F-4D97-AF65-F5344CB8AC3E}">
        <p14:creationId xmlns:p14="http://schemas.microsoft.com/office/powerpoint/2010/main" val="3212479854"/>
      </p:ext>
    </p:extLst>
  </p:cSld>
  <p:clrMapOvr>
    <a:masterClrMapping/>
  </p:clrMapOvr>
  <p:transition>
    <p:split orient="vert" dir="in"/>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05600" y="762000"/>
            <a:ext cx="1981200" cy="5324475"/>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762000" y="762000"/>
            <a:ext cx="5791200" cy="53244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1">
            <a:extLst>
              <a:ext uri="{FF2B5EF4-FFF2-40B4-BE49-F238E27FC236}">
                <a16:creationId xmlns:a16="http://schemas.microsoft.com/office/drawing/2014/main" id="{B33CDDF6-F225-40C6-B924-D322CE4B9EAC}"/>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2">
            <a:extLst>
              <a:ext uri="{FF2B5EF4-FFF2-40B4-BE49-F238E27FC236}">
                <a16:creationId xmlns:a16="http://schemas.microsoft.com/office/drawing/2014/main" id="{6399FB36-3A10-44EB-8D2B-71899AF4868E}"/>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3">
            <a:extLst>
              <a:ext uri="{FF2B5EF4-FFF2-40B4-BE49-F238E27FC236}">
                <a16:creationId xmlns:a16="http://schemas.microsoft.com/office/drawing/2014/main" id="{01424A7D-552A-450B-B30B-7B91A971564A}"/>
              </a:ext>
            </a:extLst>
          </p:cNvPr>
          <p:cNvSpPr>
            <a:spLocks noGrp="1" noChangeArrowheads="1"/>
          </p:cNvSpPr>
          <p:nvPr>
            <p:ph type="sldNum" sz="quarter" idx="12"/>
          </p:nvPr>
        </p:nvSpPr>
        <p:spPr>
          <a:ln/>
        </p:spPr>
        <p:txBody>
          <a:bodyPr/>
          <a:lstStyle>
            <a:lvl1pPr>
              <a:defRPr/>
            </a:lvl1pPr>
          </a:lstStyle>
          <a:p>
            <a:pPr>
              <a:defRPr/>
            </a:pPr>
            <a:fld id="{35449C0E-15BF-4913-85A4-A5F88B346AC1}" type="slidenum">
              <a:rPr lang="es-ES" altLang="es-MX"/>
              <a:pPr>
                <a:defRPr/>
              </a:pPr>
              <a:t>‹Nº›</a:t>
            </a:fld>
            <a:endParaRPr lang="es-ES" altLang="es-MX"/>
          </a:p>
        </p:txBody>
      </p:sp>
    </p:spTree>
    <p:extLst>
      <p:ext uri="{BB962C8B-B14F-4D97-AF65-F5344CB8AC3E}">
        <p14:creationId xmlns:p14="http://schemas.microsoft.com/office/powerpoint/2010/main" val="2978597526"/>
      </p:ext>
    </p:extLst>
  </p:cSld>
  <p:clrMapOvr>
    <a:masterClrMapping/>
  </p:clrMapOvr>
  <p:transition>
    <p:split orient="vert" dir="in"/>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762000" y="762000"/>
            <a:ext cx="7924800" cy="1143000"/>
          </a:xfrm>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2362200"/>
            <a:ext cx="3770313" cy="37242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760913" y="2362200"/>
            <a:ext cx="3770312" cy="17859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contenido 4"/>
          <p:cNvSpPr>
            <a:spLocks noGrp="1"/>
          </p:cNvSpPr>
          <p:nvPr>
            <p:ph sz="quarter" idx="3"/>
          </p:nvPr>
        </p:nvSpPr>
        <p:spPr>
          <a:xfrm>
            <a:off x="4760913" y="4300538"/>
            <a:ext cx="3770312" cy="178593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11">
            <a:extLst>
              <a:ext uri="{FF2B5EF4-FFF2-40B4-BE49-F238E27FC236}">
                <a16:creationId xmlns:a16="http://schemas.microsoft.com/office/drawing/2014/main" id="{46133AAC-298F-4576-9CB8-73624D8C0A98}"/>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7" name="Rectangle 12">
            <a:extLst>
              <a:ext uri="{FF2B5EF4-FFF2-40B4-BE49-F238E27FC236}">
                <a16:creationId xmlns:a16="http://schemas.microsoft.com/office/drawing/2014/main" id="{B2298C80-2A33-436C-9082-96E6C87A01A6}"/>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8" name="Rectangle 13">
            <a:extLst>
              <a:ext uri="{FF2B5EF4-FFF2-40B4-BE49-F238E27FC236}">
                <a16:creationId xmlns:a16="http://schemas.microsoft.com/office/drawing/2014/main" id="{6DC16AC7-2FD7-46C0-8330-99D1CC588211}"/>
              </a:ext>
            </a:extLst>
          </p:cNvPr>
          <p:cNvSpPr>
            <a:spLocks noGrp="1" noChangeArrowheads="1"/>
          </p:cNvSpPr>
          <p:nvPr>
            <p:ph type="sldNum" sz="quarter" idx="12"/>
          </p:nvPr>
        </p:nvSpPr>
        <p:spPr>
          <a:ln/>
        </p:spPr>
        <p:txBody>
          <a:bodyPr/>
          <a:lstStyle>
            <a:lvl1pPr>
              <a:defRPr/>
            </a:lvl1pPr>
          </a:lstStyle>
          <a:p>
            <a:pPr>
              <a:defRPr/>
            </a:pPr>
            <a:fld id="{DDFA5AD7-0E3C-40B7-95B5-B15F8847F86D}" type="slidenum">
              <a:rPr lang="es-ES" altLang="es-MX"/>
              <a:pPr>
                <a:defRPr/>
              </a:pPr>
              <a:t>‹Nº›</a:t>
            </a:fld>
            <a:endParaRPr lang="es-ES" altLang="es-MX"/>
          </a:p>
        </p:txBody>
      </p:sp>
    </p:spTree>
    <p:extLst>
      <p:ext uri="{BB962C8B-B14F-4D97-AF65-F5344CB8AC3E}">
        <p14:creationId xmlns:p14="http://schemas.microsoft.com/office/powerpoint/2010/main" val="1268677713"/>
      </p:ext>
    </p:extLst>
  </p:cSld>
  <p:clrMapOvr>
    <a:masterClrMapping/>
  </p:clrMapOvr>
  <p:transition>
    <p:split orient="vert" dir="in"/>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D2009320-254B-44AE-9712-79D3317F9B2D}"/>
              </a:ext>
            </a:extLst>
          </p:cNvPr>
          <p:cNvGrpSpPr>
            <a:grpSpLocks/>
          </p:cNvGrpSpPr>
          <p:nvPr/>
        </p:nvGrpSpPr>
        <p:grpSpPr bwMode="auto">
          <a:xfrm>
            <a:off x="4716463" y="5345113"/>
            <a:ext cx="4427537" cy="1512887"/>
            <a:chOff x="2971" y="3367"/>
            <a:chExt cx="2789" cy="953"/>
          </a:xfrm>
        </p:grpSpPr>
        <p:sp>
          <p:nvSpPr>
            <p:cNvPr id="5" name="Freeform 3">
              <a:extLst>
                <a:ext uri="{FF2B5EF4-FFF2-40B4-BE49-F238E27FC236}">
                  <a16:creationId xmlns:a16="http://schemas.microsoft.com/office/drawing/2014/main" id="{CAF9DDD7-FED6-41ED-AD0E-99F91708DDAA}"/>
                </a:ext>
              </a:extLst>
            </p:cNvPr>
            <p:cNvSpPr>
              <a:spLocks/>
            </p:cNvSpPr>
            <p:nvPr/>
          </p:nvSpPr>
          <p:spPr bwMode="ltGray">
            <a:xfrm>
              <a:off x="2971" y="3367"/>
              <a:ext cx="2789" cy="953"/>
            </a:xfrm>
            <a:custGeom>
              <a:avLst/>
              <a:gdLst>
                <a:gd name="T0" fmla="*/ 2777 w 2780"/>
                <a:gd name="T1" fmla="*/ 18 h 953"/>
                <a:gd name="T2" fmla="*/ 2687 w 2780"/>
                <a:gd name="T3" fmla="*/ 24 h 953"/>
                <a:gd name="T4" fmla="*/ 2621 w 2780"/>
                <a:gd name="T5" fmla="*/ 102 h 953"/>
                <a:gd name="T6" fmla="*/ 2519 w 2780"/>
                <a:gd name="T7" fmla="*/ 156 h 953"/>
                <a:gd name="T8" fmla="*/ 2513 w 2780"/>
                <a:gd name="T9" fmla="*/ 222 h 953"/>
                <a:gd name="T10" fmla="*/ 2495 w 2780"/>
                <a:gd name="T11" fmla="*/ 246 h 953"/>
                <a:gd name="T12" fmla="*/ 2477 w 2780"/>
                <a:gd name="T13" fmla="*/ 252 h 953"/>
                <a:gd name="T14" fmla="*/ 2405 w 2780"/>
                <a:gd name="T15" fmla="*/ 210 h 953"/>
                <a:gd name="T16" fmla="*/ 2267 w 2780"/>
                <a:gd name="T17" fmla="*/ 192 h 953"/>
                <a:gd name="T18" fmla="*/ 2243 w 2780"/>
                <a:gd name="T19" fmla="*/ 186 h 953"/>
                <a:gd name="T20" fmla="*/ 2225 w 2780"/>
                <a:gd name="T21" fmla="*/ 192 h 953"/>
                <a:gd name="T22" fmla="*/ 2153 w 2780"/>
                <a:gd name="T23" fmla="*/ 228 h 953"/>
                <a:gd name="T24" fmla="*/ 2117 w 2780"/>
                <a:gd name="T25" fmla="*/ 240 h 953"/>
                <a:gd name="T26" fmla="*/ 2093 w 2780"/>
                <a:gd name="T27" fmla="*/ 246 h 953"/>
                <a:gd name="T28" fmla="*/ 2081 w 2780"/>
                <a:gd name="T29" fmla="*/ 258 h 953"/>
                <a:gd name="T30" fmla="*/ 2081 w 2780"/>
                <a:gd name="T31" fmla="*/ 276 h 953"/>
                <a:gd name="T32" fmla="*/ 2058 w 2780"/>
                <a:gd name="T33" fmla="*/ 300 h 953"/>
                <a:gd name="T34" fmla="*/ 2040 w 2780"/>
                <a:gd name="T35" fmla="*/ 312 h 953"/>
                <a:gd name="T36" fmla="*/ 2028 w 2780"/>
                <a:gd name="T37" fmla="*/ 324 h 953"/>
                <a:gd name="T38" fmla="*/ 2016 w 2780"/>
                <a:gd name="T39" fmla="*/ 336 h 953"/>
                <a:gd name="T40" fmla="*/ 1985 w 2780"/>
                <a:gd name="T41" fmla="*/ 342 h 953"/>
                <a:gd name="T42" fmla="*/ 1919 w 2780"/>
                <a:gd name="T43" fmla="*/ 336 h 953"/>
                <a:gd name="T44" fmla="*/ 1883 w 2780"/>
                <a:gd name="T45" fmla="*/ 330 h 953"/>
                <a:gd name="T46" fmla="*/ 1871 w 2780"/>
                <a:gd name="T47" fmla="*/ 342 h 953"/>
                <a:gd name="T48" fmla="*/ 1859 w 2780"/>
                <a:gd name="T49" fmla="*/ 354 h 953"/>
                <a:gd name="T50" fmla="*/ 1829 w 2780"/>
                <a:gd name="T51" fmla="*/ 360 h 953"/>
                <a:gd name="T52" fmla="*/ 1770 w 2780"/>
                <a:gd name="T53" fmla="*/ 342 h 953"/>
                <a:gd name="T54" fmla="*/ 1746 w 2780"/>
                <a:gd name="T55" fmla="*/ 342 h 953"/>
                <a:gd name="T56" fmla="*/ 1722 w 2780"/>
                <a:gd name="T57" fmla="*/ 354 h 953"/>
                <a:gd name="T58" fmla="*/ 1661 w 2780"/>
                <a:gd name="T59" fmla="*/ 425 h 953"/>
                <a:gd name="T60" fmla="*/ 1619 w 2780"/>
                <a:gd name="T61" fmla="*/ 569 h 953"/>
                <a:gd name="T62" fmla="*/ 1619 w 2780"/>
                <a:gd name="T63" fmla="*/ 593 h 953"/>
                <a:gd name="T64" fmla="*/ 1625 w 2780"/>
                <a:gd name="T65" fmla="*/ 641 h 953"/>
                <a:gd name="T66" fmla="*/ 1643 w 2780"/>
                <a:gd name="T67" fmla="*/ 659 h 953"/>
                <a:gd name="T68" fmla="*/ 1637 w 2780"/>
                <a:gd name="T69" fmla="*/ 671 h 953"/>
                <a:gd name="T70" fmla="*/ 1625 w 2780"/>
                <a:gd name="T71" fmla="*/ 683 h 953"/>
                <a:gd name="T72" fmla="*/ 1547 w 2780"/>
                <a:gd name="T73" fmla="*/ 689 h 953"/>
                <a:gd name="T74" fmla="*/ 1470 w 2780"/>
                <a:gd name="T75" fmla="*/ 629 h 953"/>
                <a:gd name="T76" fmla="*/ 1337 w 2780"/>
                <a:gd name="T77" fmla="*/ 587 h 953"/>
                <a:gd name="T78" fmla="*/ 1188 w 2780"/>
                <a:gd name="T79" fmla="*/ 671 h 953"/>
                <a:gd name="T80" fmla="*/ 1019 w 2780"/>
                <a:gd name="T81" fmla="*/ 731 h 953"/>
                <a:gd name="T82" fmla="*/ 816 w 2780"/>
                <a:gd name="T83" fmla="*/ 743 h 953"/>
                <a:gd name="T84" fmla="*/ 630 w 2780"/>
                <a:gd name="T85" fmla="*/ 701 h 953"/>
                <a:gd name="T86" fmla="*/ 570 w 2780"/>
                <a:gd name="T87" fmla="*/ 695 h 953"/>
                <a:gd name="T88" fmla="*/ 558 w 2780"/>
                <a:gd name="T89" fmla="*/ 701 h 953"/>
                <a:gd name="T90" fmla="*/ 522 w 2780"/>
                <a:gd name="T91" fmla="*/ 731 h 953"/>
                <a:gd name="T92" fmla="*/ 437 w 2780"/>
                <a:gd name="T93" fmla="*/ 809 h 953"/>
                <a:gd name="T94" fmla="*/ 407 w 2780"/>
                <a:gd name="T95" fmla="*/ 821 h 953"/>
                <a:gd name="T96" fmla="*/ 383 w 2780"/>
                <a:gd name="T97" fmla="*/ 821 h 953"/>
                <a:gd name="T98" fmla="*/ 336 w 2780"/>
                <a:gd name="T99" fmla="*/ 827 h 953"/>
                <a:gd name="T100" fmla="*/ 210 w 2780"/>
                <a:gd name="T101" fmla="*/ 851 h 953"/>
                <a:gd name="T102" fmla="*/ 174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9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s-MX"/>
            </a:p>
          </p:txBody>
        </p:sp>
        <p:sp>
          <p:nvSpPr>
            <p:cNvPr id="6" name="Freeform 4">
              <a:extLst>
                <a:ext uri="{FF2B5EF4-FFF2-40B4-BE49-F238E27FC236}">
                  <a16:creationId xmlns:a16="http://schemas.microsoft.com/office/drawing/2014/main" id="{83EB10D2-F4D0-450C-883E-C34D2A97CF3D}"/>
                </a:ext>
              </a:extLst>
            </p:cNvPr>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 name="Freeform 5">
              <a:extLst>
                <a:ext uri="{FF2B5EF4-FFF2-40B4-BE49-F238E27FC236}">
                  <a16:creationId xmlns:a16="http://schemas.microsoft.com/office/drawing/2014/main" id="{8F763652-7F8A-42EB-B566-2B2CB7864BC7}"/>
                </a:ext>
              </a:extLst>
            </p:cNvPr>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8" name="Freeform 6">
              <a:extLst>
                <a:ext uri="{FF2B5EF4-FFF2-40B4-BE49-F238E27FC236}">
                  <a16:creationId xmlns:a16="http://schemas.microsoft.com/office/drawing/2014/main" id="{B641BC11-B0CD-4153-BD1F-B127918F15F0}"/>
                </a:ext>
              </a:extLst>
            </p:cNvPr>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9" name="Freeform 7">
              <a:extLst>
                <a:ext uri="{FF2B5EF4-FFF2-40B4-BE49-F238E27FC236}">
                  <a16:creationId xmlns:a16="http://schemas.microsoft.com/office/drawing/2014/main" id="{345A5F42-A6B2-4AE6-8B46-540FC382B7AF}"/>
                </a:ext>
              </a:extLst>
            </p:cNvPr>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0" name="Freeform 8">
              <a:extLst>
                <a:ext uri="{FF2B5EF4-FFF2-40B4-BE49-F238E27FC236}">
                  <a16:creationId xmlns:a16="http://schemas.microsoft.com/office/drawing/2014/main" id="{3606F4EB-7B64-462F-83B6-DF4620F75EA7}"/>
                </a:ext>
              </a:extLst>
            </p:cNvPr>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1" name="Freeform 9">
              <a:extLst>
                <a:ext uri="{FF2B5EF4-FFF2-40B4-BE49-F238E27FC236}">
                  <a16:creationId xmlns:a16="http://schemas.microsoft.com/office/drawing/2014/main" id="{A46C6B62-323C-4E47-B75C-90FDAD803A34}"/>
                </a:ext>
              </a:extLst>
            </p:cNvPr>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2" name="Freeform 10">
              <a:extLst>
                <a:ext uri="{FF2B5EF4-FFF2-40B4-BE49-F238E27FC236}">
                  <a16:creationId xmlns:a16="http://schemas.microsoft.com/office/drawing/2014/main" id="{F2125200-5FC6-44D5-AAC0-17207B0EE9E0}"/>
                </a:ext>
              </a:extLst>
            </p:cNvPr>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3" name="Freeform 11">
              <a:extLst>
                <a:ext uri="{FF2B5EF4-FFF2-40B4-BE49-F238E27FC236}">
                  <a16:creationId xmlns:a16="http://schemas.microsoft.com/office/drawing/2014/main" id="{88EF10DD-A6AD-4CBE-A9AB-085A7D503B81}"/>
                </a:ext>
              </a:extLst>
            </p:cNvPr>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4" name="Freeform 12">
              <a:extLst>
                <a:ext uri="{FF2B5EF4-FFF2-40B4-BE49-F238E27FC236}">
                  <a16:creationId xmlns:a16="http://schemas.microsoft.com/office/drawing/2014/main" id="{FADC5023-93A8-4D19-8EA9-145962A660AE}"/>
                </a:ext>
              </a:extLst>
            </p:cNvPr>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5" name="Freeform 13">
              <a:extLst>
                <a:ext uri="{FF2B5EF4-FFF2-40B4-BE49-F238E27FC236}">
                  <a16:creationId xmlns:a16="http://schemas.microsoft.com/office/drawing/2014/main" id="{3F73B8BE-CD05-42F7-B1D8-8F7DC19989E1}"/>
                </a:ext>
              </a:extLst>
            </p:cNvPr>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6" name="Freeform 14">
              <a:extLst>
                <a:ext uri="{FF2B5EF4-FFF2-40B4-BE49-F238E27FC236}">
                  <a16:creationId xmlns:a16="http://schemas.microsoft.com/office/drawing/2014/main" id="{DF79BEF2-CB49-44E7-82BD-6E93EEAFCF57}"/>
                </a:ext>
              </a:extLst>
            </p:cNvPr>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7" name="Freeform 15">
              <a:extLst>
                <a:ext uri="{FF2B5EF4-FFF2-40B4-BE49-F238E27FC236}">
                  <a16:creationId xmlns:a16="http://schemas.microsoft.com/office/drawing/2014/main" id="{33ADD032-629D-4539-9C39-3A249782F999}"/>
                </a:ext>
              </a:extLst>
            </p:cNvPr>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8" name="Freeform 16">
              <a:extLst>
                <a:ext uri="{FF2B5EF4-FFF2-40B4-BE49-F238E27FC236}">
                  <a16:creationId xmlns:a16="http://schemas.microsoft.com/office/drawing/2014/main" id="{92B16F5C-106B-42E1-A27B-61F5E2C0EA21}"/>
                </a:ext>
              </a:extLst>
            </p:cNvPr>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19" name="Freeform 17">
              <a:extLst>
                <a:ext uri="{FF2B5EF4-FFF2-40B4-BE49-F238E27FC236}">
                  <a16:creationId xmlns:a16="http://schemas.microsoft.com/office/drawing/2014/main" id="{0E3B1053-8A88-49F0-872D-3A894440350C}"/>
                </a:ext>
              </a:extLst>
            </p:cNvPr>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grpSp>
      <p:sp>
        <p:nvSpPr>
          <p:cNvPr id="78866"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s-ES" altLang="es-MX" noProof="0"/>
              <a:t>Haga clic para cambiar el estilo de título	</a:t>
            </a:r>
          </a:p>
        </p:txBody>
      </p:sp>
      <p:sp>
        <p:nvSpPr>
          <p:cNvPr id="78867"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anose="05000000000000000000" pitchFamily="2" charset="2"/>
              <a:buNone/>
              <a:defRPr sz="3600"/>
            </a:lvl1pPr>
          </a:lstStyle>
          <a:p>
            <a:pPr lvl="0"/>
            <a:r>
              <a:rPr lang="es-ES" altLang="es-MX" noProof="0"/>
              <a:t>Haga clic para modificar el estilo de subtítulo del patrón</a:t>
            </a:r>
          </a:p>
        </p:txBody>
      </p:sp>
      <p:sp>
        <p:nvSpPr>
          <p:cNvPr id="20" name="Rectangle 20">
            <a:extLst>
              <a:ext uri="{FF2B5EF4-FFF2-40B4-BE49-F238E27FC236}">
                <a16:creationId xmlns:a16="http://schemas.microsoft.com/office/drawing/2014/main" id="{63749F28-16E3-4C0E-A907-E2286837D1CC}"/>
              </a:ext>
            </a:extLst>
          </p:cNvPr>
          <p:cNvSpPr>
            <a:spLocks noGrp="1" noChangeArrowheads="1"/>
          </p:cNvSpPr>
          <p:nvPr>
            <p:ph type="dt" sz="quarter" idx="10"/>
          </p:nvPr>
        </p:nvSpPr>
        <p:spPr/>
        <p:txBody>
          <a:bodyPr/>
          <a:lstStyle>
            <a:lvl1pPr>
              <a:defRPr/>
            </a:lvl1pPr>
          </a:lstStyle>
          <a:p>
            <a:pPr>
              <a:defRPr/>
            </a:pPr>
            <a:endParaRPr lang="es-ES" altLang="es-MX"/>
          </a:p>
        </p:txBody>
      </p:sp>
      <p:sp>
        <p:nvSpPr>
          <p:cNvPr id="21" name="Rectangle 21">
            <a:extLst>
              <a:ext uri="{FF2B5EF4-FFF2-40B4-BE49-F238E27FC236}">
                <a16:creationId xmlns:a16="http://schemas.microsoft.com/office/drawing/2014/main" id="{D7831A14-D851-4449-8E64-96D2CE63CB1F}"/>
              </a:ext>
            </a:extLst>
          </p:cNvPr>
          <p:cNvSpPr>
            <a:spLocks noGrp="1" noChangeArrowheads="1"/>
          </p:cNvSpPr>
          <p:nvPr>
            <p:ph type="ftr" sz="quarter" idx="11"/>
          </p:nvPr>
        </p:nvSpPr>
        <p:spPr/>
        <p:txBody>
          <a:bodyPr/>
          <a:lstStyle>
            <a:lvl1pPr>
              <a:defRPr/>
            </a:lvl1pPr>
          </a:lstStyle>
          <a:p>
            <a:pPr>
              <a:defRPr/>
            </a:pPr>
            <a:endParaRPr lang="es-ES" altLang="es-MX"/>
          </a:p>
        </p:txBody>
      </p:sp>
      <p:sp>
        <p:nvSpPr>
          <p:cNvPr id="22" name="Rectangle 22">
            <a:extLst>
              <a:ext uri="{FF2B5EF4-FFF2-40B4-BE49-F238E27FC236}">
                <a16:creationId xmlns:a16="http://schemas.microsoft.com/office/drawing/2014/main" id="{A6E1FA37-38E9-477D-B3BB-273374669759}"/>
              </a:ext>
            </a:extLst>
          </p:cNvPr>
          <p:cNvSpPr>
            <a:spLocks noGrp="1" noChangeArrowheads="1"/>
          </p:cNvSpPr>
          <p:nvPr>
            <p:ph type="sldNum" sz="quarter" idx="12"/>
          </p:nvPr>
        </p:nvSpPr>
        <p:spPr/>
        <p:txBody>
          <a:bodyPr/>
          <a:lstStyle>
            <a:lvl1pPr>
              <a:defRPr smtClean="0"/>
            </a:lvl1pPr>
          </a:lstStyle>
          <a:p>
            <a:pPr>
              <a:defRPr/>
            </a:pPr>
            <a:fld id="{C91EF662-E7D1-439B-8AB3-9D0A3B2B44DA}" type="slidenum">
              <a:rPr lang="es-ES" altLang="es-MX"/>
              <a:pPr>
                <a:defRPr/>
              </a:pPr>
              <a:t>‹Nº›</a:t>
            </a:fld>
            <a:endParaRPr lang="es-ES" altLang="es-MX"/>
          </a:p>
        </p:txBody>
      </p:sp>
    </p:spTree>
    <p:extLst>
      <p:ext uri="{BB962C8B-B14F-4D97-AF65-F5344CB8AC3E}">
        <p14:creationId xmlns:p14="http://schemas.microsoft.com/office/powerpoint/2010/main" val="470776232"/>
      </p:ext>
    </p:extLst>
  </p:cSld>
  <p:clrMapOvr>
    <a:masterClrMapping/>
  </p:clrMapOvr>
  <p:transition>
    <p:comb/>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9">
            <a:extLst>
              <a:ext uri="{FF2B5EF4-FFF2-40B4-BE49-F238E27FC236}">
                <a16:creationId xmlns:a16="http://schemas.microsoft.com/office/drawing/2014/main" id="{096A37FD-9F97-4333-8584-C43AAF2B89A7}"/>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0">
            <a:extLst>
              <a:ext uri="{FF2B5EF4-FFF2-40B4-BE49-F238E27FC236}">
                <a16:creationId xmlns:a16="http://schemas.microsoft.com/office/drawing/2014/main" id="{AF85C2A9-506D-4D77-AB09-9936672A2B55}"/>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1">
            <a:extLst>
              <a:ext uri="{FF2B5EF4-FFF2-40B4-BE49-F238E27FC236}">
                <a16:creationId xmlns:a16="http://schemas.microsoft.com/office/drawing/2014/main" id="{FC2DD4D1-F1F9-44F2-AD36-57DBE1114DE6}"/>
              </a:ext>
            </a:extLst>
          </p:cNvPr>
          <p:cNvSpPr>
            <a:spLocks noGrp="1" noChangeArrowheads="1"/>
          </p:cNvSpPr>
          <p:nvPr>
            <p:ph type="sldNum" sz="quarter" idx="12"/>
          </p:nvPr>
        </p:nvSpPr>
        <p:spPr>
          <a:ln/>
        </p:spPr>
        <p:txBody>
          <a:bodyPr/>
          <a:lstStyle>
            <a:lvl1pPr>
              <a:defRPr/>
            </a:lvl1pPr>
          </a:lstStyle>
          <a:p>
            <a:pPr>
              <a:defRPr/>
            </a:pPr>
            <a:fld id="{A8E85AB2-A66A-4B18-A513-B5751D2599A6}" type="slidenum">
              <a:rPr lang="es-ES" altLang="es-MX"/>
              <a:pPr>
                <a:defRPr/>
              </a:pPr>
              <a:t>‹Nº›</a:t>
            </a:fld>
            <a:endParaRPr lang="es-ES" altLang="es-MX"/>
          </a:p>
        </p:txBody>
      </p:sp>
    </p:spTree>
    <p:extLst>
      <p:ext uri="{BB962C8B-B14F-4D97-AF65-F5344CB8AC3E}">
        <p14:creationId xmlns:p14="http://schemas.microsoft.com/office/powerpoint/2010/main" val="2673457585"/>
      </p:ext>
    </p:extLst>
  </p:cSld>
  <p:clrMapOvr>
    <a:masterClrMapping/>
  </p:clrMapOvr>
  <p:transition>
    <p:comb/>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19">
            <a:extLst>
              <a:ext uri="{FF2B5EF4-FFF2-40B4-BE49-F238E27FC236}">
                <a16:creationId xmlns:a16="http://schemas.microsoft.com/office/drawing/2014/main" id="{EBB19DD1-21C7-4FB8-B235-6B866752DFC7}"/>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0">
            <a:extLst>
              <a:ext uri="{FF2B5EF4-FFF2-40B4-BE49-F238E27FC236}">
                <a16:creationId xmlns:a16="http://schemas.microsoft.com/office/drawing/2014/main" id="{A265EC76-75AF-4EAF-9DA8-4254C33C3546}"/>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1">
            <a:extLst>
              <a:ext uri="{FF2B5EF4-FFF2-40B4-BE49-F238E27FC236}">
                <a16:creationId xmlns:a16="http://schemas.microsoft.com/office/drawing/2014/main" id="{6CF58532-1410-431E-BE37-AA0C356CA833}"/>
              </a:ext>
            </a:extLst>
          </p:cNvPr>
          <p:cNvSpPr>
            <a:spLocks noGrp="1" noChangeArrowheads="1"/>
          </p:cNvSpPr>
          <p:nvPr>
            <p:ph type="sldNum" sz="quarter" idx="12"/>
          </p:nvPr>
        </p:nvSpPr>
        <p:spPr>
          <a:ln/>
        </p:spPr>
        <p:txBody>
          <a:bodyPr/>
          <a:lstStyle>
            <a:lvl1pPr>
              <a:defRPr/>
            </a:lvl1pPr>
          </a:lstStyle>
          <a:p>
            <a:pPr>
              <a:defRPr/>
            </a:pPr>
            <a:fld id="{9CF2F259-11C8-47D4-B893-57EB0D5DDFA6}" type="slidenum">
              <a:rPr lang="es-ES" altLang="es-MX"/>
              <a:pPr>
                <a:defRPr/>
              </a:pPr>
              <a:t>‹Nº›</a:t>
            </a:fld>
            <a:endParaRPr lang="es-ES" altLang="es-MX"/>
          </a:p>
        </p:txBody>
      </p:sp>
    </p:spTree>
    <p:extLst>
      <p:ext uri="{BB962C8B-B14F-4D97-AF65-F5344CB8AC3E}">
        <p14:creationId xmlns:p14="http://schemas.microsoft.com/office/powerpoint/2010/main" val="2621996272"/>
      </p:ext>
    </p:extLst>
  </p:cSld>
  <p:clrMapOvr>
    <a:masterClrMapping/>
  </p:clrMapOvr>
  <p:transition>
    <p:comb/>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19">
            <a:extLst>
              <a:ext uri="{FF2B5EF4-FFF2-40B4-BE49-F238E27FC236}">
                <a16:creationId xmlns:a16="http://schemas.microsoft.com/office/drawing/2014/main" id="{D7C076A7-830D-43E6-A007-F5021605498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20">
            <a:extLst>
              <a:ext uri="{FF2B5EF4-FFF2-40B4-BE49-F238E27FC236}">
                <a16:creationId xmlns:a16="http://schemas.microsoft.com/office/drawing/2014/main" id="{874C892B-54EE-4541-A5C5-F525C15682A0}"/>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21">
            <a:extLst>
              <a:ext uri="{FF2B5EF4-FFF2-40B4-BE49-F238E27FC236}">
                <a16:creationId xmlns:a16="http://schemas.microsoft.com/office/drawing/2014/main" id="{D612994C-D437-4FCF-83BD-BED9322F1347}"/>
              </a:ext>
            </a:extLst>
          </p:cNvPr>
          <p:cNvSpPr>
            <a:spLocks noGrp="1" noChangeArrowheads="1"/>
          </p:cNvSpPr>
          <p:nvPr>
            <p:ph type="sldNum" sz="quarter" idx="12"/>
          </p:nvPr>
        </p:nvSpPr>
        <p:spPr>
          <a:ln/>
        </p:spPr>
        <p:txBody>
          <a:bodyPr/>
          <a:lstStyle>
            <a:lvl1pPr>
              <a:defRPr/>
            </a:lvl1pPr>
          </a:lstStyle>
          <a:p>
            <a:pPr>
              <a:defRPr/>
            </a:pPr>
            <a:fld id="{4FE9ADAE-EB36-4A65-8890-990E59A06A57}" type="slidenum">
              <a:rPr lang="es-ES" altLang="es-MX"/>
              <a:pPr>
                <a:defRPr/>
              </a:pPr>
              <a:t>‹Nº›</a:t>
            </a:fld>
            <a:endParaRPr lang="es-ES" altLang="es-MX"/>
          </a:p>
        </p:txBody>
      </p:sp>
    </p:spTree>
    <p:extLst>
      <p:ext uri="{BB962C8B-B14F-4D97-AF65-F5344CB8AC3E}">
        <p14:creationId xmlns:p14="http://schemas.microsoft.com/office/powerpoint/2010/main" val="1321007457"/>
      </p:ext>
    </p:extLst>
  </p:cSld>
  <p:clrMapOvr>
    <a:masterClrMapping/>
  </p:clrMapOvr>
  <p:transition>
    <p:comb/>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19">
            <a:extLst>
              <a:ext uri="{FF2B5EF4-FFF2-40B4-BE49-F238E27FC236}">
                <a16:creationId xmlns:a16="http://schemas.microsoft.com/office/drawing/2014/main" id="{45A5FB99-5CED-4BEE-8F5C-59F9A3F44314}"/>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8" name="Rectangle 20">
            <a:extLst>
              <a:ext uri="{FF2B5EF4-FFF2-40B4-BE49-F238E27FC236}">
                <a16:creationId xmlns:a16="http://schemas.microsoft.com/office/drawing/2014/main" id="{A4609BE7-49B8-4764-9C8B-FD7E502D0AC5}"/>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9" name="Rectangle 21">
            <a:extLst>
              <a:ext uri="{FF2B5EF4-FFF2-40B4-BE49-F238E27FC236}">
                <a16:creationId xmlns:a16="http://schemas.microsoft.com/office/drawing/2014/main" id="{415B1260-CBF1-404C-9F7B-BF691E4A214F}"/>
              </a:ext>
            </a:extLst>
          </p:cNvPr>
          <p:cNvSpPr>
            <a:spLocks noGrp="1" noChangeArrowheads="1"/>
          </p:cNvSpPr>
          <p:nvPr>
            <p:ph type="sldNum" sz="quarter" idx="12"/>
          </p:nvPr>
        </p:nvSpPr>
        <p:spPr>
          <a:ln/>
        </p:spPr>
        <p:txBody>
          <a:bodyPr/>
          <a:lstStyle>
            <a:lvl1pPr>
              <a:defRPr/>
            </a:lvl1pPr>
          </a:lstStyle>
          <a:p>
            <a:pPr>
              <a:defRPr/>
            </a:pPr>
            <a:fld id="{AB2709E0-07F2-4F96-9608-A5B7C2A61E68}" type="slidenum">
              <a:rPr lang="es-ES" altLang="es-MX"/>
              <a:pPr>
                <a:defRPr/>
              </a:pPr>
              <a:t>‹Nº›</a:t>
            </a:fld>
            <a:endParaRPr lang="es-ES" altLang="es-MX"/>
          </a:p>
        </p:txBody>
      </p:sp>
    </p:spTree>
    <p:extLst>
      <p:ext uri="{BB962C8B-B14F-4D97-AF65-F5344CB8AC3E}">
        <p14:creationId xmlns:p14="http://schemas.microsoft.com/office/powerpoint/2010/main" val="2371301391"/>
      </p:ext>
    </p:extLst>
  </p:cSld>
  <p:clrMapOvr>
    <a:masterClrMapping/>
  </p:clrMapOvr>
  <p:transition>
    <p:comb/>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19">
            <a:extLst>
              <a:ext uri="{FF2B5EF4-FFF2-40B4-BE49-F238E27FC236}">
                <a16:creationId xmlns:a16="http://schemas.microsoft.com/office/drawing/2014/main" id="{A0D21896-6C89-4E86-ACF4-4FE0A9741B67}"/>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20">
            <a:extLst>
              <a:ext uri="{FF2B5EF4-FFF2-40B4-BE49-F238E27FC236}">
                <a16:creationId xmlns:a16="http://schemas.microsoft.com/office/drawing/2014/main" id="{125CA6D6-6FF6-4EA0-8648-5C21976DFF14}"/>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21">
            <a:extLst>
              <a:ext uri="{FF2B5EF4-FFF2-40B4-BE49-F238E27FC236}">
                <a16:creationId xmlns:a16="http://schemas.microsoft.com/office/drawing/2014/main" id="{2F79C09A-2426-4464-AF2A-F45679470D85}"/>
              </a:ext>
            </a:extLst>
          </p:cNvPr>
          <p:cNvSpPr>
            <a:spLocks noGrp="1" noChangeArrowheads="1"/>
          </p:cNvSpPr>
          <p:nvPr>
            <p:ph type="sldNum" sz="quarter" idx="12"/>
          </p:nvPr>
        </p:nvSpPr>
        <p:spPr>
          <a:ln/>
        </p:spPr>
        <p:txBody>
          <a:bodyPr/>
          <a:lstStyle>
            <a:lvl1pPr>
              <a:defRPr/>
            </a:lvl1pPr>
          </a:lstStyle>
          <a:p>
            <a:pPr>
              <a:defRPr/>
            </a:pPr>
            <a:fld id="{0F8B78F5-1143-417E-869F-430DE7D9099D}" type="slidenum">
              <a:rPr lang="es-ES" altLang="es-MX"/>
              <a:pPr>
                <a:defRPr/>
              </a:pPr>
              <a:t>‹Nº›</a:t>
            </a:fld>
            <a:endParaRPr lang="es-ES" altLang="es-MX"/>
          </a:p>
        </p:txBody>
      </p:sp>
    </p:spTree>
    <p:extLst>
      <p:ext uri="{BB962C8B-B14F-4D97-AF65-F5344CB8AC3E}">
        <p14:creationId xmlns:p14="http://schemas.microsoft.com/office/powerpoint/2010/main" val="2824854853"/>
      </p:ext>
    </p:extLst>
  </p:cSld>
  <p:clrMapOvr>
    <a:masterClrMapping/>
  </p:clrMapOvr>
  <p:transition>
    <p:comb/>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E2651A13-A054-4815-9CCF-F0F4613AD56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3" name="Rectangle 20">
            <a:extLst>
              <a:ext uri="{FF2B5EF4-FFF2-40B4-BE49-F238E27FC236}">
                <a16:creationId xmlns:a16="http://schemas.microsoft.com/office/drawing/2014/main" id="{6B4DE548-17BA-4C75-BB69-F990A2CA7891}"/>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4" name="Rectangle 21">
            <a:extLst>
              <a:ext uri="{FF2B5EF4-FFF2-40B4-BE49-F238E27FC236}">
                <a16:creationId xmlns:a16="http://schemas.microsoft.com/office/drawing/2014/main" id="{A6E149B8-7086-4BF6-8ABA-C4293EBB9992}"/>
              </a:ext>
            </a:extLst>
          </p:cNvPr>
          <p:cNvSpPr>
            <a:spLocks noGrp="1" noChangeArrowheads="1"/>
          </p:cNvSpPr>
          <p:nvPr>
            <p:ph type="sldNum" sz="quarter" idx="12"/>
          </p:nvPr>
        </p:nvSpPr>
        <p:spPr>
          <a:ln/>
        </p:spPr>
        <p:txBody>
          <a:bodyPr/>
          <a:lstStyle>
            <a:lvl1pPr>
              <a:defRPr/>
            </a:lvl1pPr>
          </a:lstStyle>
          <a:p>
            <a:pPr>
              <a:defRPr/>
            </a:pPr>
            <a:fld id="{09699CCF-1F7C-456B-8728-B78D7FB076FF}" type="slidenum">
              <a:rPr lang="es-ES" altLang="es-MX"/>
              <a:pPr>
                <a:defRPr/>
              </a:pPr>
              <a:t>‹Nº›</a:t>
            </a:fld>
            <a:endParaRPr lang="es-ES" altLang="es-MX"/>
          </a:p>
        </p:txBody>
      </p:sp>
    </p:spTree>
    <p:extLst>
      <p:ext uri="{BB962C8B-B14F-4D97-AF65-F5344CB8AC3E}">
        <p14:creationId xmlns:p14="http://schemas.microsoft.com/office/powerpoint/2010/main" val="2654901452"/>
      </p:ext>
    </p:extLst>
  </p:cSld>
  <p:clrMapOvr>
    <a:masterClrMapping/>
  </p:clrMapOvr>
  <p:transition>
    <p:comb/>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19">
            <a:extLst>
              <a:ext uri="{FF2B5EF4-FFF2-40B4-BE49-F238E27FC236}">
                <a16:creationId xmlns:a16="http://schemas.microsoft.com/office/drawing/2014/main" id="{A6250255-600F-442E-9BEC-06CB7D9C3218}"/>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20">
            <a:extLst>
              <a:ext uri="{FF2B5EF4-FFF2-40B4-BE49-F238E27FC236}">
                <a16:creationId xmlns:a16="http://schemas.microsoft.com/office/drawing/2014/main" id="{109D43E4-9178-4D31-BF68-F6253C0F46B8}"/>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21">
            <a:extLst>
              <a:ext uri="{FF2B5EF4-FFF2-40B4-BE49-F238E27FC236}">
                <a16:creationId xmlns:a16="http://schemas.microsoft.com/office/drawing/2014/main" id="{B1024C9A-494A-4A39-8FD0-07CF39966FD1}"/>
              </a:ext>
            </a:extLst>
          </p:cNvPr>
          <p:cNvSpPr>
            <a:spLocks noGrp="1" noChangeArrowheads="1"/>
          </p:cNvSpPr>
          <p:nvPr>
            <p:ph type="sldNum" sz="quarter" idx="12"/>
          </p:nvPr>
        </p:nvSpPr>
        <p:spPr>
          <a:ln/>
        </p:spPr>
        <p:txBody>
          <a:bodyPr/>
          <a:lstStyle>
            <a:lvl1pPr>
              <a:defRPr/>
            </a:lvl1pPr>
          </a:lstStyle>
          <a:p>
            <a:pPr>
              <a:defRPr/>
            </a:pPr>
            <a:fld id="{037C4C3D-B060-4CE5-9D9E-A8DAE9644F6A}" type="slidenum">
              <a:rPr lang="es-ES" altLang="es-MX"/>
              <a:pPr>
                <a:defRPr/>
              </a:pPr>
              <a:t>‹Nº›</a:t>
            </a:fld>
            <a:endParaRPr lang="es-ES" altLang="es-MX"/>
          </a:p>
        </p:txBody>
      </p:sp>
    </p:spTree>
    <p:extLst>
      <p:ext uri="{BB962C8B-B14F-4D97-AF65-F5344CB8AC3E}">
        <p14:creationId xmlns:p14="http://schemas.microsoft.com/office/powerpoint/2010/main" val="1372227264"/>
      </p:ext>
    </p:extLst>
  </p:cSld>
  <p:clrMapOvr>
    <a:masterClrMapping/>
  </p:clrMapOvr>
  <p:transition>
    <p:comb/>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19">
            <a:extLst>
              <a:ext uri="{FF2B5EF4-FFF2-40B4-BE49-F238E27FC236}">
                <a16:creationId xmlns:a16="http://schemas.microsoft.com/office/drawing/2014/main" id="{2D948453-CC10-45E9-A1F0-7FBEC0088F84}"/>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20">
            <a:extLst>
              <a:ext uri="{FF2B5EF4-FFF2-40B4-BE49-F238E27FC236}">
                <a16:creationId xmlns:a16="http://schemas.microsoft.com/office/drawing/2014/main" id="{74CB0F10-94E3-4BDB-97B6-4872317EC6FB}"/>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21">
            <a:extLst>
              <a:ext uri="{FF2B5EF4-FFF2-40B4-BE49-F238E27FC236}">
                <a16:creationId xmlns:a16="http://schemas.microsoft.com/office/drawing/2014/main" id="{79D75170-81A9-4DCB-B3AD-D23E5AF0DA61}"/>
              </a:ext>
            </a:extLst>
          </p:cNvPr>
          <p:cNvSpPr>
            <a:spLocks noGrp="1" noChangeArrowheads="1"/>
          </p:cNvSpPr>
          <p:nvPr>
            <p:ph type="sldNum" sz="quarter" idx="12"/>
          </p:nvPr>
        </p:nvSpPr>
        <p:spPr>
          <a:ln/>
        </p:spPr>
        <p:txBody>
          <a:bodyPr/>
          <a:lstStyle>
            <a:lvl1pPr>
              <a:defRPr/>
            </a:lvl1pPr>
          </a:lstStyle>
          <a:p>
            <a:pPr>
              <a:defRPr/>
            </a:pPr>
            <a:fld id="{0986CE94-7391-4995-A692-D8F152698A7F}" type="slidenum">
              <a:rPr lang="es-ES" altLang="es-MX"/>
              <a:pPr>
                <a:defRPr/>
              </a:pPr>
              <a:t>‹Nº›</a:t>
            </a:fld>
            <a:endParaRPr lang="es-ES" altLang="es-MX"/>
          </a:p>
        </p:txBody>
      </p:sp>
    </p:spTree>
    <p:extLst>
      <p:ext uri="{BB962C8B-B14F-4D97-AF65-F5344CB8AC3E}">
        <p14:creationId xmlns:p14="http://schemas.microsoft.com/office/powerpoint/2010/main" val="3011955574"/>
      </p:ext>
    </p:extLst>
  </p:cSld>
  <p:clrMapOvr>
    <a:masterClrMapping/>
  </p:clrMapOvr>
  <p:transition>
    <p:comb/>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9">
            <a:extLst>
              <a:ext uri="{FF2B5EF4-FFF2-40B4-BE49-F238E27FC236}">
                <a16:creationId xmlns:a16="http://schemas.microsoft.com/office/drawing/2014/main" id="{6BB22D45-F83B-440D-BE94-8909A1794EAD}"/>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0">
            <a:extLst>
              <a:ext uri="{FF2B5EF4-FFF2-40B4-BE49-F238E27FC236}">
                <a16:creationId xmlns:a16="http://schemas.microsoft.com/office/drawing/2014/main" id="{42F500D7-2B7A-499A-91AE-F167C97D700B}"/>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1">
            <a:extLst>
              <a:ext uri="{FF2B5EF4-FFF2-40B4-BE49-F238E27FC236}">
                <a16:creationId xmlns:a16="http://schemas.microsoft.com/office/drawing/2014/main" id="{24FF83DC-54E7-42C3-B360-53613AB2ABCE}"/>
              </a:ext>
            </a:extLst>
          </p:cNvPr>
          <p:cNvSpPr>
            <a:spLocks noGrp="1" noChangeArrowheads="1"/>
          </p:cNvSpPr>
          <p:nvPr>
            <p:ph type="sldNum" sz="quarter" idx="12"/>
          </p:nvPr>
        </p:nvSpPr>
        <p:spPr>
          <a:ln/>
        </p:spPr>
        <p:txBody>
          <a:bodyPr/>
          <a:lstStyle>
            <a:lvl1pPr>
              <a:defRPr/>
            </a:lvl1pPr>
          </a:lstStyle>
          <a:p>
            <a:pPr>
              <a:defRPr/>
            </a:pPr>
            <a:fld id="{B888251D-7DF0-45D9-9216-A56F49565E1A}" type="slidenum">
              <a:rPr lang="es-ES" altLang="es-MX"/>
              <a:pPr>
                <a:defRPr/>
              </a:pPr>
              <a:t>‹Nº›</a:t>
            </a:fld>
            <a:endParaRPr lang="es-ES" altLang="es-MX"/>
          </a:p>
        </p:txBody>
      </p:sp>
    </p:spTree>
    <p:extLst>
      <p:ext uri="{BB962C8B-B14F-4D97-AF65-F5344CB8AC3E}">
        <p14:creationId xmlns:p14="http://schemas.microsoft.com/office/powerpoint/2010/main" val="4013664019"/>
      </p:ext>
    </p:extLst>
  </p:cSld>
  <p:clrMapOvr>
    <a:masterClrMapping/>
  </p:clrMapOvr>
  <p:transition>
    <p:comb/>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57200" y="277813"/>
            <a:ext cx="6019800" cy="585311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9">
            <a:extLst>
              <a:ext uri="{FF2B5EF4-FFF2-40B4-BE49-F238E27FC236}">
                <a16:creationId xmlns:a16="http://schemas.microsoft.com/office/drawing/2014/main" id="{2476C8C3-4281-4102-BBF2-3B3730E7DDDE}"/>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20">
            <a:extLst>
              <a:ext uri="{FF2B5EF4-FFF2-40B4-BE49-F238E27FC236}">
                <a16:creationId xmlns:a16="http://schemas.microsoft.com/office/drawing/2014/main" id="{8434C237-0575-4DD6-8EC2-2515A01A604D}"/>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21">
            <a:extLst>
              <a:ext uri="{FF2B5EF4-FFF2-40B4-BE49-F238E27FC236}">
                <a16:creationId xmlns:a16="http://schemas.microsoft.com/office/drawing/2014/main" id="{9FA9DFE1-6498-44AB-BF0B-EDC90A7EB93F}"/>
              </a:ext>
            </a:extLst>
          </p:cNvPr>
          <p:cNvSpPr>
            <a:spLocks noGrp="1" noChangeArrowheads="1"/>
          </p:cNvSpPr>
          <p:nvPr>
            <p:ph type="sldNum" sz="quarter" idx="12"/>
          </p:nvPr>
        </p:nvSpPr>
        <p:spPr>
          <a:ln/>
        </p:spPr>
        <p:txBody>
          <a:bodyPr/>
          <a:lstStyle>
            <a:lvl1pPr>
              <a:defRPr/>
            </a:lvl1pPr>
          </a:lstStyle>
          <a:p>
            <a:pPr>
              <a:defRPr/>
            </a:pPr>
            <a:fld id="{1E1F6425-572B-40FD-B90D-F791B59FC71F}" type="slidenum">
              <a:rPr lang="es-ES" altLang="es-MX"/>
              <a:pPr>
                <a:defRPr/>
              </a:pPr>
              <a:t>‹Nº›</a:t>
            </a:fld>
            <a:endParaRPr lang="es-ES" altLang="es-MX"/>
          </a:p>
        </p:txBody>
      </p:sp>
    </p:spTree>
    <p:extLst>
      <p:ext uri="{BB962C8B-B14F-4D97-AF65-F5344CB8AC3E}">
        <p14:creationId xmlns:p14="http://schemas.microsoft.com/office/powerpoint/2010/main" val="47991786"/>
      </p:ext>
    </p:extLst>
  </p:cSld>
  <p:clrMapOvr>
    <a:masterClrMapping/>
  </p:clrMapOvr>
  <p:transition>
    <p:comb/>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Marcador de contenido 1"/>
          <p:cNvSpPr>
            <a:spLocks noGrp="1"/>
          </p:cNvSpPr>
          <p:nvPr>
            <p:ph/>
          </p:nvPr>
        </p:nvSpPr>
        <p:spPr>
          <a:xfrm>
            <a:off x="457200" y="277813"/>
            <a:ext cx="8229600" cy="58531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19">
            <a:extLst>
              <a:ext uri="{FF2B5EF4-FFF2-40B4-BE49-F238E27FC236}">
                <a16:creationId xmlns:a16="http://schemas.microsoft.com/office/drawing/2014/main" id="{65E0F230-DD28-4AC1-9AD7-55212DE068CB}"/>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20">
            <a:extLst>
              <a:ext uri="{FF2B5EF4-FFF2-40B4-BE49-F238E27FC236}">
                <a16:creationId xmlns:a16="http://schemas.microsoft.com/office/drawing/2014/main" id="{A68440C2-7D79-4A36-99DF-AAE78B24C5A2}"/>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21">
            <a:extLst>
              <a:ext uri="{FF2B5EF4-FFF2-40B4-BE49-F238E27FC236}">
                <a16:creationId xmlns:a16="http://schemas.microsoft.com/office/drawing/2014/main" id="{3B9DE218-AB46-4830-BDFF-A0BF37238FD0}"/>
              </a:ext>
            </a:extLst>
          </p:cNvPr>
          <p:cNvSpPr>
            <a:spLocks noGrp="1" noChangeArrowheads="1"/>
          </p:cNvSpPr>
          <p:nvPr>
            <p:ph type="sldNum" sz="quarter" idx="12"/>
          </p:nvPr>
        </p:nvSpPr>
        <p:spPr>
          <a:ln/>
        </p:spPr>
        <p:txBody>
          <a:bodyPr/>
          <a:lstStyle>
            <a:lvl1pPr>
              <a:defRPr/>
            </a:lvl1pPr>
          </a:lstStyle>
          <a:p>
            <a:pPr>
              <a:defRPr/>
            </a:pPr>
            <a:fld id="{A4F4DA4C-D3BD-4944-98B5-AB248B0534F1}" type="slidenum">
              <a:rPr lang="es-ES" altLang="es-MX"/>
              <a:pPr>
                <a:defRPr/>
              </a:pPr>
              <a:t>‹Nº›</a:t>
            </a:fld>
            <a:endParaRPr lang="es-ES" altLang="es-MX"/>
          </a:p>
        </p:txBody>
      </p:sp>
    </p:spTree>
    <p:extLst>
      <p:ext uri="{BB962C8B-B14F-4D97-AF65-F5344CB8AC3E}">
        <p14:creationId xmlns:p14="http://schemas.microsoft.com/office/powerpoint/2010/main" val="1480364955"/>
      </p:ext>
    </p:extLst>
  </p:cSld>
  <p:clrMapOvr>
    <a:masterClrMapping/>
  </p:clrMapOvr>
  <p:transition>
    <p:comb/>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51306CB1-189D-41F1-9649-28CE9DAA79B5}"/>
              </a:ext>
            </a:extLst>
          </p:cNvPr>
          <p:cNvGrpSpPr>
            <a:grpSpLocks/>
          </p:cNvGrpSpPr>
          <p:nvPr/>
        </p:nvGrpSpPr>
        <p:grpSpPr bwMode="auto">
          <a:xfrm>
            <a:off x="0" y="0"/>
            <a:ext cx="9142413" cy="6856413"/>
            <a:chOff x="0" y="0"/>
            <a:chExt cx="5759" cy="4319"/>
          </a:xfrm>
        </p:grpSpPr>
        <p:sp>
          <p:nvSpPr>
            <p:cNvPr id="5" name="Freeform 3">
              <a:extLst>
                <a:ext uri="{FF2B5EF4-FFF2-40B4-BE49-F238E27FC236}">
                  <a16:creationId xmlns:a16="http://schemas.microsoft.com/office/drawing/2014/main" id="{CEB045E5-2A73-4DFD-80D2-C37C4BA4E499}"/>
                </a:ext>
              </a:extLst>
            </p:cNvPr>
            <p:cNvSpPr>
              <a:spLocks/>
            </p:cNvSpPr>
            <p:nvPr/>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p:spPr>
          <p:txBody>
            <a:bodyPr/>
            <a:lstStyle/>
            <a:p>
              <a:pPr eaLnBrk="1" hangingPunct="1">
                <a:defRPr/>
              </a:pPr>
              <a:endParaRPr lang="es-MX"/>
            </a:p>
          </p:txBody>
        </p:sp>
        <p:grpSp>
          <p:nvGrpSpPr>
            <p:cNvPr id="6" name="Group 4">
              <a:extLst>
                <a:ext uri="{FF2B5EF4-FFF2-40B4-BE49-F238E27FC236}">
                  <a16:creationId xmlns:a16="http://schemas.microsoft.com/office/drawing/2014/main" id="{4614595D-1289-41D3-A4F9-B671FF6ABF42}"/>
                </a:ext>
              </a:extLst>
            </p:cNvPr>
            <p:cNvGrpSpPr>
              <a:grpSpLocks/>
            </p:cNvGrpSpPr>
            <p:nvPr userDrawn="1"/>
          </p:nvGrpSpPr>
          <p:grpSpPr bwMode="auto">
            <a:xfrm>
              <a:off x="0" y="0"/>
              <a:ext cx="5759" cy="4319"/>
              <a:chOff x="0" y="0"/>
              <a:chExt cx="5759" cy="4319"/>
            </a:xfrm>
          </p:grpSpPr>
          <p:sp>
            <p:nvSpPr>
              <p:cNvPr id="7" name="Freeform 5">
                <a:extLst>
                  <a:ext uri="{FF2B5EF4-FFF2-40B4-BE49-F238E27FC236}">
                    <a16:creationId xmlns:a16="http://schemas.microsoft.com/office/drawing/2014/main" id="{8C661766-CD62-440F-884C-5C2A3D966B71}"/>
                  </a:ext>
                </a:extLst>
              </p:cNvPr>
              <p:cNvSpPr>
                <a:spLocks/>
              </p:cNvSpPr>
              <p:nvPr/>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8" name="Freeform 6">
                <a:extLst>
                  <a:ext uri="{FF2B5EF4-FFF2-40B4-BE49-F238E27FC236}">
                    <a16:creationId xmlns:a16="http://schemas.microsoft.com/office/drawing/2014/main" id="{F0AF59A5-5B14-4CD8-8271-156F5EBBEB33}"/>
                  </a:ext>
                </a:extLst>
              </p:cNvPr>
              <p:cNvSpPr>
                <a:spLocks/>
              </p:cNvSpPr>
              <p:nvPr/>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9" name="Freeform 7">
                <a:extLst>
                  <a:ext uri="{FF2B5EF4-FFF2-40B4-BE49-F238E27FC236}">
                    <a16:creationId xmlns:a16="http://schemas.microsoft.com/office/drawing/2014/main" id="{59492EB7-88E3-4D2A-B492-5B9B1B91DE92}"/>
                  </a:ext>
                </a:extLst>
              </p:cNvPr>
              <p:cNvSpPr>
                <a:spLocks/>
              </p:cNvSpPr>
              <p:nvPr/>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10" name="Freeform 8">
                <a:extLst>
                  <a:ext uri="{FF2B5EF4-FFF2-40B4-BE49-F238E27FC236}">
                    <a16:creationId xmlns:a16="http://schemas.microsoft.com/office/drawing/2014/main" id="{5AA8F7DF-7D62-4F68-8673-20D46BFBC5CF}"/>
                  </a:ext>
                </a:extLst>
              </p:cNvPr>
              <p:cNvSpPr>
                <a:spLocks/>
              </p:cNvSpPr>
              <p:nvPr/>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s-MX"/>
              </a:p>
            </p:txBody>
          </p:sp>
          <p:sp>
            <p:nvSpPr>
              <p:cNvPr id="11" name="Freeform 9">
                <a:extLst>
                  <a:ext uri="{FF2B5EF4-FFF2-40B4-BE49-F238E27FC236}">
                    <a16:creationId xmlns:a16="http://schemas.microsoft.com/office/drawing/2014/main" id="{6AADC9C6-646F-4B8C-85BD-B75CCAF3675B}"/>
                  </a:ext>
                </a:extLst>
              </p:cNvPr>
              <p:cNvSpPr>
                <a:spLocks/>
              </p:cNvSpPr>
              <p:nvPr/>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s-MX"/>
              </a:p>
            </p:txBody>
          </p:sp>
          <p:sp>
            <p:nvSpPr>
              <p:cNvPr id="12" name="Freeform 10">
                <a:extLst>
                  <a:ext uri="{FF2B5EF4-FFF2-40B4-BE49-F238E27FC236}">
                    <a16:creationId xmlns:a16="http://schemas.microsoft.com/office/drawing/2014/main" id="{FC135266-ED2F-4E46-912D-A075BB9AC626}"/>
                  </a:ext>
                </a:extLst>
              </p:cNvPr>
              <p:cNvSpPr>
                <a:spLocks/>
              </p:cNvSpPr>
              <p:nvPr/>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s-MX"/>
              </a:p>
            </p:txBody>
          </p:sp>
          <p:sp>
            <p:nvSpPr>
              <p:cNvPr id="13" name="Freeform 11">
                <a:extLst>
                  <a:ext uri="{FF2B5EF4-FFF2-40B4-BE49-F238E27FC236}">
                    <a16:creationId xmlns:a16="http://schemas.microsoft.com/office/drawing/2014/main" id="{E628C6E4-4317-4348-B713-F3EACC33847A}"/>
                  </a:ext>
                </a:extLst>
              </p:cNvPr>
              <p:cNvSpPr>
                <a:spLocks/>
              </p:cNvSpPr>
              <p:nvPr/>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s-MX"/>
              </a:p>
            </p:txBody>
          </p:sp>
          <p:sp>
            <p:nvSpPr>
              <p:cNvPr id="14" name="Freeform 12">
                <a:extLst>
                  <a:ext uri="{FF2B5EF4-FFF2-40B4-BE49-F238E27FC236}">
                    <a16:creationId xmlns:a16="http://schemas.microsoft.com/office/drawing/2014/main" id="{68707ACB-ECA5-4004-8B3C-A7CAF7ED7B7F}"/>
                  </a:ext>
                </a:extLst>
              </p:cNvPr>
              <p:cNvSpPr>
                <a:spLocks/>
              </p:cNvSpPr>
              <p:nvPr/>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s-MX"/>
              </a:p>
            </p:txBody>
          </p:sp>
          <p:sp>
            <p:nvSpPr>
              <p:cNvPr id="15" name="Freeform 13">
                <a:extLst>
                  <a:ext uri="{FF2B5EF4-FFF2-40B4-BE49-F238E27FC236}">
                    <a16:creationId xmlns:a16="http://schemas.microsoft.com/office/drawing/2014/main" id="{A28C0763-8212-46FA-8E1A-0D3AC561EB07}"/>
                  </a:ext>
                </a:extLst>
              </p:cNvPr>
              <p:cNvSpPr>
                <a:spLocks/>
              </p:cNvSpPr>
              <p:nvPr/>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s-MX"/>
              </a:p>
            </p:txBody>
          </p:sp>
          <p:sp>
            <p:nvSpPr>
              <p:cNvPr id="16" name="Freeform 14">
                <a:extLst>
                  <a:ext uri="{FF2B5EF4-FFF2-40B4-BE49-F238E27FC236}">
                    <a16:creationId xmlns:a16="http://schemas.microsoft.com/office/drawing/2014/main" id="{DACF6D59-683E-4B59-8F6F-F898174191E3}"/>
                  </a:ext>
                </a:extLst>
              </p:cNvPr>
              <p:cNvSpPr>
                <a:spLocks/>
              </p:cNvSpPr>
              <p:nvPr/>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17" name="Freeform 15">
                <a:extLst>
                  <a:ext uri="{FF2B5EF4-FFF2-40B4-BE49-F238E27FC236}">
                    <a16:creationId xmlns:a16="http://schemas.microsoft.com/office/drawing/2014/main" id="{DA26233F-AFB4-4CB0-BEA5-C021BA5C6051}"/>
                  </a:ext>
                </a:extLst>
              </p:cNvPr>
              <p:cNvSpPr>
                <a:spLocks/>
              </p:cNvSpPr>
              <p:nvPr/>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18" name="Freeform 16">
                <a:extLst>
                  <a:ext uri="{FF2B5EF4-FFF2-40B4-BE49-F238E27FC236}">
                    <a16:creationId xmlns:a16="http://schemas.microsoft.com/office/drawing/2014/main" id="{3802A510-7102-4096-A1BF-E3B31287FA23}"/>
                  </a:ext>
                </a:extLst>
              </p:cNvPr>
              <p:cNvSpPr>
                <a:spLocks/>
              </p:cNvSpPr>
              <p:nvPr/>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19" name="Freeform 17">
                <a:extLst>
                  <a:ext uri="{FF2B5EF4-FFF2-40B4-BE49-F238E27FC236}">
                    <a16:creationId xmlns:a16="http://schemas.microsoft.com/office/drawing/2014/main" id="{4597EED9-867A-426F-97D8-531C1D57D5FE}"/>
                  </a:ext>
                </a:extLst>
              </p:cNvPr>
              <p:cNvSpPr>
                <a:spLocks/>
              </p:cNvSpPr>
              <p:nvPr/>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20" name="Freeform 18">
                <a:extLst>
                  <a:ext uri="{FF2B5EF4-FFF2-40B4-BE49-F238E27FC236}">
                    <a16:creationId xmlns:a16="http://schemas.microsoft.com/office/drawing/2014/main" id="{D4A0AA74-EA24-4DDD-BAE4-349920764347}"/>
                  </a:ext>
                </a:extLst>
              </p:cNvPr>
              <p:cNvSpPr>
                <a:spLocks/>
              </p:cNvSpPr>
              <p:nvPr/>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21" name="Freeform 19">
                <a:extLst>
                  <a:ext uri="{FF2B5EF4-FFF2-40B4-BE49-F238E27FC236}">
                    <a16:creationId xmlns:a16="http://schemas.microsoft.com/office/drawing/2014/main" id="{E3F1A031-B68A-46C3-BB89-871CE5C022A5}"/>
                  </a:ext>
                </a:extLst>
              </p:cNvPr>
              <p:cNvSpPr>
                <a:spLocks/>
              </p:cNvSpPr>
              <p:nvPr/>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22" name="Freeform 20">
                <a:extLst>
                  <a:ext uri="{FF2B5EF4-FFF2-40B4-BE49-F238E27FC236}">
                    <a16:creationId xmlns:a16="http://schemas.microsoft.com/office/drawing/2014/main" id="{B945DA61-3F6F-4BD2-89B9-F713F30060F3}"/>
                  </a:ext>
                </a:extLst>
              </p:cNvPr>
              <p:cNvSpPr>
                <a:spLocks/>
              </p:cNvSpPr>
              <p:nvPr/>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23" name="Freeform 21">
                <a:extLst>
                  <a:ext uri="{FF2B5EF4-FFF2-40B4-BE49-F238E27FC236}">
                    <a16:creationId xmlns:a16="http://schemas.microsoft.com/office/drawing/2014/main" id="{E3DC6296-716C-423D-8538-4325658D1A87}"/>
                  </a:ext>
                </a:extLst>
              </p:cNvPr>
              <p:cNvSpPr>
                <a:spLocks/>
              </p:cNvSpPr>
              <p:nvPr/>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24" name="Freeform 22">
                <a:extLst>
                  <a:ext uri="{FF2B5EF4-FFF2-40B4-BE49-F238E27FC236}">
                    <a16:creationId xmlns:a16="http://schemas.microsoft.com/office/drawing/2014/main" id="{AC2B363E-B928-4E7E-81FD-9189BD9333E8}"/>
                  </a:ext>
                </a:extLst>
              </p:cNvPr>
              <p:cNvSpPr>
                <a:spLocks/>
              </p:cNvSpPr>
              <p:nvPr/>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25" name="Freeform 23">
                <a:extLst>
                  <a:ext uri="{FF2B5EF4-FFF2-40B4-BE49-F238E27FC236}">
                    <a16:creationId xmlns:a16="http://schemas.microsoft.com/office/drawing/2014/main" id="{B43145B4-4355-4AEA-B6CD-35D7FB43A45B}"/>
                  </a:ext>
                </a:extLst>
              </p:cNvPr>
              <p:cNvSpPr>
                <a:spLocks/>
              </p:cNvSpPr>
              <p:nvPr/>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26" name="Freeform 24">
                <a:extLst>
                  <a:ext uri="{FF2B5EF4-FFF2-40B4-BE49-F238E27FC236}">
                    <a16:creationId xmlns:a16="http://schemas.microsoft.com/office/drawing/2014/main" id="{AA21189A-773C-433D-BEA4-E48E02ADD731}"/>
                  </a:ext>
                </a:extLst>
              </p:cNvPr>
              <p:cNvSpPr>
                <a:spLocks/>
              </p:cNvSpPr>
              <p:nvPr/>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s-MX"/>
              </a:p>
            </p:txBody>
          </p:sp>
          <p:sp>
            <p:nvSpPr>
              <p:cNvPr id="27" name="Freeform 25">
                <a:extLst>
                  <a:ext uri="{FF2B5EF4-FFF2-40B4-BE49-F238E27FC236}">
                    <a16:creationId xmlns:a16="http://schemas.microsoft.com/office/drawing/2014/main" id="{EFB30F1C-431C-47E1-8CDE-E380B7F3F3A3}"/>
                  </a:ext>
                </a:extLst>
              </p:cNvPr>
              <p:cNvSpPr>
                <a:spLocks/>
              </p:cNvSpPr>
              <p:nvPr/>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s-MX"/>
              </a:p>
            </p:txBody>
          </p:sp>
          <p:sp>
            <p:nvSpPr>
              <p:cNvPr id="28" name="Freeform 26">
                <a:extLst>
                  <a:ext uri="{FF2B5EF4-FFF2-40B4-BE49-F238E27FC236}">
                    <a16:creationId xmlns:a16="http://schemas.microsoft.com/office/drawing/2014/main" id="{35060494-92FF-4F7F-A1E7-A410543F6893}"/>
                  </a:ext>
                </a:extLst>
              </p:cNvPr>
              <p:cNvSpPr>
                <a:spLocks/>
              </p:cNvSpPr>
              <p:nvPr/>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29" name="Freeform 27">
                <a:extLst>
                  <a:ext uri="{FF2B5EF4-FFF2-40B4-BE49-F238E27FC236}">
                    <a16:creationId xmlns:a16="http://schemas.microsoft.com/office/drawing/2014/main" id="{69D3B610-B899-4452-85B3-5B5DAC9B7AED}"/>
                  </a:ext>
                </a:extLst>
              </p:cNvPr>
              <p:cNvSpPr>
                <a:spLocks/>
              </p:cNvSpPr>
              <p:nvPr/>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30" name="Freeform 28">
                <a:extLst>
                  <a:ext uri="{FF2B5EF4-FFF2-40B4-BE49-F238E27FC236}">
                    <a16:creationId xmlns:a16="http://schemas.microsoft.com/office/drawing/2014/main" id="{E620BE0C-95A9-4169-B507-7FA732E45C97}"/>
                  </a:ext>
                </a:extLst>
              </p:cNvPr>
              <p:cNvSpPr>
                <a:spLocks/>
              </p:cNvSpPr>
              <p:nvPr/>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31" name="Freeform 29">
                <a:extLst>
                  <a:ext uri="{FF2B5EF4-FFF2-40B4-BE49-F238E27FC236}">
                    <a16:creationId xmlns:a16="http://schemas.microsoft.com/office/drawing/2014/main" id="{BEEE6D6E-6A78-4BC4-B0F0-346AFBF8489D}"/>
                  </a:ext>
                </a:extLst>
              </p:cNvPr>
              <p:cNvSpPr>
                <a:spLocks/>
              </p:cNvSpPr>
              <p:nvPr/>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grpSp>
            <p:nvGrpSpPr>
              <p:cNvPr id="32" name="Group 30">
                <a:extLst>
                  <a:ext uri="{FF2B5EF4-FFF2-40B4-BE49-F238E27FC236}">
                    <a16:creationId xmlns:a16="http://schemas.microsoft.com/office/drawing/2014/main" id="{E45F7E40-4D91-4796-AACC-2793BB87D260}"/>
                  </a:ext>
                </a:extLst>
              </p:cNvPr>
              <p:cNvGrpSpPr>
                <a:grpSpLocks/>
              </p:cNvGrpSpPr>
              <p:nvPr/>
            </p:nvGrpSpPr>
            <p:grpSpPr bwMode="auto">
              <a:xfrm>
                <a:off x="0" y="0"/>
                <a:ext cx="5758" cy="1045"/>
                <a:chOff x="0" y="0"/>
                <a:chExt cx="5758" cy="1045"/>
              </a:xfrm>
            </p:grpSpPr>
            <p:sp>
              <p:nvSpPr>
                <p:cNvPr id="54" name="Freeform 31">
                  <a:extLst>
                    <a:ext uri="{FF2B5EF4-FFF2-40B4-BE49-F238E27FC236}">
                      <a16:creationId xmlns:a16="http://schemas.microsoft.com/office/drawing/2014/main" id="{A38065D5-A6F0-4F77-B8BA-B719DF1C6505}"/>
                    </a:ext>
                  </a:extLst>
                </p:cNvPr>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55" name="Freeform 32">
                  <a:extLst>
                    <a:ext uri="{FF2B5EF4-FFF2-40B4-BE49-F238E27FC236}">
                      <a16:creationId xmlns:a16="http://schemas.microsoft.com/office/drawing/2014/main" id="{E72D3F6A-E0D7-4926-9439-5F9BA611D7C2}"/>
                    </a:ext>
                  </a:extLst>
                </p:cNvPr>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56" name="Freeform 33">
                  <a:extLst>
                    <a:ext uri="{FF2B5EF4-FFF2-40B4-BE49-F238E27FC236}">
                      <a16:creationId xmlns:a16="http://schemas.microsoft.com/office/drawing/2014/main" id="{ED554EFF-9877-4CB7-A412-FDCB12B6FAE7}"/>
                    </a:ext>
                  </a:extLst>
                </p:cNvPr>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57" name="Freeform 34">
                  <a:extLst>
                    <a:ext uri="{FF2B5EF4-FFF2-40B4-BE49-F238E27FC236}">
                      <a16:creationId xmlns:a16="http://schemas.microsoft.com/office/drawing/2014/main" id="{1B79442E-1053-49FF-8917-B8BD85C420FA}"/>
                    </a:ext>
                  </a:extLst>
                </p:cNvPr>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58" name="Freeform 35">
                  <a:extLst>
                    <a:ext uri="{FF2B5EF4-FFF2-40B4-BE49-F238E27FC236}">
                      <a16:creationId xmlns:a16="http://schemas.microsoft.com/office/drawing/2014/main" id="{2D87641D-2680-4F8D-BFC3-384F4984EB87}"/>
                    </a:ext>
                  </a:extLst>
                </p:cNvPr>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59" name="Freeform 36">
                  <a:extLst>
                    <a:ext uri="{FF2B5EF4-FFF2-40B4-BE49-F238E27FC236}">
                      <a16:creationId xmlns:a16="http://schemas.microsoft.com/office/drawing/2014/main" id="{19C6D7BC-4670-41DD-8334-BE3DAD2DF6A7}"/>
                    </a:ext>
                  </a:extLst>
                </p:cNvPr>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0" name="Freeform 37">
                  <a:extLst>
                    <a:ext uri="{FF2B5EF4-FFF2-40B4-BE49-F238E27FC236}">
                      <a16:creationId xmlns:a16="http://schemas.microsoft.com/office/drawing/2014/main" id="{9995658F-2B66-4CA8-B75A-65667DDE1177}"/>
                    </a:ext>
                  </a:extLst>
                </p:cNvPr>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1" name="Freeform 38">
                  <a:extLst>
                    <a:ext uri="{FF2B5EF4-FFF2-40B4-BE49-F238E27FC236}">
                      <a16:creationId xmlns:a16="http://schemas.microsoft.com/office/drawing/2014/main" id="{442047F0-7EEC-4448-BD80-4F878AD08189}"/>
                    </a:ext>
                  </a:extLst>
                </p:cNvPr>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2" name="Freeform 39">
                  <a:extLst>
                    <a:ext uri="{FF2B5EF4-FFF2-40B4-BE49-F238E27FC236}">
                      <a16:creationId xmlns:a16="http://schemas.microsoft.com/office/drawing/2014/main" id="{9E9D31AD-3722-43D8-9575-59026DC2E786}"/>
                    </a:ext>
                  </a:extLst>
                </p:cNvPr>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3" name="Freeform 40">
                  <a:extLst>
                    <a:ext uri="{FF2B5EF4-FFF2-40B4-BE49-F238E27FC236}">
                      <a16:creationId xmlns:a16="http://schemas.microsoft.com/office/drawing/2014/main" id="{F27A10EB-F54E-4954-88B6-FEB229B4C9FE}"/>
                    </a:ext>
                  </a:extLst>
                </p:cNvPr>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4" name="Freeform 41">
                  <a:extLst>
                    <a:ext uri="{FF2B5EF4-FFF2-40B4-BE49-F238E27FC236}">
                      <a16:creationId xmlns:a16="http://schemas.microsoft.com/office/drawing/2014/main" id="{B56120CB-9667-413E-84FB-38878D24D7AB}"/>
                    </a:ext>
                  </a:extLst>
                </p:cNvPr>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5" name="Freeform 42">
                  <a:extLst>
                    <a:ext uri="{FF2B5EF4-FFF2-40B4-BE49-F238E27FC236}">
                      <a16:creationId xmlns:a16="http://schemas.microsoft.com/office/drawing/2014/main" id="{5C16182C-9507-483F-A5C3-2EA9AE0A9CC6}"/>
                    </a:ext>
                  </a:extLst>
                </p:cNvPr>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6" name="Freeform 43">
                  <a:extLst>
                    <a:ext uri="{FF2B5EF4-FFF2-40B4-BE49-F238E27FC236}">
                      <a16:creationId xmlns:a16="http://schemas.microsoft.com/office/drawing/2014/main" id="{F015E100-D296-4E57-AF89-CF4B4C0DE930}"/>
                    </a:ext>
                  </a:extLst>
                </p:cNvPr>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7" name="Freeform 44">
                  <a:extLst>
                    <a:ext uri="{FF2B5EF4-FFF2-40B4-BE49-F238E27FC236}">
                      <a16:creationId xmlns:a16="http://schemas.microsoft.com/office/drawing/2014/main" id="{3C410B99-739B-4C7B-948D-124F6F3880A5}"/>
                    </a:ext>
                  </a:extLst>
                </p:cNvPr>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68" name="Freeform 45">
                  <a:extLst>
                    <a:ext uri="{FF2B5EF4-FFF2-40B4-BE49-F238E27FC236}">
                      <a16:creationId xmlns:a16="http://schemas.microsoft.com/office/drawing/2014/main" id="{9284A0F1-4E6A-4A75-9633-D3D52BD30A62}"/>
                    </a:ext>
                  </a:extLst>
                </p:cNvPr>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grpSp>
          <p:grpSp>
            <p:nvGrpSpPr>
              <p:cNvPr id="33" name="Group 46">
                <a:extLst>
                  <a:ext uri="{FF2B5EF4-FFF2-40B4-BE49-F238E27FC236}">
                    <a16:creationId xmlns:a16="http://schemas.microsoft.com/office/drawing/2014/main" id="{61DBB095-078B-4F08-BCAE-18659C9E6640}"/>
                  </a:ext>
                </a:extLst>
              </p:cNvPr>
              <p:cNvGrpSpPr>
                <a:grpSpLocks/>
              </p:cNvGrpSpPr>
              <p:nvPr/>
            </p:nvGrpSpPr>
            <p:grpSpPr bwMode="auto">
              <a:xfrm>
                <a:off x="0" y="558"/>
                <a:ext cx="5758" cy="487"/>
                <a:chOff x="0" y="558"/>
                <a:chExt cx="5758" cy="487"/>
              </a:xfrm>
            </p:grpSpPr>
            <p:sp>
              <p:nvSpPr>
                <p:cNvPr id="52" name="Freeform 47">
                  <a:extLst>
                    <a:ext uri="{FF2B5EF4-FFF2-40B4-BE49-F238E27FC236}">
                      <a16:creationId xmlns:a16="http://schemas.microsoft.com/office/drawing/2014/main" id="{E870F73E-4284-4895-BC61-B16992E9A9AD}"/>
                    </a:ext>
                  </a:extLst>
                </p:cNvPr>
                <p:cNvSpPr>
                  <a:spLocks/>
                </p:cNvSpPr>
                <p:nvPr/>
              </p:nvSpPr>
              <p:spPr bwMode="hidden">
                <a:xfrm>
                  <a:off x="0" y="618"/>
                  <a:ext cx="306" cy="427"/>
                </a:xfrm>
                <a:custGeom>
                  <a:avLst/>
                  <a:gdLst>
                    <a:gd name="T0" fmla="*/ 282 w 305"/>
                    <a:gd name="T1" fmla="*/ 427 h 426"/>
                    <a:gd name="T2" fmla="*/ 306 w 305"/>
                    <a:gd name="T3" fmla="*/ 427 h 426"/>
                    <a:gd name="T4" fmla="*/ 0 w 305"/>
                    <a:gd name="T5" fmla="*/ 0 h 426"/>
                    <a:gd name="T6" fmla="*/ 0 w 305"/>
                    <a:gd name="T7" fmla="*/ 66 h 426"/>
                    <a:gd name="T8" fmla="*/ 252 w 305"/>
                    <a:gd name="T9" fmla="*/ 427 h 426"/>
                    <a:gd name="T10" fmla="*/ 282 w 305"/>
                    <a:gd name="T11" fmla="*/ 427 h 426"/>
                    <a:gd name="T12" fmla="*/ 282 w 305"/>
                    <a:gd name="T13" fmla="*/ 427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3" name="Freeform 48">
                  <a:extLst>
                    <a:ext uri="{FF2B5EF4-FFF2-40B4-BE49-F238E27FC236}">
                      <a16:creationId xmlns:a16="http://schemas.microsoft.com/office/drawing/2014/main" id="{A4DF985D-2379-4817-8123-8066C063EBBA}"/>
                    </a:ext>
                  </a:extLst>
                </p:cNvPr>
                <p:cNvSpPr>
                  <a:spLocks/>
                </p:cNvSpPr>
                <p:nvPr/>
              </p:nvSpPr>
              <p:spPr bwMode="hidden">
                <a:xfrm>
                  <a:off x="5410" y="558"/>
                  <a:ext cx="348" cy="487"/>
                </a:xfrm>
                <a:custGeom>
                  <a:avLst/>
                  <a:gdLst>
                    <a:gd name="T0" fmla="*/ 24 w 347"/>
                    <a:gd name="T1" fmla="*/ 487 h 486"/>
                    <a:gd name="T2" fmla="*/ 48 w 347"/>
                    <a:gd name="T3" fmla="*/ 487 h 486"/>
                    <a:gd name="T4" fmla="*/ 348 w 347"/>
                    <a:gd name="T5" fmla="*/ 72 h 486"/>
                    <a:gd name="T6" fmla="*/ 348 w 347"/>
                    <a:gd name="T7" fmla="*/ 0 h 486"/>
                    <a:gd name="T8" fmla="*/ 0 w 347"/>
                    <a:gd name="T9" fmla="*/ 487 h 486"/>
                    <a:gd name="T10" fmla="*/ 24 w 347"/>
                    <a:gd name="T11" fmla="*/ 487 h 486"/>
                    <a:gd name="T12" fmla="*/ 24 w 347"/>
                    <a:gd name="T13" fmla="*/ 487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34" name="Group 49">
                <a:extLst>
                  <a:ext uri="{FF2B5EF4-FFF2-40B4-BE49-F238E27FC236}">
                    <a16:creationId xmlns:a16="http://schemas.microsoft.com/office/drawing/2014/main" id="{7B8C0C8B-DC43-4240-83FE-3C75D6954E86}"/>
                  </a:ext>
                </a:extLst>
              </p:cNvPr>
              <p:cNvGrpSpPr>
                <a:grpSpLocks/>
              </p:cNvGrpSpPr>
              <p:nvPr/>
            </p:nvGrpSpPr>
            <p:grpSpPr bwMode="auto">
              <a:xfrm>
                <a:off x="264" y="1039"/>
                <a:ext cx="5200" cy="3280"/>
                <a:chOff x="264" y="1039"/>
                <a:chExt cx="5200" cy="3280"/>
              </a:xfrm>
            </p:grpSpPr>
            <p:sp>
              <p:nvSpPr>
                <p:cNvPr id="43" name="Freeform 50">
                  <a:extLst>
                    <a:ext uri="{FF2B5EF4-FFF2-40B4-BE49-F238E27FC236}">
                      <a16:creationId xmlns:a16="http://schemas.microsoft.com/office/drawing/2014/main" id="{535A4477-621F-41E5-9EB7-10977B57F2F5}"/>
                    </a:ext>
                  </a:extLst>
                </p:cNvPr>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44" name="Freeform 51">
                  <a:extLst>
                    <a:ext uri="{FF2B5EF4-FFF2-40B4-BE49-F238E27FC236}">
                      <a16:creationId xmlns:a16="http://schemas.microsoft.com/office/drawing/2014/main" id="{F70E3F09-C75C-4FC5-92F0-D5C644C755B1}"/>
                    </a:ext>
                  </a:extLst>
                </p:cNvPr>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45" name="Freeform 52">
                  <a:extLst>
                    <a:ext uri="{FF2B5EF4-FFF2-40B4-BE49-F238E27FC236}">
                      <a16:creationId xmlns:a16="http://schemas.microsoft.com/office/drawing/2014/main" id="{5BD25541-B89D-4842-BB79-A89A5890C056}"/>
                    </a:ext>
                  </a:extLst>
                </p:cNvPr>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46" name="Freeform 53">
                  <a:extLst>
                    <a:ext uri="{FF2B5EF4-FFF2-40B4-BE49-F238E27FC236}">
                      <a16:creationId xmlns:a16="http://schemas.microsoft.com/office/drawing/2014/main" id="{BB74EEE0-AC13-460A-A2FF-4257C413488E}"/>
                    </a:ext>
                  </a:extLst>
                </p:cNvPr>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47" name="Freeform 54">
                  <a:extLst>
                    <a:ext uri="{FF2B5EF4-FFF2-40B4-BE49-F238E27FC236}">
                      <a16:creationId xmlns:a16="http://schemas.microsoft.com/office/drawing/2014/main" id="{80A30648-CAA2-4FBA-BFA5-17490C3EDE5C}"/>
                    </a:ext>
                  </a:extLst>
                </p:cNvPr>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48" name="Freeform 55">
                  <a:extLst>
                    <a:ext uri="{FF2B5EF4-FFF2-40B4-BE49-F238E27FC236}">
                      <a16:creationId xmlns:a16="http://schemas.microsoft.com/office/drawing/2014/main" id="{5E363B3D-A6A9-4FCE-A353-8CAE9159EBD1}"/>
                    </a:ext>
                  </a:extLst>
                </p:cNvPr>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49" name="Freeform 56">
                  <a:extLst>
                    <a:ext uri="{FF2B5EF4-FFF2-40B4-BE49-F238E27FC236}">
                      <a16:creationId xmlns:a16="http://schemas.microsoft.com/office/drawing/2014/main" id="{DFB99620-8321-4A16-9279-D1DEC15A27A5}"/>
                    </a:ext>
                  </a:extLst>
                </p:cNvPr>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50" name="Freeform 57">
                  <a:extLst>
                    <a:ext uri="{FF2B5EF4-FFF2-40B4-BE49-F238E27FC236}">
                      <a16:creationId xmlns:a16="http://schemas.microsoft.com/office/drawing/2014/main" id="{31E0E0FE-E370-4321-8A40-79726A9A0FBF}"/>
                    </a:ext>
                  </a:extLst>
                </p:cNvPr>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51" name="Freeform 58">
                  <a:extLst>
                    <a:ext uri="{FF2B5EF4-FFF2-40B4-BE49-F238E27FC236}">
                      <a16:creationId xmlns:a16="http://schemas.microsoft.com/office/drawing/2014/main" id="{16FAED96-08AF-4FD3-9F81-E4FC9A378688}"/>
                    </a:ext>
                  </a:extLst>
                </p:cNvPr>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grpSp>
          <p:sp>
            <p:nvSpPr>
              <p:cNvPr id="35" name="Freeform 59">
                <a:extLst>
                  <a:ext uri="{FF2B5EF4-FFF2-40B4-BE49-F238E27FC236}">
                    <a16:creationId xmlns:a16="http://schemas.microsoft.com/office/drawing/2014/main" id="{69E72417-41F9-42BD-8773-7EE7CCE613AE}"/>
                  </a:ext>
                </a:extLst>
              </p:cNvPr>
              <p:cNvSpPr>
                <a:spLocks/>
              </p:cNvSpPr>
              <p:nvPr/>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36" name="Freeform 60">
                <a:extLst>
                  <a:ext uri="{FF2B5EF4-FFF2-40B4-BE49-F238E27FC236}">
                    <a16:creationId xmlns:a16="http://schemas.microsoft.com/office/drawing/2014/main" id="{BABE62CC-C7B9-4782-9219-AF5F9EEC18F5}"/>
                  </a:ext>
                </a:extLst>
              </p:cNvPr>
              <p:cNvSpPr>
                <a:spLocks/>
              </p:cNvSpPr>
              <p:nvPr/>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7" name="Freeform 61">
                <a:extLst>
                  <a:ext uri="{FF2B5EF4-FFF2-40B4-BE49-F238E27FC236}">
                    <a16:creationId xmlns:a16="http://schemas.microsoft.com/office/drawing/2014/main" id="{A513A395-132A-466E-A594-B3668A5B72CE}"/>
                  </a:ext>
                </a:extLst>
              </p:cNvPr>
              <p:cNvSpPr>
                <a:spLocks/>
              </p:cNvSpPr>
              <p:nvPr/>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8" name="Freeform 62">
                <a:extLst>
                  <a:ext uri="{FF2B5EF4-FFF2-40B4-BE49-F238E27FC236}">
                    <a16:creationId xmlns:a16="http://schemas.microsoft.com/office/drawing/2014/main" id="{CF6CD662-537B-41E9-9395-4F13103D6554}"/>
                  </a:ext>
                </a:extLst>
              </p:cNvPr>
              <p:cNvSpPr>
                <a:spLocks/>
              </p:cNvSpPr>
              <p:nvPr/>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9" name="Freeform 63">
                <a:extLst>
                  <a:ext uri="{FF2B5EF4-FFF2-40B4-BE49-F238E27FC236}">
                    <a16:creationId xmlns:a16="http://schemas.microsoft.com/office/drawing/2014/main" id="{11D7CF47-B3F0-4247-8157-F58822702D05}"/>
                  </a:ext>
                </a:extLst>
              </p:cNvPr>
              <p:cNvSpPr>
                <a:spLocks/>
              </p:cNvSpPr>
              <p:nvPr/>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40" name="Freeform 64">
                <a:extLst>
                  <a:ext uri="{FF2B5EF4-FFF2-40B4-BE49-F238E27FC236}">
                    <a16:creationId xmlns:a16="http://schemas.microsoft.com/office/drawing/2014/main" id="{D0B9FCD3-1C36-4622-8343-145C4D0DAE66}"/>
                  </a:ext>
                </a:extLst>
              </p:cNvPr>
              <p:cNvSpPr>
                <a:spLocks/>
              </p:cNvSpPr>
              <p:nvPr/>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 name="Freeform 65">
                <a:extLst>
                  <a:ext uri="{FF2B5EF4-FFF2-40B4-BE49-F238E27FC236}">
                    <a16:creationId xmlns:a16="http://schemas.microsoft.com/office/drawing/2014/main" id="{76A2B3F2-65A5-4B2C-9BCD-112C3062E8F9}"/>
                  </a:ext>
                </a:extLst>
              </p:cNvPr>
              <p:cNvSpPr>
                <a:spLocks/>
              </p:cNvSpPr>
              <p:nvPr/>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 name="Freeform 66">
                <a:extLst>
                  <a:ext uri="{FF2B5EF4-FFF2-40B4-BE49-F238E27FC236}">
                    <a16:creationId xmlns:a16="http://schemas.microsoft.com/office/drawing/2014/main" id="{B97BD05F-AFCD-4189-A47C-415C8AC25704}"/>
                  </a:ext>
                </a:extLst>
              </p:cNvPr>
              <p:cNvSpPr>
                <a:spLocks/>
              </p:cNvSpPr>
              <p:nvPr/>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sp>
        <p:nvSpPr>
          <p:cNvPr id="97347" name="Rectangle 67"/>
          <p:cNvSpPr>
            <a:spLocks noGrp="1" noChangeArrowheads="1"/>
          </p:cNvSpPr>
          <p:nvPr>
            <p:ph type="ctrTitle" sz="quarter"/>
          </p:nvPr>
        </p:nvSpPr>
        <p:spPr>
          <a:xfrm>
            <a:off x="455613" y="1920875"/>
            <a:ext cx="8226425" cy="1736725"/>
          </a:xfrm>
        </p:spPr>
        <p:txBody>
          <a:bodyPr anchor="b"/>
          <a:lstStyle>
            <a:lvl1pPr>
              <a:defRPr sz="5400"/>
            </a:lvl1pPr>
          </a:lstStyle>
          <a:p>
            <a:pPr lvl="0"/>
            <a:r>
              <a:rPr lang="es-ES" altLang="es-MX" noProof="0"/>
              <a:t>Haga clic para cambiar el estilo de título	</a:t>
            </a:r>
          </a:p>
        </p:txBody>
      </p:sp>
      <p:sp>
        <p:nvSpPr>
          <p:cNvPr id="97348"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s-ES" altLang="es-MX" noProof="0"/>
              <a:t>Haga clic para modificar el estilo de subtítulo del patrón</a:t>
            </a:r>
          </a:p>
        </p:txBody>
      </p:sp>
      <p:sp>
        <p:nvSpPr>
          <p:cNvPr id="69" name="Rectangle 69">
            <a:extLst>
              <a:ext uri="{FF2B5EF4-FFF2-40B4-BE49-F238E27FC236}">
                <a16:creationId xmlns:a16="http://schemas.microsoft.com/office/drawing/2014/main" id="{0A39B2A5-31FA-4D05-A0FA-7522C420F1AE}"/>
              </a:ext>
            </a:extLst>
          </p:cNvPr>
          <p:cNvSpPr>
            <a:spLocks noGrp="1" noChangeArrowheads="1"/>
          </p:cNvSpPr>
          <p:nvPr>
            <p:ph type="dt" sz="quarter" idx="10"/>
          </p:nvPr>
        </p:nvSpPr>
        <p:spPr/>
        <p:txBody>
          <a:bodyPr/>
          <a:lstStyle>
            <a:lvl1pPr>
              <a:defRPr/>
            </a:lvl1pPr>
          </a:lstStyle>
          <a:p>
            <a:pPr>
              <a:defRPr/>
            </a:pPr>
            <a:endParaRPr lang="es-ES" altLang="es-MX"/>
          </a:p>
        </p:txBody>
      </p:sp>
      <p:sp>
        <p:nvSpPr>
          <p:cNvPr id="70" name="Rectangle 70">
            <a:extLst>
              <a:ext uri="{FF2B5EF4-FFF2-40B4-BE49-F238E27FC236}">
                <a16:creationId xmlns:a16="http://schemas.microsoft.com/office/drawing/2014/main" id="{15E982C0-27EB-4F0E-BF10-E8DEF39CD747}"/>
              </a:ext>
            </a:extLst>
          </p:cNvPr>
          <p:cNvSpPr>
            <a:spLocks noGrp="1" noChangeArrowheads="1"/>
          </p:cNvSpPr>
          <p:nvPr>
            <p:ph type="ftr" sz="quarter" idx="11"/>
          </p:nvPr>
        </p:nvSpPr>
        <p:spPr/>
        <p:txBody>
          <a:bodyPr/>
          <a:lstStyle>
            <a:lvl1pPr>
              <a:defRPr/>
            </a:lvl1pPr>
          </a:lstStyle>
          <a:p>
            <a:pPr>
              <a:defRPr/>
            </a:pPr>
            <a:endParaRPr lang="es-ES" altLang="es-MX"/>
          </a:p>
        </p:txBody>
      </p:sp>
      <p:sp>
        <p:nvSpPr>
          <p:cNvPr id="71" name="Rectangle 71">
            <a:extLst>
              <a:ext uri="{FF2B5EF4-FFF2-40B4-BE49-F238E27FC236}">
                <a16:creationId xmlns:a16="http://schemas.microsoft.com/office/drawing/2014/main" id="{7C83DC58-4FB3-4012-B721-6A7730FA8B02}"/>
              </a:ext>
            </a:extLst>
          </p:cNvPr>
          <p:cNvSpPr>
            <a:spLocks noGrp="1" noChangeArrowheads="1"/>
          </p:cNvSpPr>
          <p:nvPr>
            <p:ph type="sldNum" sz="quarter" idx="12"/>
          </p:nvPr>
        </p:nvSpPr>
        <p:spPr/>
        <p:txBody>
          <a:bodyPr/>
          <a:lstStyle>
            <a:lvl1pPr>
              <a:defRPr smtClean="0"/>
            </a:lvl1pPr>
          </a:lstStyle>
          <a:p>
            <a:pPr>
              <a:defRPr/>
            </a:pPr>
            <a:fld id="{784EECF3-E16D-49E2-9F54-8769FB8725A2}" type="slidenum">
              <a:rPr lang="es-ES" altLang="es-MX"/>
              <a:pPr>
                <a:defRPr/>
              </a:pPr>
              <a:t>‹Nº›</a:t>
            </a:fld>
            <a:endParaRPr lang="es-ES" altLang="es-MX"/>
          </a:p>
        </p:txBody>
      </p:sp>
    </p:spTree>
    <p:extLst>
      <p:ext uri="{BB962C8B-B14F-4D97-AF65-F5344CB8AC3E}">
        <p14:creationId xmlns:p14="http://schemas.microsoft.com/office/powerpoint/2010/main" val="1931143014"/>
      </p:ext>
    </p:extLst>
  </p:cSld>
  <p:clrMapOvr>
    <a:masterClrMapping/>
  </p:clrMapOvr>
  <p:transition>
    <p:cover di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68">
            <a:extLst>
              <a:ext uri="{FF2B5EF4-FFF2-40B4-BE49-F238E27FC236}">
                <a16:creationId xmlns:a16="http://schemas.microsoft.com/office/drawing/2014/main" id="{F15EDE12-71A9-4DB4-90C0-D28DF4BDFF11}"/>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69">
            <a:extLst>
              <a:ext uri="{FF2B5EF4-FFF2-40B4-BE49-F238E27FC236}">
                <a16:creationId xmlns:a16="http://schemas.microsoft.com/office/drawing/2014/main" id="{2DB74F21-5631-4387-9356-FCA91C1D0EC3}"/>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70">
            <a:extLst>
              <a:ext uri="{FF2B5EF4-FFF2-40B4-BE49-F238E27FC236}">
                <a16:creationId xmlns:a16="http://schemas.microsoft.com/office/drawing/2014/main" id="{118124C3-3366-463A-AE19-0CDDAE74B1F8}"/>
              </a:ext>
            </a:extLst>
          </p:cNvPr>
          <p:cNvSpPr>
            <a:spLocks noGrp="1" noChangeArrowheads="1"/>
          </p:cNvSpPr>
          <p:nvPr>
            <p:ph type="sldNum" sz="quarter" idx="12"/>
          </p:nvPr>
        </p:nvSpPr>
        <p:spPr>
          <a:ln/>
        </p:spPr>
        <p:txBody>
          <a:bodyPr/>
          <a:lstStyle>
            <a:lvl1pPr>
              <a:defRPr/>
            </a:lvl1pPr>
          </a:lstStyle>
          <a:p>
            <a:pPr>
              <a:defRPr/>
            </a:pPr>
            <a:fld id="{6F50EB83-DD34-45B9-8ED1-8F983EB46889}" type="slidenum">
              <a:rPr lang="es-ES" altLang="es-MX"/>
              <a:pPr>
                <a:defRPr/>
              </a:pPr>
              <a:t>‹Nº›</a:t>
            </a:fld>
            <a:endParaRPr lang="es-ES" altLang="es-MX"/>
          </a:p>
        </p:txBody>
      </p:sp>
    </p:spTree>
    <p:extLst>
      <p:ext uri="{BB962C8B-B14F-4D97-AF65-F5344CB8AC3E}">
        <p14:creationId xmlns:p14="http://schemas.microsoft.com/office/powerpoint/2010/main" val="1149445282"/>
      </p:ext>
    </p:extLst>
  </p:cSld>
  <p:clrMapOvr>
    <a:masterClrMapping/>
  </p:clrMapOvr>
  <p:transition>
    <p:cover dir="d"/>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68">
            <a:extLst>
              <a:ext uri="{FF2B5EF4-FFF2-40B4-BE49-F238E27FC236}">
                <a16:creationId xmlns:a16="http://schemas.microsoft.com/office/drawing/2014/main" id="{572C48CD-F74F-47FD-AD84-01CFC2E8D39A}"/>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69">
            <a:extLst>
              <a:ext uri="{FF2B5EF4-FFF2-40B4-BE49-F238E27FC236}">
                <a16:creationId xmlns:a16="http://schemas.microsoft.com/office/drawing/2014/main" id="{65492651-C99B-4DFB-93E6-D81015602F95}"/>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70">
            <a:extLst>
              <a:ext uri="{FF2B5EF4-FFF2-40B4-BE49-F238E27FC236}">
                <a16:creationId xmlns:a16="http://schemas.microsoft.com/office/drawing/2014/main" id="{35AAECB2-75C9-45D3-96E9-8EB36EDA5C68}"/>
              </a:ext>
            </a:extLst>
          </p:cNvPr>
          <p:cNvSpPr>
            <a:spLocks noGrp="1" noChangeArrowheads="1"/>
          </p:cNvSpPr>
          <p:nvPr>
            <p:ph type="sldNum" sz="quarter" idx="12"/>
          </p:nvPr>
        </p:nvSpPr>
        <p:spPr>
          <a:ln/>
        </p:spPr>
        <p:txBody>
          <a:bodyPr/>
          <a:lstStyle>
            <a:lvl1pPr>
              <a:defRPr/>
            </a:lvl1pPr>
          </a:lstStyle>
          <a:p>
            <a:pPr>
              <a:defRPr/>
            </a:pPr>
            <a:fld id="{C94C9466-4E50-46B2-9C2A-D5018E9FA291}" type="slidenum">
              <a:rPr lang="es-ES" altLang="es-MX"/>
              <a:pPr>
                <a:defRPr/>
              </a:pPr>
              <a:t>‹Nº›</a:t>
            </a:fld>
            <a:endParaRPr lang="es-ES" altLang="es-MX"/>
          </a:p>
        </p:txBody>
      </p:sp>
    </p:spTree>
    <p:extLst>
      <p:ext uri="{BB962C8B-B14F-4D97-AF65-F5344CB8AC3E}">
        <p14:creationId xmlns:p14="http://schemas.microsoft.com/office/powerpoint/2010/main" val="307165629"/>
      </p:ext>
    </p:extLst>
  </p:cSld>
  <p:clrMapOvr>
    <a:masterClrMapping/>
  </p:clrMapOvr>
  <p:transition>
    <p:cover dir="d"/>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5613" y="1598613"/>
            <a:ext cx="4037012" cy="44973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5025" y="1598613"/>
            <a:ext cx="4037013" cy="44973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68">
            <a:extLst>
              <a:ext uri="{FF2B5EF4-FFF2-40B4-BE49-F238E27FC236}">
                <a16:creationId xmlns:a16="http://schemas.microsoft.com/office/drawing/2014/main" id="{ED2C6EA7-73FC-4D9F-BDD5-0F60CC6F7E14}"/>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69">
            <a:extLst>
              <a:ext uri="{FF2B5EF4-FFF2-40B4-BE49-F238E27FC236}">
                <a16:creationId xmlns:a16="http://schemas.microsoft.com/office/drawing/2014/main" id="{24D4522C-C40D-47FC-B4D6-E844E6CC8896}"/>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70">
            <a:extLst>
              <a:ext uri="{FF2B5EF4-FFF2-40B4-BE49-F238E27FC236}">
                <a16:creationId xmlns:a16="http://schemas.microsoft.com/office/drawing/2014/main" id="{CDF25445-82F3-472E-A4D5-1DF53E62A757}"/>
              </a:ext>
            </a:extLst>
          </p:cNvPr>
          <p:cNvSpPr>
            <a:spLocks noGrp="1" noChangeArrowheads="1"/>
          </p:cNvSpPr>
          <p:nvPr>
            <p:ph type="sldNum" sz="quarter" idx="12"/>
          </p:nvPr>
        </p:nvSpPr>
        <p:spPr>
          <a:ln/>
        </p:spPr>
        <p:txBody>
          <a:bodyPr/>
          <a:lstStyle>
            <a:lvl1pPr>
              <a:defRPr/>
            </a:lvl1pPr>
          </a:lstStyle>
          <a:p>
            <a:pPr>
              <a:defRPr/>
            </a:pPr>
            <a:fld id="{35CA2887-BE27-4839-9BB1-7EE9D0CFFD57}" type="slidenum">
              <a:rPr lang="es-ES" altLang="es-MX"/>
              <a:pPr>
                <a:defRPr/>
              </a:pPr>
              <a:t>‹Nº›</a:t>
            </a:fld>
            <a:endParaRPr lang="es-ES" altLang="es-MX"/>
          </a:p>
        </p:txBody>
      </p:sp>
    </p:spTree>
    <p:extLst>
      <p:ext uri="{BB962C8B-B14F-4D97-AF65-F5344CB8AC3E}">
        <p14:creationId xmlns:p14="http://schemas.microsoft.com/office/powerpoint/2010/main" val="1267256306"/>
      </p:ext>
    </p:extLst>
  </p:cSld>
  <p:clrMapOvr>
    <a:masterClrMapping/>
  </p:clrMapOvr>
  <p:transition>
    <p:cover dir="d"/>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68">
            <a:extLst>
              <a:ext uri="{FF2B5EF4-FFF2-40B4-BE49-F238E27FC236}">
                <a16:creationId xmlns:a16="http://schemas.microsoft.com/office/drawing/2014/main" id="{8F9854CB-D830-455B-8C08-8EFAB601E31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8" name="Rectangle 69">
            <a:extLst>
              <a:ext uri="{FF2B5EF4-FFF2-40B4-BE49-F238E27FC236}">
                <a16:creationId xmlns:a16="http://schemas.microsoft.com/office/drawing/2014/main" id="{5E1B43EA-8EA1-45B0-9D74-727A2A287A32}"/>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9" name="Rectangle 70">
            <a:extLst>
              <a:ext uri="{FF2B5EF4-FFF2-40B4-BE49-F238E27FC236}">
                <a16:creationId xmlns:a16="http://schemas.microsoft.com/office/drawing/2014/main" id="{787174FF-40DC-4ABF-9A20-F41290CBC09F}"/>
              </a:ext>
            </a:extLst>
          </p:cNvPr>
          <p:cNvSpPr>
            <a:spLocks noGrp="1" noChangeArrowheads="1"/>
          </p:cNvSpPr>
          <p:nvPr>
            <p:ph type="sldNum" sz="quarter" idx="12"/>
          </p:nvPr>
        </p:nvSpPr>
        <p:spPr>
          <a:ln/>
        </p:spPr>
        <p:txBody>
          <a:bodyPr/>
          <a:lstStyle>
            <a:lvl1pPr>
              <a:defRPr/>
            </a:lvl1pPr>
          </a:lstStyle>
          <a:p>
            <a:pPr>
              <a:defRPr/>
            </a:pPr>
            <a:fld id="{000B4A39-6DF7-4507-BC80-A821BEDB3A18}" type="slidenum">
              <a:rPr lang="es-ES" altLang="es-MX"/>
              <a:pPr>
                <a:defRPr/>
              </a:pPr>
              <a:t>‹Nº›</a:t>
            </a:fld>
            <a:endParaRPr lang="es-ES" altLang="es-MX"/>
          </a:p>
        </p:txBody>
      </p:sp>
    </p:spTree>
    <p:extLst>
      <p:ext uri="{BB962C8B-B14F-4D97-AF65-F5344CB8AC3E}">
        <p14:creationId xmlns:p14="http://schemas.microsoft.com/office/powerpoint/2010/main" val="2187605856"/>
      </p:ext>
    </p:extLst>
  </p:cSld>
  <p:clrMapOvr>
    <a:masterClrMapping/>
  </p:clrMapOvr>
  <p:transition>
    <p:cover dir="d"/>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68">
            <a:extLst>
              <a:ext uri="{FF2B5EF4-FFF2-40B4-BE49-F238E27FC236}">
                <a16:creationId xmlns:a16="http://schemas.microsoft.com/office/drawing/2014/main" id="{98A5B7D7-7D84-4341-B3AC-B08826BF4659}"/>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69">
            <a:extLst>
              <a:ext uri="{FF2B5EF4-FFF2-40B4-BE49-F238E27FC236}">
                <a16:creationId xmlns:a16="http://schemas.microsoft.com/office/drawing/2014/main" id="{B0833353-8AE2-4D4C-8CAC-0EC4B6A88623}"/>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70">
            <a:extLst>
              <a:ext uri="{FF2B5EF4-FFF2-40B4-BE49-F238E27FC236}">
                <a16:creationId xmlns:a16="http://schemas.microsoft.com/office/drawing/2014/main" id="{BC994DF9-0B95-40AA-B684-BE0DA29F5CC9}"/>
              </a:ext>
            </a:extLst>
          </p:cNvPr>
          <p:cNvSpPr>
            <a:spLocks noGrp="1" noChangeArrowheads="1"/>
          </p:cNvSpPr>
          <p:nvPr>
            <p:ph type="sldNum" sz="quarter" idx="12"/>
          </p:nvPr>
        </p:nvSpPr>
        <p:spPr>
          <a:ln/>
        </p:spPr>
        <p:txBody>
          <a:bodyPr/>
          <a:lstStyle>
            <a:lvl1pPr>
              <a:defRPr/>
            </a:lvl1pPr>
          </a:lstStyle>
          <a:p>
            <a:pPr>
              <a:defRPr/>
            </a:pPr>
            <a:fld id="{6EEB6E5C-0F62-4F06-B125-AC2C43961519}" type="slidenum">
              <a:rPr lang="es-ES" altLang="es-MX"/>
              <a:pPr>
                <a:defRPr/>
              </a:pPr>
              <a:t>‹Nº›</a:t>
            </a:fld>
            <a:endParaRPr lang="es-ES" altLang="es-MX"/>
          </a:p>
        </p:txBody>
      </p:sp>
    </p:spTree>
    <p:extLst>
      <p:ext uri="{BB962C8B-B14F-4D97-AF65-F5344CB8AC3E}">
        <p14:creationId xmlns:p14="http://schemas.microsoft.com/office/powerpoint/2010/main" val="3856217766"/>
      </p:ext>
    </p:extLst>
  </p:cSld>
  <p:clrMapOvr>
    <a:masterClrMapping/>
  </p:clrMapOvr>
  <p:transition>
    <p:cover dir="d"/>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68">
            <a:extLst>
              <a:ext uri="{FF2B5EF4-FFF2-40B4-BE49-F238E27FC236}">
                <a16:creationId xmlns:a16="http://schemas.microsoft.com/office/drawing/2014/main" id="{BD43F80D-00A7-46AD-8269-4ED8BBEAF80D}"/>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3" name="Rectangle 69">
            <a:extLst>
              <a:ext uri="{FF2B5EF4-FFF2-40B4-BE49-F238E27FC236}">
                <a16:creationId xmlns:a16="http://schemas.microsoft.com/office/drawing/2014/main" id="{2C4CAD67-9EF5-45AB-B942-37D776B870B6}"/>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4" name="Rectangle 70">
            <a:extLst>
              <a:ext uri="{FF2B5EF4-FFF2-40B4-BE49-F238E27FC236}">
                <a16:creationId xmlns:a16="http://schemas.microsoft.com/office/drawing/2014/main" id="{227C345E-1DC3-4745-9A1F-774C9CF8A782}"/>
              </a:ext>
            </a:extLst>
          </p:cNvPr>
          <p:cNvSpPr>
            <a:spLocks noGrp="1" noChangeArrowheads="1"/>
          </p:cNvSpPr>
          <p:nvPr>
            <p:ph type="sldNum" sz="quarter" idx="12"/>
          </p:nvPr>
        </p:nvSpPr>
        <p:spPr>
          <a:ln/>
        </p:spPr>
        <p:txBody>
          <a:bodyPr/>
          <a:lstStyle>
            <a:lvl1pPr>
              <a:defRPr/>
            </a:lvl1pPr>
          </a:lstStyle>
          <a:p>
            <a:pPr>
              <a:defRPr/>
            </a:pPr>
            <a:fld id="{B3A214BE-90B2-46DF-9222-997FE8856D99}" type="slidenum">
              <a:rPr lang="es-ES" altLang="es-MX"/>
              <a:pPr>
                <a:defRPr/>
              </a:pPr>
              <a:t>‹Nº›</a:t>
            </a:fld>
            <a:endParaRPr lang="es-ES" altLang="es-MX"/>
          </a:p>
        </p:txBody>
      </p:sp>
    </p:spTree>
    <p:extLst>
      <p:ext uri="{BB962C8B-B14F-4D97-AF65-F5344CB8AC3E}">
        <p14:creationId xmlns:p14="http://schemas.microsoft.com/office/powerpoint/2010/main" val="2588417999"/>
      </p:ext>
    </p:extLst>
  </p:cSld>
  <p:clrMapOvr>
    <a:masterClrMapping/>
  </p:clrMapOvr>
  <p:transition>
    <p:cover dir="d"/>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68">
            <a:extLst>
              <a:ext uri="{FF2B5EF4-FFF2-40B4-BE49-F238E27FC236}">
                <a16:creationId xmlns:a16="http://schemas.microsoft.com/office/drawing/2014/main" id="{421AA8B9-A003-4787-AB0F-9335EFBD73F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69">
            <a:extLst>
              <a:ext uri="{FF2B5EF4-FFF2-40B4-BE49-F238E27FC236}">
                <a16:creationId xmlns:a16="http://schemas.microsoft.com/office/drawing/2014/main" id="{37170EAC-04D5-40D0-B689-7B8FE9C4D74B}"/>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70">
            <a:extLst>
              <a:ext uri="{FF2B5EF4-FFF2-40B4-BE49-F238E27FC236}">
                <a16:creationId xmlns:a16="http://schemas.microsoft.com/office/drawing/2014/main" id="{EC4DF348-BACB-4612-BEF6-BED523F57279}"/>
              </a:ext>
            </a:extLst>
          </p:cNvPr>
          <p:cNvSpPr>
            <a:spLocks noGrp="1" noChangeArrowheads="1"/>
          </p:cNvSpPr>
          <p:nvPr>
            <p:ph type="sldNum" sz="quarter" idx="12"/>
          </p:nvPr>
        </p:nvSpPr>
        <p:spPr>
          <a:ln/>
        </p:spPr>
        <p:txBody>
          <a:bodyPr/>
          <a:lstStyle>
            <a:lvl1pPr>
              <a:defRPr/>
            </a:lvl1pPr>
          </a:lstStyle>
          <a:p>
            <a:pPr>
              <a:defRPr/>
            </a:pPr>
            <a:fld id="{D5C811C9-F50A-437B-8CAF-63DD0387427B}" type="slidenum">
              <a:rPr lang="es-ES" altLang="es-MX"/>
              <a:pPr>
                <a:defRPr/>
              </a:pPr>
              <a:t>‹Nº›</a:t>
            </a:fld>
            <a:endParaRPr lang="es-ES" altLang="es-MX"/>
          </a:p>
        </p:txBody>
      </p:sp>
    </p:spTree>
    <p:extLst>
      <p:ext uri="{BB962C8B-B14F-4D97-AF65-F5344CB8AC3E}">
        <p14:creationId xmlns:p14="http://schemas.microsoft.com/office/powerpoint/2010/main" val="2569594626"/>
      </p:ext>
    </p:extLst>
  </p:cSld>
  <p:clrMapOvr>
    <a:masterClrMapping/>
  </p:clrMapOvr>
  <p:transition>
    <p:cover dir="d"/>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68">
            <a:extLst>
              <a:ext uri="{FF2B5EF4-FFF2-40B4-BE49-F238E27FC236}">
                <a16:creationId xmlns:a16="http://schemas.microsoft.com/office/drawing/2014/main" id="{1A62BAD5-855E-46A1-AE2F-E9219D22B863}"/>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69">
            <a:extLst>
              <a:ext uri="{FF2B5EF4-FFF2-40B4-BE49-F238E27FC236}">
                <a16:creationId xmlns:a16="http://schemas.microsoft.com/office/drawing/2014/main" id="{4F528FB4-8F94-4C84-9D4C-BDA6C0BFE8FE}"/>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70">
            <a:extLst>
              <a:ext uri="{FF2B5EF4-FFF2-40B4-BE49-F238E27FC236}">
                <a16:creationId xmlns:a16="http://schemas.microsoft.com/office/drawing/2014/main" id="{D6FD0FBF-18A6-4613-BA3E-8E35F514FF0D}"/>
              </a:ext>
            </a:extLst>
          </p:cNvPr>
          <p:cNvSpPr>
            <a:spLocks noGrp="1" noChangeArrowheads="1"/>
          </p:cNvSpPr>
          <p:nvPr>
            <p:ph type="sldNum" sz="quarter" idx="12"/>
          </p:nvPr>
        </p:nvSpPr>
        <p:spPr>
          <a:ln/>
        </p:spPr>
        <p:txBody>
          <a:bodyPr/>
          <a:lstStyle>
            <a:lvl1pPr>
              <a:defRPr/>
            </a:lvl1pPr>
          </a:lstStyle>
          <a:p>
            <a:pPr>
              <a:defRPr/>
            </a:pPr>
            <a:fld id="{11101DD5-19CD-4D9D-994B-2750A23F0F5E}" type="slidenum">
              <a:rPr lang="es-ES" altLang="es-MX"/>
              <a:pPr>
                <a:defRPr/>
              </a:pPr>
              <a:t>‹Nº›</a:t>
            </a:fld>
            <a:endParaRPr lang="es-ES" altLang="es-MX"/>
          </a:p>
        </p:txBody>
      </p:sp>
    </p:spTree>
    <p:extLst>
      <p:ext uri="{BB962C8B-B14F-4D97-AF65-F5344CB8AC3E}">
        <p14:creationId xmlns:p14="http://schemas.microsoft.com/office/powerpoint/2010/main" val="2621822975"/>
      </p:ext>
    </p:extLst>
  </p:cSld>
  <p:clrMapOvr>
    <a:masterClrMapping/>
  </p:clrMapOvr>
  <p:transition>
    <p:cover dir="d"/>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68">
            <a:extLst>
              <a:ext uri="{FF2B5EF4-FFF2-40B4-BE49-F238E27FC236}">
                <a16:creationId xmlns:a16="http://schemas.microsoft.com/office/drawing/2014/main" id="{354E9BD2-F890-4A9A-93B4-AC5C6671A037}"/>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69">
            <a:extLst>
              <a:ext uri="{FF2B5EF4-FFF2-40B4-BE49-F238E27FC236}">
                <a16:creationId xmlns:a16="http://schemas.microsoft.com/office/drawing/2014/main" id="{D1B2CE32-47A2-4A0B-B201-99763E12E571}"/>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70">
            <a:extLst>
              <a:ext uri="{FF2B5EF4-FFF2-40B4-BE49-F238E27FC236}">
                <a16:creationId xmlns:a16="http://schemas.microsoft.com/office/drawing/2014/main" id="{BB939D25-D50C-4BA9-9C06-5736DE7FE5AD}"/>
              </a:ext>
            </a:extLst>
          </p:cNvPr>
          <p:cNvSpPr>
            <a:spLocks noGrp="1" noChangeArrowheads="1"/>
          </p:cNvSpPr>
          <p:nvPr>
            <p:ph type="sldNum" sz="quarter" idx="12"/>
          </p:nvPr>
        </p:nvSpPr>
        <p:spPr>
          <a:ln/>
        </p:spPr>
        <p:txBody>
          <a:bodyPr/>
          <a:lstStyle>
            <a:lvl1pPr>
              <a:defRPr/>
            </a:lvl1pPr>
          </a:lstStyle>
          <a:p>
            <a:pPr>
              <a:defRPr/>
            </a:pPr>
            <a:fld id="{61984A67-5FB8-4491-9007-83434F74E0D7}" type="slidenum">
              <a:rPr lang="es-ES" altLang="es-MX"/>
              <a:pPr>
                <a:defRPr/>
              </a:pPr>
              <a:t>‹Nº›</a:t>
            </a:fld>
            <a:endParaRPr lang="es-ES" altLang="es-MX"/>
          </a:p>
        </p:txBody>
      </p:sp>
    </p:spTree>
    <p:extLst>
      <p:ext uri="{BB962C8B-B14F-4D97-AF65-F5344CB8AC3E}">
        <p14:creationId xmlns:p14="http://schemas.microsoft.com/office/powerpoint/2010/main" val="3390059637"/>
      </p:ext>
    </p:extLst>
  </p:cSld>
  <p:clrMapOvr>
    <a:masterClrMapping/>
  </p:clrMapOvr>
  <p:transition>
    <p:cover dir="d"/>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6225" y="273050"/>
            <a:ext cx="2055813" cy="5822950"/>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55613" y="273050"/>
            <a:ext cx="6018212" cy="58229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68">
            <a:extLst>
              <a:ext uri="{FF2B5EF4-FFF2-40B4-BE49-F238E27FC236}">
                <a16:creationId xmlns:a16="http://schemas.microsoft.com/office/drawing/2014/main" id="{BB2AE339-8DB7-45DD-BEAA-DDB9DB491AA4}"/>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69">
            <a:extLst>
              <a:ext uri="{FF2B5EF4-FFF2-40B4-BE49-F238E27FC236}">
                <a16:creationId xmlns:a16="http://schemas.microsoft.com/office/drawing/2014/main" id="{A13EE4A3-18FE-4B2E-BF54-8EB3111C3AD3}"/>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70">
            <a:extLst>
              <a:ext uri="{FF2B5EF4-FFF2-40B4-BE49-F238E27FC236}">
                <a16:creationId xmlns:a16="http://schemas.microsoft.com/office/drawing/2014/main" id="{C5DFC5F5-CECF-4637-9C2B-91827D9BC299}"/>
              </a:ext>
            </a:extLst>
          </p:cNvPr>
          <p:cNvSpPr>
            <a:spLocks noGrp="1" noChangeArrowheads="1"/>
          </p:cNvSpPr>
          <p:nvPr>
            <p:ph type="sldNum" sz="quarter" idx="12"/>
          </p:nvPr>
        </p:nvSpPr>
        <p:spPr>
          <a:ln/>
        </p:spPr>
        <p:txBody>
          <a:bodyPr/>
          <a:lstStyle>
            <a:lvl1pPr>
              <a:defRPr/>
            </a:lvl1pPr>
          </a:lstStyle>
          <a:p>
            <a:pPr>
              <a:defRPr/>
            </a:pPr>
            <a:fld id="{314D1FEC-05FA-4652-A1DD-B8E00B692230}" type="slidenum">
              <a:rPr lang="es-ES" altLang="es-MX"/>
              <a:pPr>
                <a:defRPr/>
              </a:pPr>
              <a:t>‹Nº›</a:t>
            </a:fld>
            <a:endParaRPr lang="es-ES" altLang="es-MX"/>
          </a:p>
        </p:txBody>
      </p:sp>
    </p:spTree>
    <p:extLst>
      <p:ext uri="{BB962C8B-B14F-4D97-AF65-F5344CB8AC3E}">
        <p14:creationId xmlns:p14="http://schemas.microsoft.com/office/powerpoint/2010/main" val="3360475321"/>
      </p:ext>
    </p:extLst>
  </p:cSld>
  <p:clrMapOvr>
    <a:masterClrMapping/>
  </p:clrMapOvr>
  <p:transition>
    <p:cover dir="d"/>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5613" y="273050"/>
            <a:ext cx="8226425" cy="1143000"/>
          </a:xfrm>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5613" y="1598613"/>
            <a:ext cx="4037012" cy="44973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quarter" idx="2"/>
          </p:nvPr>
        </p:nvSpPr>
        <p:spPr>
          <a:xfrm>
            <a:off x="4645025" y="1598613"/>
            <a:ext cx="4037013" cy="21717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contenido 4"/>
          <p:cNvSpPr>
            <a:spLocks noGrp="1"/>
          </p:cNvSpPr>
          <p:nvPr>
            <p:ph sz="quarter" idx="3"/>
          </p:nvPr>
        </p:nvSpPr>
        <p:spPr>
          <a:xfrm>
            <a:off x="4645025" y="3922713"/>
            <a:ext cx="4037013" cy="21732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68">
            <a:extLst>
              <a:ext uri="{FF2B5EF4-FFF2-40B4-BE49-F238E27FC236}">
                <a16:creationId xmlns:a16="http://schemas.microsoft.com/office/drawing/2014/main" id="{2F86D66B-94D3-4F0F-BB7A-43AEBD2D9330}"/>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7" name="Rectangle 69">
            <a:extLst>
              <a:ext uri="{FF2B5EF4-FFF2-40B4-BE49-F238E27FC236}">
                <a16:creationId xmlns:a16="http://schemas.microsoft.com/office/drawing/2014/main" id="{676C7FD4-EEF7-4F59-ACB7-9ECDC4BEFDFA}"/>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8" name="Rectangle 70">
            <a:extLst>
              <a:ext uri="{FF2B5EF4-FFF2-40B4-BE49-F238E27FC236}">
                <a16:creationId xmlns:a16="http://schemas.microsoft.com/office/drawing/2014/main" id="{C726E3E7-4010-4061-9B6A-4938DE94CDA0}"/>
              </a:ext>
            </a:extLst>
          </p:cNvPr>
          <p:cNvSpPr>
            <a:spLocks noGrp="1" noChangeArrowheads="1"/>
          </p:cNvSpPr>
          <p:nvPr>
            <p:ph type="sldNum" sz="quarter" idx="12"/>
          </p:nvPr>
        </p:nvSpPr>
        <p:spPr>
          <a:ln/>
        </p:spPr>
        <p:txBody>
          <a:bodyPr/>
          <a:lstStyle>
            <a:lvl1pPr>
              <a:defRPr/>
            </a:lvl1pPr>
          </a:lstStyle>
          <a:p>
            <a:pPr>
              <a:defRPr/>
            </a:pPr>
            <a:fld id="{AFBBD62C-6850-4FBA-B8F7-85C9D27F3AE7}" type="slidenum">
              <a:rPr lang="es-ES" altLang="es-MX"/>
              <a:pPr>
                <a:defRPr/>
              </a:pPr>
              <a:t>‹Nº›</a:t>
            </a:fld>
            <a:endParaRPr lang="es-ES" altLang="es-MX"/>
          </a:p>
        </p:txBody>
      </p:sp>
    </p:spTree>
    <p:extLst>
      <p:ext uri="{BB962C8B-B14F-4D97-AF65-F5344CB8AC3E}">
        <p14:creationId xmlns:p14="http://schemas.microsoft.com/office/powerpoint/2010/main" val="3352313126"/>
      </p:ext>
    </p:extLst>
  </p:cSld>
  <p:clrMapOvr>
    <a:masterClrMapping/>
  </p:clrMapOvr>
  <p:transition>
    <p:cover dir="d"/>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D3414B53-F701-40DB-A2E6-E50A7F1E38C8}"/>
              </a:ext>
            </a:extLst>
          </p:cNvPr>
          <p:cNvGrpSpPr>
            <a:grpSpLocks/>
          </p:cNvGrpSpPr>
          <p:nvPr/>
        </p:nvGrpSpPr>
        <p:grpSpPr bwMode="auto">
          <a:xfrm>
            <a:off x="0" y="0"/>
            <a:ext cx="9144000" cy="6856413"/>
            <a:chOff x="0" y="0"/>
            <a:chExt cx="5760" cy="4319"/>
          </a:xfrm>
        </p:grpSpPr>
        <p:sp>
          <p:nvSpPr>
            <p:cNvPr id="5" name="Freeform 3">
              <a:extLst>
                <a:ext uri="{FF2B5EF4-FFF2-40B4-BE49-F238E27FC236}">
                  <a16:creationId xmlns:a16="http://schemas.microsoft.com/office/drawing/2014/main" id="{5F685218-4EB6-45B1-BCCE-7E11241B9C3E}"/>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es-MX"/>
            </a:p>
          </p:txBody>
        </p:sp>
        <p:sp>
          <p:nvSpPr>
            <p:cNvPr id="6" name="Freeform 4">
              <a:extLst>
                <a:ext uri="{FF2B5EF4-FFF2-40B4-BE49-F238E27FC236}">
                  <a16:creationId xmlns:a16="http://schemas.microsoft.com/office/drawing/2014/main" id="{A84CB162-761C-4543-A6BF-F8FCFB4C5659}"/>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s-MX"/>
            </a:p>
          </p:txBody>
        </p:sp>
        <p:sp>
          <p:nvSpPr>
            <p:cNvPr id="7" name="Freeform 5">
              <a:extLst>
                <a:ext uri="{FF2B5EF4-FFF2-40B4-BE49-F238E27FC236}">
                  <a16:creationId xmlns:a16="http://schemas.microsoft.com/office/drawing/2014/main" id="{69637BA0-DB4D-4CBB-9ADC-2A8AE23C8F04}"/>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es-MX"/>
            </a:p>
          </p:txBody>
        </p:sp>
        <p:sp>
          <p:nvSpPr>
            <p:cNvPr id="8" name="Freeform 6">
              <a:extLst>
                <a:ext uri="{FF2B5EF4-FFF2-40B4-BE49-F238E27FC236}">
                  <a16:creationId xmlns:a16="http://schemas.microsoft.com/office/drawing/2014/main" id="{1369A355-0468-4B5B-AE18-23FAA03183C9}"/>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9" name="Freeform 7">
              <a:extLst>
                <a:ext uri="{FF2B5EF4-FFF2-40B4-BE49-F238E27FC236}">
                  <a16:creationId xmlns:a16="http://schemas.microsoft.com/office/drawing/2014/main" id="{33B67FF7-6EDE-44E5-8302-A7044D842B83}"/>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es-MX"/>
            </a:p>
          </p:txBody>
        </p:sp>
        <p:sp>
          <p:nvSpPr>
            <p:cNvPr id="10" name="Freeform 8">
              <a:extLst>
                <a:ext uri="{FF2B5EF4-FFF2-40B4-BE49-F238E27FC236}">
                  <a16:creationId xmlns:a16="http://schemas.microsoft.com/office/drawing/2014/main" id="{14A55AFB-3DBF-4084-B201-A0CC9C24036E}"/>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 name="Freeform 9">
              <a:extLst>
                <a:ext uri="{FF2B5EF4-FFF2-40B4-BE49-F238E27FC236}">
                  <a16:creationId xmlns:a16="http://schemas.microsoft.com/office/drawing/2014/main" id="{DD686FC8-9F54-4DC6-90D3-E7FCA6AD418A}"/>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2" name="Freeform 10">
              <a:extLst>
                <a:ext uri="{FF2B5EF4-FFF2-40B4-BE49-F238E27FC236}">
                  <a16:creationId xmlns:a16="http://schemas.microsoft.com/office/drawing/2014/main" id="{CA82D80F-1DF2-4821-A877-9B89FD374757}"/>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s-MX"/>
            </a:p>
          </p:txBody>
        </p:sp>
        <p:sp>
          <p:nvSpPr>
            <p:cNvPr id="13" name="Freeform 11">
              <a:extLst>
                <a:ext uri="{FF2B5EF4-FFF2-40B4-BE49-F238E27FC236}">
                  <a16:creationId xmlns:a16="http://schemas.microsoft.com/office/drawing/2014/main" id="{0F84203F-CEE1-4D00-A47F-24628524241B}"/>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4" name="Freeform 12">
              <a:extLst>
                <a:ext uri="{FF2B5EF4-FFF2-40B4-BE49-F238E27FC236}">
                  <a16:creationId xmlns:a16="http://schemas.microsoft.com/office/drawing/2014/main" id="{C187A9DE-F316-4EDE-B1CE-0D5B3990B782}"/>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es-MX"/>
            </a:p>
          </p:txBody>
        </p:sp>
        <p:sp>
          <p:nvSpPr>
            <p:cNvPr id="15" name="Freeform 13">
              <a:extLst>
                <a:ext uri="{FF2B5EF4-FFF2-40B4-BE49-F238E27FC236}">
                  <a16:creationId xmlns:a16="http://schemas.microsoft.com/office/drawing/2014/main" id="{FAFC5127-9776-45BF-8784-2EB34CF21848}"/>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6" name="Freeform 14">
              <a:extLst>
                <a:ext uri="{FF2B5EF4-FFF2-40B4-BE49-F238E27FC236}">
                  <a16:creationId xmlns:a16="http://schemas.microsoft.com/office/drawing/2014/main" id="{DADCC08B-767E-4AD3-970E-14B73334287D}"/>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es-MX"/>
            </a:p>
          </p:txBody>
        </p:sp>
        <p:sp>
          <p:nvSpPr>
            <p:cNvPr id="17" name="Freeform 15">
              <a:extLst>
                <a:ext uri="{FF2B5EF4-FFF2-40B4-BE49-F238E27FC236}">
                  <a16:creationId xmlns:a16="http://schemas.microsoft.com/office/drawing/2014/main" id="{499DB66E-DB99-4465-B971-246129E672F8}"/>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8" name="Freeform 16">
              <a:extLst>
                <a:ext uri="{FF2B5EF4-FFF2-40B4-BE49-F238E27FC236}">
                  <a16:creationId xmlns:a16="http://schemas.microsoft.com/office/drawing/2014/main" id="{A0263ACE-4A7B-4B08-A0C3-723640254A99}"/>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es-MX"/>
            </a:p>
          </p:txBody>
        </p:sp>
        <p:sp>
          <p:nvSpPr>
            <p:cNvPr id="19" name="Freeform 17">
              <a:extLst>
                <a:ext uri="{FF2B5EF4-FFF2-40B4-BE49-F238E27FC236}">
                  <a16:creationId xmlns:a16="http://schemas.microsoft.com/office/drawing/2014/main" id="{83992416-11CD-4E58-B794-6DEB76DD91EE}"/>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es-MX"/>
            </a:p>
          </p:txBody>
        </p:sp>
        <p:sp>
          <p:nvSpPr>
            <p:cNvPr id="20" name="Freeform 18">
              <a:extLst>
                <a:ext uri="{FF2B5EF4-FFF2-40B4-BE49-F238E27FC236}">
                  <a16:creationId xmlns:a16="http://schemas.microsoft.com/office/drawing/2014/main" id="{B326AA6E-B593-442D-A4D7-81C92CB4D244}"/>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es-MX"/>
            </a:p>
          </p:txBody>
        </p:sp>
        <p:sp>
          <p:nvSpPr>
            <p:cNvPr id="21" name="Freeform 19">
              <a:extLst>
                <a:ext uri="{FF2B5EF4-FFF2-40B4-BE49-F238E27FC236}">
                  <a16:creationId xmlns:a16="http://schemas.microsoft.com/office/drawing/2014/main" id="{C78973C0-E81C-443B-A250-3F6C2205475B}"/>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 name="Freeform 20">
              <a:extLst>
                <a:ext uri="{FF2B5EF4-FFF2-40B4-BE49-F238E27FC236}">
                  <a16:creationId xmlns:a16="http://schemas.microsoft.com/office/drawing/2014/main" id="{2C352822-86CA-474D-B468-74F2A9DFF05C}"/>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es-MX"/>
            </a:p>
          </p:txBody>
        </p:sp>
        <p:sp>
          <p:nvSpPr>
            <p:cNvPr id="23" name="Freeform 21">
              <a:extLst>
                <a:ext uri="{FF2B5EF4-FFF2-40B4-BE49-F238E27FC236}">
                  <a16:creationId xmlns:a16="http://schemas.microsoft.com/office/drawing/2014/main" id="{0BE70454-C965-4E17-8577-7736617E28E4}"/>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4" name="Freeform 22">
              <a:extLst>
                <a:ext uri="{FF2B5EF4-FFF2-40B4-BE49-F238E27FC236}">
                  <a16:creationId xmlns:a16="http://schemas.microsoft.com/office/drawing/2014/main" id="{BB980339-865F-4506-ABC6-1C0CBB8A14CC}"/>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es-MX"/>
            </a:p>
          </p:txBody>
        </p:sp>
        <p:sp>
          <p:nvSpPr>
            <p:cNvPr id="25" name="Freeform 23">
              <a:extLst>
                <a:ext uri="{FF2B5EF4-FFF2-40B4-BE49-F238E27FC236}">
                  <a16:creationId xmlns:a16="http://schemas.microsoft.com/office/drawing/2014/main" id="{B346D6FD-F267-43EC-9609-90E3261A163D}"/>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es-MX"/>
            </a:p>
          </p:txBody>
        </p:sp>
        <p:sp>
          <p:nvSpPr>
            <p:cNvPr id="26" name="Freeform 24">
              <a:extLst>
                <a:ext uri="{FF2B5EF4-FFF2-40B4-BE49-F238E27FC236}">
                  <a16:creationId xmlns:a16="http://schemas.microsoft.com/office/drawing/2014/main" id="{9116938D-7A8A-42EA-B2F1-69363EDCC121}"/>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es-MX"/>
            </a:p>
          </p:txBody>
        </p:sp>
        <p:sp>
          <p:nvSpPr>
            <p:cNvPr id="27" name="Freeform 25">
              <a:extLst>
                <a:ext uri="{FF2B5EF4-FFF2-40B4-BE49-F238E27FC236}">
                  <a16:creationId xmlns:a16="http://schemas.microsoft.com/office/drawing/2014/main" id="{4BD0A969-1F8E-438E-85FB-725CAA3907C0}"/>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8" name="Freeform 26">
              <a:extLst>
                <a:ext uri="{FF2B5EF4-FFF2-40B4-BE49-F238E27FC236}">
                  <a16:creationId xmlns:a16="http://schemas.microsoft.com/office/drawing/2014/main" id="{C97E776A-C49D-4C7D-9EC7-09BFD79BBCA3}"/>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es-MX"/>
            </a:p>
          </p:txBody>
        </p:sp>
        <p:sp>
          <p:nvSpPr>
            <p:cNvPr id="29" name="Freeform 27">
              <a:extLst>
                <a:ext uri="{FF2B5EF4-FFF2-40B4-BE49-F238E27FC236}">
                  <a16:creationId xmlns:a16="http://schemas.microsoft.com/office/drawing/2014/main" id="{5A379219-D5F7-4B76-BB16-A986D01D62FC}"/>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30" name="Freeform 28">
              <a:extLst>
                <a:ext uri="{FF2B5EF4-FFF2-40B4-BE49-F238E27FC236}">
                  <a16:creationId xmlns:a16="http://schemas.microsoft.com/office/drawing/2014/main" id="{A6C7F6EE-720D-4CB7-85CF-CC4CBDB97D34}"/>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1" name="Freeform 29">
              <a:extLst>
                <a:ext uri="{FF2B5EF4-FFF2-40B4-BE49-F238E27FC236}">
                  <a16:creationId xmlns:a16="http://schemas.microsoft.com/office/drawing/2014/main" id="{089BD785-57AD-4156-BDDC-B2B39C1D59FF}"/>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es-MX"/>
            </a:p>
          </p:txBody>
        </p:sp>
        <p:sp>
          <p:nvSpPr>
            <p:cNvPr id="32" name="Freeform 30">
              <a:extLst>
                <a:ext uri="{FF2B5EF4-FFF2-40B4-BE49-F238E27FC236}">
                  <a16:creationId xmlns:a16="http://schemas.microsoft.com/office/drawing/2014/main" id="{523BB454-D23B-493F-8638-D0F35BC31308}"/>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 name="Freeform 31">
              <a:extLst>
                <a:ext uri="{FF2B5EF4-FFF2-40B4-BE49-F238E27FC236}">
                  <a16:creationId xmlns:a16="http://schemas.microsoft.com/office/drawing/2014/main" id="{B5756EA4-A3C7-4178-A249-16E6262E2F3D}"/>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s-MX"/>
            </a:p>
          </p:txBody>
        </p:sp>
        <p:sp>
          <p:nvSpPr>
            <p:cNvPr id="34" name="Freeform 32">
              <a:extLst>
                <a:ext uri="{FF2B5EF4-FFF2-40B4-BE49-F238E27FC236}">
                  <a16:creationId xmlns:a16="http://schemas.microsoft.com/office/drawing/2014/main" id="{314EF732-B875-4D58-BEC1-2EEBD705F6E1}"/>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es-MX"/>
            </a:p>
          </p:txBody>
        </p:sp>
        <p:sp>
          <p:nvSpPr>
            <p:cNvPr id="35" name="Freeform 33">
              <a:extLst>
                <a:ext uri="{FF2B5EF4-FFF2-40B4-BE49-F238E27FC236}">
                  <a16:creationId xmlns:a16="http://schemas.microsoft.com/office/drawing/2014/main" id="{5A1C77F5-EEF9-4C82-A009-4568EB958123}"/>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es-MX"/>
            </a:p>
          </p:txBody>
        </p:sp>
        <p:sp>
          <p:nvSpPr>
            <p:cNvPr id="36" name="Freeform 34">
              <a:extLst>
                <a:ext uri="{FF2B5EF4-FFF2-40B4-BE49-F238E27FC236}">
                  <a16:creationId xmlns:a16="http://schemas.microsoft.com/office/drawing/2014/main" id="{628D57B5-0AEC-4883-A28E-082DC26AF8D4}"/>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es-MX"/>
            </a:p>
          </p:txBody>
        </p:sp>
        <p:sp>
          <p:nvSpPr>
            <p:cNvPr id="37" name="Freeform 35">
              <a:extLst>
                <a:ext uri="{FF2B5EF4-FFF2-40B4-BE49-F238E27FC236}">
                  <a16:creationId xmlns:a16="http://schemas.microsoft.com/office/drawing/2014/main" id="{C21DCC6A-1AD9-4D71-8A54-6F24ECB95245}"/>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38" name="Freeform 36">
              <a:extLst>
                <a:ext uri="{FF2B5EF4-FFF2-40B4-BE49-F238E27FC236}">
                  <a16:creationId xmlns:a16="http://schemas.microsoft.com/office/drawing/2014/main" id="{E98D9515-53C0-4789-9963-E615C632377E}"/>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es-MX"/>
            </a:p>
          </p:txBody>
        </p:sp>
        <p:sp>
          <p:nvSpPr>
            <p:cNvPr id="39" name="Freeform 37">
              <a:extLst>
                <a:ext uri="{FF2B5EF4-FFF2-40B4-BE49-F238E27FC236}">
                  <a16:creationId xmlns:a16="http://schemas.microsoft.com/office/drawing/2014/main" id="{38A945EB-C37C-484B-B43F-88A5FAB46899}"/>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es-MX"/>
            </a:p>
          </p:txBody>
        </p:sp>
        <p:sp>
          <p:nvSpPr>
            <p:cNvPr id="40" name="Freeform 38">
              <a:extLst>
                <a:ext uri="{FF2B5EF4-FFF2-40B4-BE49-F238E27FC236}">
                  <a16:creationId xmlns:a16="http://schemas.microsoft.com/office/drawing/2014/main" id="{3D814D0D-54BE-4DF0-8B25-2F8EF9FA40D6}"/>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es-MX"/>
            </a:p>
          </p:txBody>
        </p:sp>
        <p:grpSp>
          <p:nvGrpSpPr>
            <p:cNvPr id="41" name="Group 39">
              <a:extLst>
                <a:ext uri="{FF2B5EF4-FFF2-40B4-BE49-F238E27FC236}">
                  <a16:creationId xmlns:a16="http://schemas.microsoft.com/office/drawing/2014/main" id="{6D2B3A80-D613-4146-AA4B-13F1D26CBA6B}"/>
                </a:ext>
              </a:extLst>
            </p:cNvPr>
            <p:cNvGrpSpPr>
              <a:grpSpLocks/>
            </p:cNvGrpSpPr>
            <p:nvPr userDrawn="1"/>
          </p:nvGrpSpPr>
          <p:grpSpPr bwMode="auto">
            <a:xfrm>
              <a:off x="0" y="1632"/>
              <a:ext cx="5758" cy="1858"/>
              <a:chOff x="0" y="1632"/>
              <a:chExt cx="5758" cy="1858"/>
            </a:xfrm>
          </p:grpSpPr>
          <p:sp>
            <p:nvSpPr>
              <p:cNvPr id="42" name="Freeform 40">
                <a:extLst>
                  <a:ext uri="{FF2B5EF4-FFF2-40B4-BE49-F238E27FC236}">
                    <a16:creationId xmlns:a16="http://schemas.microsoft.com/office/drawing/2014/main" id="{310B17D6-751A-41F3-A5CF-57A7E791C3DE}"/>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s-MX"/>
              </a:p>
            </p:txBody>
          </p:sp>
          <p:sp>
            <p:nvSpPr>
              <p:cNvPr id="43" name="Freeform 41">
                <a:extLst>
                  <a:ext uri="{FF2B5EF4-FFF2-40B4-BE49-F238E27FC236}">
                    <a16:creationId xmlns:a16="http://schemas.microsoft.com/office/drawing/2014/main" id="{A3F8110A-4DF7-465A-93FD-9FB282D8F57B}"/>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es-MX"/>
              </a:p>
            </p:txBody>
          </p:sp>
        </p:grpSp>
      </p:grpSp>
      <p:sp>
        <p:nvSpPr>
          <p:cNvPr id="118826"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s-ES" altLang="es-MX" noProof="0"/>
              <a:t>Haga clic para cambiar el estilo de título	</a:t>
            </a:r>
          </a:p>
        </p:txBody>
      </p:sp>
      <p:sp>
        <p:nvSpPr>
          <p:cNvPr id="11882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es-ES" altLang="es-MX" noProof="0"/>
              <a:t>Haga clic para modificar el estilo de subtítulo del patrón</a:t>
            </a:r>
          </a:p>
        </p:txBody>
      </p:sp>
      <p:sp>
        <p:nvSpPr>
          <p:cNvPr id="44" name="Rectangle 44">
            <a:extLst>
              <a:ext uri="{FF2B5EF4-FFF2-40B4-BE49-F238E27FC236}">
                <a16:creationId xmlns:a16="http://schemas.microsoft.com/office/drawing/2014/main" id="{A371A74E-5B73-4611-AB18-AB4BCC126ECF}"/>
              </a:ext>
            </a:extLst>
          </p:cNvPr>
          <p:cNvSpPr>
            <a:spLocks noGrp="1" noChangeArrowheads="1"/>
          </p:cNvSpPr>
          <p:nvPr>
            <p:ph type="dt" sz="quarter" idx="10"/>
          </p:nvPr>
        </p:nvSpPr>
        <p:spPr/>
        <p:txBody>
          <a:bodyPr/>
          <a:lstStyle>
            <a:lvl1pPr>
              <a:defRPr/>
            </a:lvl1pPr>
          </a:lstStyle>
          <a:p>
            <a:pPr>
              <a:defRPr/>
            </a:pPr>
            <a:endParaRPr lang="es-ES" altLang="es-MX"/>
          </a:p>
        </p:txBody>
      </p:sp>
      <p:sp>
        <p:nvSpPr>
          <p:cNvPr id="45" name="Rectangle 45">
            <a:extLst>
              <a:ext uri="{FF2B5EF4-FFF2-40B4-BE49-F238E27FC236}">
                <a16:creationId xmlns:a16="http://schemas.microsoft.com/office/drawing/2014/main" id="{BA614F71-EF11-4CA4-937B-408605EE7D5D}"/>
              </a:ext>
            </a:extLst>
          </p:cNvPr>
          <p:cNvSpPr>
            <a:spLocks noGrp="1" noChangeArrowheads="1"/>
          </p:cNvSpPr>
          <p:nvPr>
            <p:ph type="ftr" sz="quarter" idx="11"/>
          </p:nvPr>
        </p:nvSpPr>
        <p:spPr/>
        <p:txBody>
          <a:bodyPr/>
          <a:lstStyle>
            <a:lvl1pPr>
              <a:defRPr/>
            </a:lvl1pPr>
          </a:lstStyle>
          <a:p>
            <a:pPr>
              <a:defRPr/>
            </a:pPr>
            <a:endParaRPr lang="es-ES" altLang="es-MX"/>
          </a:p>
        </p:txBody>
      </p:sp>
      <p:sp>
        <p:nvSpPr>
          <p:cNvPr id="46" name="Rectangle 46">
            <a:extLst>
              <a:ext uri="{FF2B5EF4-FFF2-40B4-BE49-F238E27FC236}">
                <a16:creationId xmlns:a16="http://schemas.microsoft.com/office/drawing/2014/main" id="{5CA890F7-6F51-4B4D-A667-7AD00B208600}"/>
              </a:ext>
            </a:extLst>
          </p:cNvPr>
          <p:cNvSpPr>
            <a:spLocks noGrp="1" noChangeArrowheads="1"/>
          </p:cNvSpPr>
          <p:nvPr>
            <p:ph type="sldNum" sz="quarter" idx="12"/>
          </p:nvPr>
        </p:nvSpPr>
        <p:spPr/>
        <p:txBody>
          <a:bodyPr/>
          <a:lstStyle>
            <a:lvl1pPr>
              <a:defRPr smtClean="0"/>
            </a:lvl1pPr>
          </a:lstStyle>
          <a:p>
            <a:pPr>
              <a:defRPr/>
            </a:pPr>
            <a:fld id="{DA800052-29A2-4620-9F7E-D5CB1B7034C8}" type="slidenum">
              <a:rPr lang="es-ES" altLang="es-MX"/>
              <a:pPr>
                <a:defRPr/>
              </a:pPr>
              <a:t>‹Nº›</a:t>
            </a:fld>
            <a:endParaRPr lang="es-ES" altLang="es-MX"/>
          </a:p>
        </p:txBody>
      </p:sp>
    </p:spTree>
    <p:extLst>
      <p:ext uri="{BB962C8B-B14F-4D97-AF65-F5344CB8AC3E}">
        <p14:creationId xmlns:p14="http://schemas.microsoft.com/office/powerpoint/2010/main" val="3764535857"/>
      </p:ext>
    </p:extLst>
  </p:cSld>
  <p:clrMapOvr>
    <a:masterClrMapping/>
  </p:clrMapOvr>
  <p:transition>
    <p:push dir="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4">
            <a:extLst>
              <a:ext uri="{FF2B5EF4-FFF2-40B4-BE49-F238E27FC236}">
                <a16:creationId xmlns:a16="http://schemas.microsoft.com/office/drawing/2014/main" id="{70A4D6C9-B1E1-4DCC-8E7C-29C1227E7520}"/>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45">
            <a:extLst>
              <a:ext uri="{FF2B5EF4-FFF2-40B4-BE49-F238E27FC236}">
                <a16:creationId xmlns:a16="http://schemas.microsoft.com/office/drawing/2014/main" id="{D4F9D160-04C7-4BB0-BF87-29758582D63B}"/>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46">
            <a:extLst>
              <a:ext uri="{FF2B5EF4-FFF2-40B4-BE49-F238E27FC236}">
                <a16:creationId xmlns:a16="http://schemas.microsoft.com/office/drawing/2014/main" id="{F79426FB-6433-4AD1-98BD-68F93F6A57BA}"/>
              </a:ext>
            </a:extLst>
          </p:cNvPr>
          <p:cNvSpPr>
            <a:spLocks noGrp="1" noChangeArrowheads="1"/>
          </p:cNvSpPr>
          <p:nvPr>
            <p:ph type="sldNum" sz="quarter" idx="12"/>
          </p:nvPr>
        </p:nvSpPr>
        <p:spPr>
          <a:ln/>
        </p:spPr>
        <p:txBody>
          <a:bodyPr/>
          <a:lstStyle>
            <a:lvl1pPr>
              <a:defRPr/>
            </a:lvl1pPr>
          </a:lstStyle>
          <a:p>
            <a:pPr>
              <a:defRPr/>
            </a:pPr>
            <a:fld id="{261B2234-FF08-4E97-B5B1-5A2A0B053A9E}" type="slidenum">
              <a:rPr lang="es-ES" altLang="es-MX"/>
              <a:pPr>
                <a:defRPr/>
              </a:pPr>
              <a:t>‹Nº›</a:t>
            </a:fld>
            <a:endParaRPr lang="es-ES" altLang="es-MX"/>
          </a:p>
        </p:txBody>
      </p:sp>
    </p:spTree>
    <p:extLst>
      <p:ext uri="{BB962C8B-B14F-4D97-AF65-F5344CB8AC3E}">
        <p14:creationId xmlns:p14="http://schemas.microsoft.com/office/powerpoint/2010/main" val="1900842847"/>
      </p:ext>
    </p:extLst>
  </p:cSld>
  <p:clrMapOvr>
    <a:masterClrMapping/>
  </p:clrMapOvr>
  <p:transition>
    <p:push dir="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44">
            <a:extLst>
              <a:ext uri="{FF2B5EF4-FFF2-40B4-BE49-F238E27FC236}">
                <a16:creationId xmlns:a16="http://schemas.microsoft.com/office/drawing/2014/main" id="{96AC9674-D154-4C2E-BCF2-2530510A92A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45">
            <a:extLst>
              <a:ext uri="{FF2B5EF4-FFF2-40B4-BE49-F238E27FC236}">
                <a16:creationId xmlns:a16="http://schemas.microsoft.com/office/drawing/2014/main" id="{EB95EAF5-67A4-4DE4-87F8-5096ECE9FAE9}"/>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46">
            <a:extLst>
              <a:ext uri="{FF2B5EF4-FFF2-40B4-BE49-F238E27FC236}">
                <a16:creationId xmlns:a16="http://schemas.microsoft.com/office/drawing/2014/main" id="{475CF2A3-A30C-4656-95E1-D6CB398AC5B4}"/>
              </a:ext>
            </a:extLst>
          </p:cNvPr>
          <p:cNvSpPr>
            <a:spLocks noGrp="1" noChangeArrowheads="1"/>
          </p:cNvSpPr>
          <p:nvPr>
            <p:ph type="sldNum" sz="quarter" idx="12"/>
          </p:nvPr>
        </p:nvSpPr>
        <p:spPr>
          <a:ln/>
        </p:spPr>
        <p:txBody>
          <a:bodyPr/>
          <a:lstStyle>
            <a:lvl1pPr>
              <a:defRPr/>
            </a:lvl1pPr>
          </a:lstStyle>
          <a:p>
            <a:pPr>
              <a:defRPr/>
            </a:pPr>
            <a:fld id="{B9757909-B5F9-4E46-9D1F-1CB54E19B2D3}" type="slidenum">
              <a:rPr lang="es-ES" altLang="es-MX"/>
              <a:pPr>
                <a:defRPr/>
              </a:pPr>
              <a:t>‹Nº›</a:t>
            </a:fld>
            <a:endParaRPr lang="es-ES" altLang="es-MX"/>
          </a:p>
        </p:txBody>
      </p:sp>
    </p:spTree>
    <p:extLst>
      <p:ext uri="{BB962C8B-B14F-4D97-AF65-F5344CB8AC3E}">
        <p14:creationId xmlns:p14="http://schemas.microsoft.com/office/powerpoint/2010/main" val="1167274563"/>
      </p:ext>
    </p:extLst>
  </p:cSld>
  <p:clrMapOvr>
    <a:masterClrMapping/>
  </p:clrMapOvr>
  <p:transition>
    <p:push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4">
            <a:extLst>
              <a:ext uri="{FF2B5EF4-FFF2-40B4-BE49-F238E27FC236}">
                <a16:creationId xmlns:a16="http://schemas.microsoft.com/office/drawing/2014/main" id="{6C8DC6C5-16FF-45B7-9304-88AE6A6ED829}"/>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45">
            <a:extLst>
              <a:ext uri="{FF2B5EF4-FFF2-40B4-BE49-F238E27FC236}">
                <a16:creationId xmlns:a16="http://schemas.microsoft.com/office/drawing/2014/main" id="{951E2E3F-B8F8-430D-A970-D5177C4F51D3}"/>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46">
            <a:extLst>
              <a:ext uri="{FF2B5EF4-FFF2-40B4-BE49-F238E27FC236}">
                <a16:creationId xmlns:a16="http://schemas.microsoft.com/office/drawing/2014/main" id="{B7696413-AD01-4605-B8EC-69070C23B330}"/>
              </a:ext>
            </a:extLst>
          </p:cNvPr>
          <p:cNvSpPr>
            <a:spLocks noGrp="1" noChangeArrowheads="1"/>
          </p:cNvSpPr>
          <p:nvPr>
            <p:ph type="sldNum" sz="quarter" idx="12"/>
          </p:nvPr>
        </p:nvSpPr>
        <p:spPr>
          <a:ln/>
        </p:spPr>
        <p:txBody>
          <a:bodyPr/>
          <a:lstStyle>
            <a:lvl1pPr>
              <a:defRPr/>
            </a:lvl1pPr>
          </a:lstStyle>
          <a:p>
            <a:pPr>
              <a:defRPr/>
            </a:pPr>
            <a:fld id="{6B6BC426-2236-44E0-BF2F-75366B0E5003}" type="slidenum">
              <a:rPr lang="es-ES" altLang="es-MX"/>
              <a:pPr>
                <a:defRPr/>
              </a:pPr>
              <a:t>‹Nº›</a:t>
            </a:fld>
            <a:endParaRPr lang="es-ES" altLang="es-MX"/>
          </a:p>
        </p:txBody>
      </p:sp>
    </p:spTree>
    <p:extLst>
      <p:ext uri="{BB962C8B-B14F-4D97-AF65-F5344CB8AC3E}">
        <p14:creationId xmlns:p14="http://schemas.microsoft.com/office/powerpoint/2010/main" val="2235899252"/>
      </p:ext>
    </p:extLst>
  </p:cSld>
  <p:clrMapOvr>
    <a:masterClrMapping/>
  </p:clrMapOvr>
  <p:transition>
    <p:push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4">
            <a:extLst>
              <a:ext uri="{FF2B5EF4-FFF2-40B4-BE49-F238E27FC236}">
                <a16:creationId xmlns:a16="http://schemas.microsoft.com/office/drawing/2014/main" id="{57165524-6E8E-47EF-B7B2-418B230228FC}"/>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8" name="Rectangle 45">
            <a:extLst>
              <a:ext uri="{FF2B5EF4-FFF2-40B4-BE49-F238E27FC236}">
                <a16:creationId xmlns:a16="http://schemas.microsoft.com/office/drawing/2014/main" id="{3A1D3B53-0C21-4468-A237-A789B5AA9530}"/>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9" name="Rectangle 46">
            <a:extLst>
              <a:ext uri="{FF2B5EF4-FFF2-40B4-BE49-F238E27FC236}">
                <a16:creationId xmlns:a16="http://schemas.microsoft.com/office/drawing/2014/main" id="{B6F6E18C-F9EC-438F-B3C7-7A5286827ADC}"/>
              </a:ext>
            </a:extLst>
          </p:cNvPr>
          <p:cNvSpPr>
            <a:spLocks noGrp="1" noChangeArrowheads="1"/>
          </p:cNvSpPr>
          <p:nvPr>
            <p:ph type="sldNum" sz="quarter" idx="12"/>
          </p:nvPr>
        </p:nvSpPr>
        <p:spPr>
          <a:ln/>
        </p:spPr>
        <p:txBody>
          <a:bodyPr/>
          <a:lstStyle>
            <a:lvl1pPr>
              <a:defRPr/>
            </a:lvl1pPr>
          </a:lstStyle>
          <a:p>
            <a:pPr>
              <a:defRPr/>
            </a:pPr>
            <a:fld id="{3172EBF0-60FB-47C3-8F06-CF865D6CFC89}" type="slidenum">
              <a:rPr lang="es-ES" altLang="es-MX"/>
              <a:pPr>
                <a:defRPr/>
              </a:pPr>
              <a:t>‹Nº›</a:t>
            </a:fld>
            <a:endParaRPr lang="es-ES" altLang="es-MX"/>
          </a:p>
        </p:txBody>
      </p:sp>
    </p:spTree>
    <p:extLst>
      <p:ext uri="{BB962C8B-B14F-4D97-AF65-F5344CB8AC3E}">
        <p14:creationId xmlns:p14="http://schemas.microsoft.com/office/powerpoint/2010/main" val="3909711496"/>
      </p:ext>
    </p:extLst>
  </p:cSld>
  <p:clrMapOvr>
    <a:masterClrMapping/>
  </p:clrMapOvr>
  <p:transition>
    <p:push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44">
            <a:extLst>
              <a:ext uri="{FF2B5EF4-FFF2-40B4-BE49-F238E27FC236}">
                <a16:creationId xmlns:a16="http://schemas.microsoft.com/office/drawing/2014/main" id="{7080D20F-372D-44D9-BD66-2CF4BCEDE939}"/>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45">
            <a:extLst>
              <a:ext uri="{FF2B5EF4-FFF2-40B4-BE49-F238E27FC236}">
                <a16:creationId xmlns:a16="http://schemas.microsoft.com/office/drawing/2014/main" id="{2DC39728-7F67-4884-B4F6-369E9D4A1820}"/>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46">
            <a:extLst>
              <a:ext uri="{FF2B5EF4-FFF2-40B4-BE49-F238E27FC236}">
                <a16:creationId xmlns:a16="http://schemas.microsoft.com/office/drawing/2014/main" id="{1F615BE3-FD5E-406C-A3CA-20EFAECD1B0B}"/>
              </a:ext>
            </a:extLst>
          </p:cNvPr>
          <p:cNvSpPr>
            <a:spLocks noGrp="1" noChangeArrowheads="1"/>
          </p:cNvSpPr>
          <p:nvPr>
            <p:ph type="sldNum" sz="quarter" idx="12"/>
          </p:nvPr>
        </p:nvSpPr>
        <p:spPr>
          <a:ln/>
        </p:spPr>
        <p:txBody>
          <a:bodyPr/>
          <a:lstStyle>
            <a:lvl1pPr>
              <a:defRPr/>
            </a:lvl1pPr>
          </a:lstStyle>
          <a:p>
            <a:pPr>
              <a:defRPr/>
            </a:pPr>
            <a:fld id="{BEA11FFC-A6C5-47E9-A333-55DA275E4F0D}" type="slidenum">
              <a:rPr lang="es-ES" altLang="es-MX"/>
              <a:pPr>
                <a:defRPr/>
              </a:pPr>
              <a:t>‹Nº›</a:t>
            </a:fld>
            <a:endParaRPr lang="es-ES" altLang="es-MX"/>
          </a:p>
        </p:txBody>
      </p:sp>
    </p:spTree>
    <p:extLst>
      <p:ext uri="{BB962C8B-B14F-4D97-AF65-F5344CB8AC3E}">
        <p14:creationId xmlns:p14="http://schemas.microsoft.com/office/powerpoint/2010/main" val="2282054378"/>
      </p:ext>
    </p:extLst>
  </p:cSld>
  <p:clrMapOvr>
    <a:masterClrMapping/>
  </p:clrMapOvr>
  <p:transition>
    <p:push dir="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B01BF5CC-0520-4BE6-810B-502614C05C0A}"/>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3" name="Rectangle 45">
            <a:extLst>
              <a:ext uri="{FF2B5EF4-FFF2-40B4-BE49-F238E27FC236}">
                <a16:creationId xmlns:a16="http://schemas.microsoft.com/office/drawing/2014/main" id="{4B63BADE-9A05-49F7-87D2-C3899247D6A8}"/>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4" name="Rectangle 46">
            <a:extLst>
              <a:ext uri="{FF2B5EF4-FFF2-40B4-BE49-F238E27FC236}">
                <a16:creationId xmlns:a16="http://schemas.microsoft.com/office/drawing/2014/main" id="{7B14DBEE-BE41-4818-A5FB-6ABDEFFD81F4}"/>
              </a:ext>
            </a:extLst>
          </p:cNvPr>
          <p:cNvSpPr>
            <a:spLocks noGrp="1" noChangeArrowheads="1"/>
          </p:cNvSpPr>
          <p:nvPr>
            <p:ph type="sldNum" sz="quarter" idx="12"/>
          </p:nvPr>
        </p:nvSpPr>
        <p:spPr>
          <a:ln/>
        </p:spPr>
        <p:txBody>
          <a:bodyPr/>
          <a:lstStyle>
            <a:lvl1pPr>
              <a:defRPr/>
            </a:lvl1pPr>
          </a:lstStyle>
          <a:p>
            <a:pPr>
              <a:defRPr/>
            </a:pPr>
            <a:fld id="{791F7758-CD55-4FE0-B9B0-A101EB3BD8D1}" type="slidenum">
              <a:rPr lang="es-ES" altLang="es-MX"/>
              <a:pPr>
                <a:defRPr/>
              </a:pPr>
              <a:t>‹Nº›</a:t>
            </a:fld>
            <a:endParaRPr lang="es-ES" altLang="es-MX"/>
          </a:p>
        </p:txBody>
      </p:sp>
    </p:spTree>
    <p:extLst>
      <p:ext uri="{BB962C8B-B14F-4D97-AF65-F5344CB8AC3E}">
        <p14:creationId xmlns:p14="http://schemas.microsoft.com/office/powerpoint/2010/main" val="929917938"/>
      </p:ext>
    </p:extLst>
  </p:cSld>
  <p:clrMapOvr>
    <a:masterClrMapping/>
  </p:clrMapOvr>
  <p:transition>
    <p:push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44">
            <a:extLst>
              <a:ext uri="{FF2B5EF4-FFF2-40B4-BE49-F238E27FC236}">
                <a16:creationId xmlns:a16="http://schemas.microsoft.com/office/drawing/2014/main" id="{CA95570A-4E60-4660-9416-19EA33DC8FCA}"/>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45">
            <a:extLst>
              <a:ext uri="{FF2B5EF4-FFF2-40B4-BE49-F238E27FC236}">
                <a16:creationId xmlns:a16="http://schemas.microsoft.com/office/drawing/2014/main" id="{23314DED-D88E-40D1-A1ED-4647868ADBC9}"/>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46">
            <a:extLst>
              <a:ext uri="{FF2B5EF4-FFF2-40B4-BE49-F238E27FC236}">
                <a16:creationId xmlns:a16="http://schemas.microsoft.com/office/drawing/2014/main" id="{8BD1C612-B938-43EA-8468-77BCE9F4D4F5}"/>
              </a:ext>
            </a:extLst>
          </p:cNvPr>
          <p:cNvSpPr>
            <a:spLocks noGrp="1" noChangeArrowheads="1"/>
          </p:cNvSpPr>
          <p:nvPr>
            <p:ph type="sldNum" sz="quarter" idx="12"/>
          </p:nvPr>
        </p:nvSpPr>
        <p:spPr>
          <a:ln/>
        </p:spPr>
        <p:txBody>
          <a:bodyPr/>
          <a:lstStyle>
            <a:lvl1pPr>
              <a:defRPr/>
            </a:lvl1pPr>
          </a:lstStyle>
          <a:p>
            <a:pPr>
              <a:defRPr/>
            </a:pPr>
            <a:fld id="{050BB153-757F-45E6-A392-FCEDF68417EF}" type="slidenum">
              <a:rPr lang="es-ES" altLang="es-MX"/>
              <a:pPr>
                <a:defRPr/>
              </a:pPr>
              <a:t>‹Nº›</a:t>
            </a:fld>
            <a:endParaRPr lang="es-ES" altLang="es-MX"/>
          </a:p>
        </p:txBody>
      </p:sp>
    </p:spTree>
    <p:extLst>
      <p:ext uri="{BB962C8B-B14F-4D97-AF65-F5344CB8AC3E}">
        <p14:creationId xmlns:p14="http://schemas.microsoft.com/office/powerpoint/2010/main" val="212545008"/>
      </p:ext>
    </p:extLst>
  </p:cSld>
  <p:clrMapOvr>
    <a:masterClrMapping/>
  </p:clrMapOvr>
  <p:transition>
    <p:push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44">
            <a:extLst>
              <a:ext uri="{FF2B5EF4-FFF2-40B4-BE49-F238E27FC236}">
                <a16:creationId xmlns:a16="http://schemas.microsoft.com/office/drawing/2014/main" id="{23E387AD-4C8C-4C23-898C-E2BB682DB2A9}"/>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45">
            <a:extLst>
              <a:ext uri="{FF2B5EF4-FFF2-40B4-BE49-F238E27FC236}">
                <a16:creationId xmlns:a16="http://schemas.microsoft.com/office/drawing/2014/main" id="{212954E9-1C10-49E1-A7A7-553F587572C8}"/>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46">
            <a:extLst>
              <a:ext uri="{FF2B5EF4-FFF2-40B4-BE49-F238E27FC236}">
                <a16:creationId xmlns:a16="http://schemas.microsoft.com/office/drawing/2014/main" id="{A046649D-8464-4C84-AA52-4339387B4E81}"/>
              </a:ext>
            </a:extLst>
          </p:cNvPr>
          <p:cNvSpPr>
            <a:spLocks noGrp="1" noChangeArrowheads="1"/>
          </p:cNvSpPr>
          <p:nvPr>
            <p:ph type="sldNum" sz="quarter" idx="12"/>
          </p:nvPr>
        </p:nvSpPr>
        <p:spPr>
          <a:ln/>
        </p:spPr>
        <p:txBody>
          <a:bodyPr/>
          <a:lstStyle>
            <a:lvl1pPr>
              <a:defRPr/>
            </a:lvl1pPr>
          </a:lstStyle>
          <a:p>
            <a:pPr>
              <a:defRPr/>
            </a:pPr>
            <a:fld id="{EAD5AD47-A773-4275-B03B-EA86E63A8341}" type="slidenum">
              <a:rPr lang="es-ES" altLang="es-MX"/>
              <a:pPr>
                <a:defRPr/>
              </a:pPr>
              <a:t>‹Nº›</a:t>
            </a:fld>
            <a:endParaRPr lang="es-ES" altLang="es-MX"/>
          </a:p>
        </p:txBody>
      </p:sp>
    </p:spTree>
    <p:extLst>
      <p:ext uri="{BB962C8B-B14F-4D97-AF65-F5344CB8AC3E}">
        <p14:creationId xmlns:p14="http://schemas.microsoft.com/office/powerpoint/2010/main" val="1017540423"/>
      </p:ext>
    </p:extLst>
  </p:cSld>
  <p:clrMapOvr>
    <a:masterClrMapping/>
  </p:clrMapOvr>
  <p:transition>
    <p:push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4">
            <a:extLst>
              <a:ext uri="{FF2B5EF4-FFF2-40B4-BE49-F238E27FC236}">
                <a16:creationId xmlns:a16="http://schemas.microsoft.com/office/drawing/2014/main" id="{BDAD3EE9-D7EA-4E4A-8593-D7F7E8F62BB9}"/>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45">
            <a:extLst>
              <a:ext uri="{FF2B5EF4-FFF2-40B4-BE49-F238E27FC236}">
                <a16:creationId xmlns:a16="http://schemas.microsoft.com/office/drawing/2014/main" id="{974E79C1-0952-464E-8B1C-9E32D1760290}"/>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46">
            <a:extLst>
              <a:ext uri="{FF2B5EF4-FFF2-40B4-BE49-F238E27FC236}">
                <a16:creationId xmlns:a16="http://schemas.microsoft.com/office/drawing/2014/main" id="{FA0EE4D9-5174-4E29-AA60-6D2CC79C0ED4}"/>
              </a:ext>
            </a:extLst>
          </p:cNvPr>
          <p:cNvSpPr>
            <a:spLocks noGrp="1" noChangeArrowheads="1"/>
          </p:cNvSpPr>
          <p:nvPr>
            <p:ph type="sldNum" sz="quarter" idx="12"/>
          </p:nvPr>
        </p:nvSpPr>
        <p:spPr>
          <a:ln/>
        </p:spPr>
        <p:txBody>
          <a:bodyPr/>
          <a:lstStyle>
            <a:lvl1pPr>
              <a:defRPr/>
            </a:lvl1pPr>
          </a:lstStyle>
          <a:p>
            <a:pPr>
              <a:defRPr/>
            </a:pPr>
            <a:fld id="{F921DF9C-90F5-4AE9-90E7-987307FEE417}" type="slidenum">
              <a:rPr lang="es-ES" altLang="es-MX"/>
              <a:pPr>
                <a:defRPr/>
              </a:pPr>
              <a:t>‹Nº›</a:t>
            </a:fld>
            <a:endParaRPr lang="es-ES" altLang="es-MX"/>
          </a:p>
        </p:txBody>
      </p:sp>
    </p:spTree>
    <p:extLst>
      <p:ext uri="{BB962C8B-B14F-4D97-AF65-F5344CB8AC3E}">
        <p14:creationId xmlns:p14="http://schemas.microsoft.com/office/powerpoint/2010/main" val="1428156860"/>
      </p:ext>
    </p:extLst>
  </p:cSld>
  <p:clrMapOvr>
    <a:masterClrMapping/>
  </p:clrMapOvr>
  <p:transition>
    <p:push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57200" y="277813"/>
            <a:ext cx="6019800" cy="585311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4">
            <a:extLst>
              <a:ext uri="{FF2B5EF4-FFF2-40B4-BE49-F238E27FC236}">
                <a16:creationId xmlns:a16="http://schemas.microsoft.com/office/drawing/2014/main" id="{AE97D4C1-A15F-4BBA-A9AA-6030F6C0E731}"/>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45">
            <a:extLst>
              <a:ext uri="{FF2B5EF4-FFF2-40B4-BE49-F238E27FC236}">
                <a16:creationId xmlns:a16="http://schemas.microsoft.com/office/drawing/2014/main" id="{0A2071ED-DA20-42FE-820B-D052582DD618}"/>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46">
            <a:extLst>
              <a:ext uri="{FF2B5EF4-FFF2-40B4-BE49-F238E27FC236}">
                <a16:creationId xmlns:a16="http://schemas.microsoft.com/office/drawing/2014/main" id="{2D783EB1-B718-4954-801F-96CC9DCB4775}"/>
              </a:ext>
            </a:extLst>
          </p:cNvPr>
          <p:cNvSpPr>
            <a:spLocks noGrp="1" noChangeArrowheads="1"/>
          </p:cNvSpPr>
          <p:nvPr>
            <p:ph type="sldNum" sz="quarter" idx="12"/>
          </p:nvPr>
        </p:nvSpPr>
        <p:spPr>
          <a:ln/>
        </p:spPr>
        <p:txBody>
          <a:bodyPr/>
          <a:lstStyle>
            <a:lvl1pPr>
              <a:defRPr/>
            </a:lvl1pPr>
          </a:lstStyle>
          <a:p>
            <a:pPr>
              <a:defRPr/>
            </a:pPr>
            <a:fld id="{B4DAD5DA-23E1-4783-8278-7F6F7A94A04B}" type="slidenum">
              <a:rPr lang="es-ES" altLang="es-MX"/>
              <a:pPr>
                <a:defRPr/>
              </a:pPr>
              <a:t>‹Nº›</a:t>
            </a:fld>
            <a:endParaRPr lang="es-ES" altLang="es-MX"/>
          </a:p>
        </p:txBody>
      </p:sp>
    </p:spTree>
    <p:extLst>
      <p:ext uri="{BB962C8B-B14F-4D97-AF65-F5344CB8AC3E}">
        <p14:creationId xmlns:p14="http://schemas.microsoft.com/office/powerpoint/2010/main" val="188696791"/>
      </p:ext>
    </p:extLst>
  </p:cSld>
  <p:clrMapOvr>
    <a:masterClrMapping/>
  </p:clrMapOvr>
  <p:transition>
    <p:push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3A1ABB6A-541C-44C4-A12F-FBD7E8D3C8E6}"/>
              </a:ext>
            </a:extLst>
          </p:cNvPr>
          <p:cNvGrpSpPr>
            <a:grpSpLocks/>
          </p:cNvGrpSpPr>
          <p:nvPr/>
        </p:nvGrpSpPr>
        <p:grpSpPr bwMode="auto">
          <a:xfrm>
            <a:off x="0" y="3902075"/>
            <a:ext cx="3400425" cy="2949575"/>
            <a:chOff x="0" y="2458"/>
            <a:chExt cx="2142" cy="1858"/>
          </a:xfrm>
        </p:grpSpPr>
        <p:sp>
          <p:nvSpPr>
            <p:cNvPr id="5" name="Freeform 3">
              <a:extLst>
                <a:ext uri="{FF2B5EF4-FFF2-40B4-BE49-F238E27FC236}">
                  <a16:creationId xmlns:a16="http://schemas.microsoft.com/office/drawing/2014/main" id="{DB544E8A-B1DA-4296-A7D4-23CFFBE8A329}"/>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p:spPr>
          <p:txBody>
            <a:bodyPr/>
            <a:lstStyle/>
            <a:p>
              <a:pPr eaLnBrk="1" hangingPunct="1">
                <a:defRPr/>
              </a:pPr>
              <a:endParaRPr lang="es-MX"/>
            </a:p>
          </p:txBody>
        </p:sp>
        <p:sp>
          <p:nvSpPr>
            <p:cNvPr id="6" name="Freeform 4">
              <a:extLst>
                <a:ext uri="{FF2B5EF4-FFF2-40B4-BE49-F238E27FC236}">
                  <a16:creationId xmlns:a16="http://schemas.microsoft.com/office/drawing/2014/main" id="{9981B40E-32B7-48FF-933A-4222ADB686D6}"/>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p:spPr>
          <p:txBody>
            <a:bodyPr/>
            <a:lstStyle/>
            <a:p>
              <a:pPr eaLnBrk="1" hangingPunct="1">
                <a:defRPr/>
              </a:pPr>
              <a:endParaRPr lang="es-MX"/>
            </a:p>
          </p:txBody>
        </p:sp>
        <p:sp>
          <p:nvSpPr>
            <p:cNvPr id="7" name="Freeform 5">
              <a:extLst>
                <a:ext uri="{FF2B5EF4-FFF2-40B4-BE49-F238E27FC236}">
                  <a16:creationId xmlns:a16="http://schemas.microsoft.com/office/drawing/2014/main" id="{EE659BFF-A871-4209-B9E3-443B87285475}"/>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p:spPr>
          <p:txBody>
            <a:bodyPr/>
            <a:lstStyle/>
            <a:p>
              <a:pPr eaLnBrk="1" hangingPunct="1">
                <a:defRPr/>
              </a:pPr>
              <a:endParaRPr lang="es-MX"/>
            </a:p>
          </p:txBody>
        </p:sp>
        <p:sp>
          <p:nvSpPr>
            <p:cNvPr id="8" name="Freeform 6">
              <a:extLst>
                <a:ext uri="{FF2B5EF4-FFF2-40B4-BE49-F238E27FC236}">
                  <a16:creationId xmlns:a16="http://schemas.microsoft.com/office/drawing/2014/main" id="{5D7D1BF1-BDB8-4874-9AB8-473F433236CD}"/>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p:spPr>
          <p:txBody>
            <a:bodyPr/>
            <a:lstStyle/>
            <a:p>
              <a:pPr eaLnBrk="1" hangingPunct="1">
                <a:defRPr/>
              </a:pPr>
              <a:endParaRPr lang="es-MX"/>
            </a:p>
          </p:txBody>
        </p:sp>
        <p:sp>
          <p:nvSpPr>
            <p:cNvPr id="9" name="Oval 7">
              <a:extLst>
                <a:ext uri="{FF2B5EF4-FFF2-40B4-BE49-F238E27FC236}">
                  <a16:creationId xmlns:a16="http://schemas.microsoft.com/office/drawing/2014/main" id="{2E6ABBC5-4478-4325-8498-9A42F731D613}"/>
                </a:ext>
              </a:extLst>
            </p:cNvPr>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10" name="Oval 8">
              <a:extLst>
                <a:ext uri="{FF2B5EF4-FFF2-40B4-BE49-F238E27FC236}">
                  <a16:creationId xmlns:a16="http://schemas.microsoft.com/office/drawing/2014/main" id="{5106F998-3336-4A94-BCDD-491E18718167}"/>
                </a:ext>
              </a:extLst>
            </p:cNvPr>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11" name="Oval 9">
              <a:extLst>
                <a:ext uri="{FF2B5EF4-FFF2-40B4-BE49-F238E27FC236}">
                  <a16:creationId xmlns:a16="http://schemas.microsoft.com/office/drawing/2014/main" id="{EC4EB618-60EE-4BBD-9E32-3500E427B0D8}"/>
                </a:ext>
              </a:extLst>
            </p:cNvPr>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grpSp>
      <p:sp>
        <p:nvSpPr>
          <p:cNvPr id="120842" name="Rectangle 10"/>
          <p:cNvSpPr>
            <a:spLocks noGrp="1" noChangeArrowheads="1"/>
          </p:cNvSpPr>
          <p:nvPr>
            <p:ph type="ctrTitle" sz="quarter"/>
          </p:nvPr>
        </p:nvSpPr>
        <p:spPr>
          <a:xfrm>
            <a:off x="685800" y="1873250"/>
            <a:ext cx="7772400" cy="1555750"/>
          </a:xfrm>
        </p:spPr>
        <p:txBody>
          <a:bodyPr/>
          <a:lstStyle>
            <a:lvl1pPr>
              <a:defRPr sz="4800"/>
            </a:lvl1pPr>
          </a:lstStyle>
          <a:p>
            <a:pPr lvl="0"/>
            <a:r>
              <a:rPr lang="es-ES" altLang="es-MX" noProof="0"/>
              <a:t>Haga clic para cambiar el estilo de título	</a:t>
            </a:r>
          </a:p>
        </p:txBody>
      </p:sp>
      <p:sp>
        <p:nvSpPr>
          <p:cNvPr id="120843"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s-ES" altLang="es-MX" noProof="0"/>
              <a:t>Haga clic para modificar el estilo de subtítulo del patrón</a:t>
            </a:r>
          </a:p>
        </p:txBody>
      </p:sp>
      <p:sp>
        <p:nvSpPr>
          <p:cNvPr id="12" name="Rectangle 12">
            <a:extLst>
              <a:ext uri="{FF2B5EF4-FFF2-40B4-BE49-F238E27FC236}">
                <a16:creationId xmlns:a16="http://schemas.microsoft.com/office/drawing/2014/main" id="{1625F13B-4504-4F35-ABDC-D6EAC2D106DB}"/>
              </a:ext>
            </a:extLst>
          </p:cNvPr>
          <p:cNvSpPr>
            <a:spLocks noGrp="1" noChangeArrowheads="1"/>
          </p:cNvSpPr>
          <p:nvPr>
            <p:ph type="dt" sz="quarter" idx="10"/>
          </p:nvPr>
        </p:nvSpPr>
        <p:spPr/>
        <p:txBody>
          <a:bodyPr/>
          <a:lstStyle>
            <a:lvl1pPr>
              <a:defRPr/>
            </a:lvl1pPr>
          </a:lstStyle>
          <a:p>
            <a:pPr>
              <a:defRPr/>
            </a:pPr>
            <a:endParaRPr lang="es-ES" altLang="es-MX"/>
          </a:p>
        </p:txBody>
      </p:sp>
      <p:sp>
        <p:nvSpPr>
          <p:cNvPr id="13" name="Rectangle 13">
            <a:extLst>
              <a:ext uri="{FF2B5EF4-FFF2-40B4-BE49-F238E27FC236}">
                <a16:creationId xmlns:a16="http://schemas.microsoft.com/office/drawing/2014/main" id="{79388300-3E30-48AD-8C6B-6E9CEF8236F1}"/>
              </a:ext>
            </a:extLst>
          </p:cNvPr>
          <p:cNvSpPr>
            <a:spLocks noGrp="1" noChangeArrowheads="1"/>
          </p:cNvSpPr>
          <p:nvPr>
            <p:ph type="ftr" sz="quarter" idx="11"/>
          </p:nvPr>
        </p:nvSpPr>
        <p:spPr/>
        <p:txBody>
          <a:bodyPr/>
          <a:lstStyle>
            <a:lvl1pPr>
              <a:defRPr/>
            </a:lvl1pPr>
          </a:lstStyle>
          <a:p>
            <a:pPr>
              <a:defRPr/>
            </a:pPr>
            <a:endParaRPr lang="es-ES" altLang="es-MX"/>
          </a:p>
        </p:txBody>
      </p:sp>
      <p:sp>
        <p:nvSpPr>
          <p:cNvPr id="14" name="Rectangle 14">
            <a:extLst>
              <a:ext uri="{FF2B5EF4-FFF2-40B4-BE49-F238E27FC236}">
                <a16:creationId xmlns:a16="http://schemas.microsoft.com/office/drawing/2014/main" id="{BCBE176A-D1A4-4FA9-A184-12D40D3FEE06}"/>
              </a:ext>
            </a:extLst>
          </p:cNvPr>
          <p:cNvSpPr>
            <a:spLocks noGrp="1" noChangeArrowheads="1"/>
          </p:cNvSpPr>
          <p:nvPr>
            <p:ph type="sldNum" sz="quarter" idx="12"/>
          </p:nvPr>
        </p:nvSpPr>
        <p:spPr/>
        <p:txBody>
          <a:bodyPr/>
          <a:lstStyle>
            <a:lvl1pPr>
              <a:defRPr smtClean="0"/>
            </a:lvl1pPr>
          </a:lstStyle>
          <a:p>
            <a:pPr>
              <a:defRPr/>
            </a:pPr>
            <a:fld id="{A1F781E7-B5A3-4FE6-8839-FD98907215FA}" type="slidenum">
              <a:rPr lang="es-ES" altLang="es-MX"/>
              <a:pPr>
                <a:defRPr/>
              </a:pPr>
              <a:t>‹Nº›</a:t>
            </a:fld>
            <a:endParaRPr lang="es-ES" altLang="es-MX"/>
          </a:p>
        </p:txBody>
      </p:sp>
    </p:spTree>
    <p:extLst>
      <p:ext uri="{BB962C8B-B14F-4D97-AF65-F5344CB8AC3E}">
        <p14:creationId xmlns:p14="http://schemas.microsoft.com/office/powerpoint/2010/main" val="1885525274"/>
      </p:ext>
    </p:extLst>
  </p:cSld>
  <p:clrMapOvr>
    <a:masterClrMapping/>
  </p:clrMapOvr>
  <p:transition>
    <p:wipe dir="d"/>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2">
            <a:extLst>
              <a:ext uri="{FF2B5EF4-FFF2-40B4-BE49-F238E27FC236}">
                <a16:creationId xmlns:a16="http://schemas.microsoft.com/office/drawing/2014/main" id="{1F27006D-0EC9-4103-B0A9-EA143D9ABFD2}"/>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3">
            <a:extLst>
              <a:ext uri="{FF2B5EF4-FFF2-40B4-BE49-F238E27FC236}">
                <a16:creationId xmlns:a16="http://schemas.microsoft.com/office/drawing/2014/main" id="{1AE1E6D5-DD99-4648-B961-154665F71D6E}"/>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4">
            <a:extLst>
              <a:ext uri="{FF2B5EF4-FFF2-40B4-BE49-F238E27FC236}">
                <a16:creationId xmlns:a16="http://schemas.microsoft.com/office/drawing/2014/main" id="{491F8902-7BD2-4644-91B4-1B6301EE5349}"/>
              </a:ext>
            </a:extLst>
          </p:cNvPr>
          <p:cNvSpPr>
            <a:spLocks noGrp="1" noChangeArrowheads="1"/>
          </p:cNvSpPr>
          <p:nvPr>
            <p:ph type="sldNum" sz="quarter" idx="12"/>
          </p:nvPr>
        </p:nvSpPr>
        <p:spPr>
          <a:ln/>
        </p:spPr>
        <p:txBody>
          <a:bodyPr/>
          <a:lstStyle>
            <a:lvl1pPr>
              <a:defRPr/>
            </a:lvl1pPr>
          </a:lstStyle>
          <a:p>
            <a:pPr>
              <a:defRPr/>
            </a:pPr>
            <a:fld id="{5F788BCD-A984-413D-894B-45BBE7BBDFFF}" type="slidenum">
              <a:rPr lang="es-ES" altLang="es-MX"/>
              <a:pPr>
                <a:defRPr/>
              </a:pPr>
              <a:t>‹Nº›</a:t>
            </a:fld>
            <a:endParaRPr lang="es-ES" altLang="es-MX"/>
          </a:p>
        </p:txBody>
      </p:sp>
    </p:spTree>
    <p:extLst>
      <p:ext uri="{BB962C8B-B14F-4D97-AF65-F5344CB8AC3E}">
        <p14:creationId xmlns:p14="http://schemas.microsoft.com/office/powerpoint/2010/main" val="4168628406"/>
      </p:ext>
    </p:extLst>
  </p:cSld>
  <p:clrMapOvr>
    <a:masterClrMapping/>
  </p:clrMapOvr>
  <p:transition>
    <p:wipe dir="d"/>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12">
            <a:extLst>
              <a:ext uri="{FF2B5EF4-FFF2-40B4-BE49-F238E27FC236}">
                <a16:creationId xmlns:a16="http://schemas.microsoft.com/office/drawing/2014/main" id="{83BC3F0B-C265-45DC-9658-A3265E6F3C1E}"/>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3">
            <a:extLst>
              <a:ext uri="{FF2B5EF4-FFF2-40B4-BE49-F238E27FC236}">
                <a16:creationId xmlns:a16="http://schemas.microsoft.com/office/drawing/2014/main" id="{8EA5B23E-A086-4008-9070-413D3CF84057}"/>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4">
            <a:extLst>
              <a:ext uri="{FF2B5EF4-FFF2-40B4-BE49-F238E27FC236}">
                <a16:creationId xmlns:a16="http://schemas.microsoft.com/office/drawing/2014/main" id="{3D277627-1545-46AB-A9A8-CDC815C34D35}"/>
              </a:ext>
            </a:extLst>
          </p:cNvPr>
          <p:cNvSpPr>
            <a:spLocks noGrp="1" noChangeArrowheads="1"/>
          </p:cNvSpPr>
          <p:nvPr>
            <p:ph type="sldNum" sz="quarter" idx="12"/>
          </p:nvPr>
        </p:nvSpPr>
        <p:spPr>
          <a:ln/>
        </p:spPr>
        <p:txBody>
          <a:bodyPr/>
          <a:lstStyle>
            <a:lvl1pPr>
              <a:defRPr/>
            </a:lvl1pPr>
          </a:lstStyle>
          <a:p>
            <a:pPr>
              <a:defRPr/>
            </a:pPr>
            <a:fld id="{245961CB-8584-4CB4-9C79-61BC8C9390E2}" type="slidenum">
              <a:rPr lang="es-ES" altLang="es-MX"/>
              <a:pPr>
                <a:defRPr/>
              </a:pPr>
              <a:t>‹Nº›</a:t>
            </a:fld>
            <a:endParaRPr lang="es-ES" altLang="es-MX"/>
          </a:p>
        </p:txBody>
      </p:sp>
    </p:spTree>
    <p:extLst>
      <p:ext uri="{BB962C8B-B14F-4D97-AF65-F5344CB8AC3E}">
        <p14:creationId xmlns:p14="http://schemas.microsoft.com/office/powerpoint/2010/main" val="2647709742"/>
      </p:ext>
    </p:extLst>
  </p:cSld>
  <p:clrMapOvr>
    <a:masterClrMapping/>
  </p:clrMapOvr>
  <p:transition>
    <p:wipe dir="d"/>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57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12">
            <a:extLst>
              <a:ext uri="{FF2B5EF4-FFF2-40B4-BE49-F238E27FC236}">
                <a16:creationId xmlns:a16="http://schemas.microsoft.com/office/drawing/2014/main" id="{528FAB57-AC6B-4416-A7C4-00D11A45D62E}"/>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13">
            <a:extLst>
              <a:ext uri="{FF2B5EF4-FFF2-40B4-BE49-F238E27FC236}">
                <a16:creationId xmlns:a16="http://schemas.microsoft.com/office/drawing/2014/main" id="{F06640EE-2CEE-4C6F-B128-524602FE96BC}"/>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14">
            <a:extLst>
              <a:ext uri="{FF2B5EF4-FFF2-40B4-BE49-F238E27FC236}">
                <a16:creationId xmlns:a16="http://schemas.microsoft.com/office/drawing/2014/main" id="{E266FD4C-8267-4860-BC55-A42A229731E2}"/>
              </a:ext>
            </a:extLst>
          </p:cNvPr>
          <p:cNvSpPr>
            <a:spLocks noGrp="1" noChangeArrowheads="1"/>
          </p:cNvSpPr>
          <p:nvPr>
            <p:ph type="sldNum" sz="quarter" idx="12"/>
          </p:nvPr>
        </p:nvSpPr>
        <p:spPr>
          <a:ln/>
        </p:spPr>
        <p:txBody>
          <a:bodyPr/>
          <a:lstStyle>
            <a:lvl1pPr>
              <a:defRPr/>
            </a:lvl1pPr>
          </a:lstStyle>
          <a:p>
            <a:pPr>
              <a:defRPr/>
            </a:pPr>
            <a:fld id="{6EA7F0C8-A22F-4493-BD1E-E583DF0E7EF3}" type="slidenum">
              <a:rPr lang="es-ES" altLang="es-MX"/>
              <a:pPr>
                <a:defRPr/>
              </a:pPr>
              <a:t>‹Nº›</a:t>
            </a:fld>
            <a:endParaRPr lang="es-ES" altLang="es-MX"/>
          </a:p>
        </p:txBody>
      </p:sp>
    </p:spTree>
    <p:extLst>
      <p:ext uri="{BB962C8B-B14F-4D97-AF65-F5344CB8AC3E}">
        <p14:creationId xmlns:p14="http://schemas.microsoft.com/office/powerpoint/2010/main" val="4029440754"/>
      </p:ext>
    </p:extLst>
  </p:cSld>
  <p:clrMapOvr>
    <a:masterClrMapping/>
  </p:clrMapOvr>
  <p:transition>
    <p:wipe dir="d"/>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12">
            <a:extLst>
              <a:ext uri="{FF2B5EF4-FFF2-40B4-BE49-F238E27FC236}">
                <a16:creationId xmlns:a16="http://schemas.microsoft.com/office/drawing/2014/main" id="{E0BD262F-F0D8-434A-8A46-5F6BA5705AED}"/>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8" name="Rectangle 13">
            <a:extLst>
              <a:ext uri="{FF2B5EF4-FFF2-40B4-BE49-F238E27FC236}">
                <a16:creationId xmlns:a16="http://schemas.microsoft.com/office/drawing/2014/main" id="{7DBC38D6-D0D6-4EB0-BFB7-D895ADCB66C6}"/>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9" name="Rectangle 14">
            <a:extLst>
              <a:ext uri="{FF2B5EF4-FFF2-40B4-BE49-F238E27FC236}">
                <a16:creationId xmlns:a16="http://schemas.microsoft.com/office/drawing/2014/main" id="{5145706F-E786-4610-8294-C88A198EAEE6}"/>
              </a:ext>
            </a:extLst>
          </p:cNvPr>
          <p:cNvSpPr>
            <a:spLocks noGrp="1" noChangeArrowheads="1"/>
          </p:cNvSpPr>
          <p:nvPr>
            <p:ph type="sldNum" sz="quarter" idx="12"/>
          </p:nvPr>
        </p:nvSpPr>
        <p:spPr>
          <a:ln/>
        </p:spPr>
        <p:txBody>
          <a:bodyPr/>
          <a:lstStyle>
            <a:lvl1pPr>
              <a:defRPr/>
            </a:lvl1pPr>
          </a:lstStyle>
          <a:p>
            <a:pPr>
              <a:defRPr/>
            </a:pPr>
            <a:fld id="{04704AC6-90BE-4C4E-ACED-2C0C8F6E3E15}" type="slidenum">
              <a:rPr lang="es-ES" altLang="es-MX"/>
              <a:pPr>
                <a:defRPr/>
              </a:pPr>
              <a:t>‹Nº›</a:t>
            </a:fld>
            <a:endParaRPr lang="es-ES" altLang="es-MX"/>
          </a:p>
        </p:txBody>
      </p:sp>
    </p:spTree>
    <p:extLst>
      <p:ext uri="{BB962C8B-B14F-4D97-AF65-F5344CB8AC3E}">
        <p14:creationId xmlns:p14="http://schemas.microsoft.com/office/powerpoint/2010/main" val="3748602249"/>
      </p:ext>
    </p:extLst>
  </p:cSld>
  <p:clrMapOvr>
    <a:masterClrMapping/>
  </p:clrMapOvr>
  <p:transition>
    <p:wipe dir="d"/>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Rectangle 12">
            <a:extLst>
              <a:ext uri="{FF2B5EF4-FFF2-40B4-BE49-F238E27FC236}">
                <a16:creationId xmlns:a16="http://schemas.microsoft.com/office/drawing/2014/main" id="{9B4FB8D5-E235-4342-8F84-84AF15366E34}"/>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4" name="Rectangle 13">
            <a:extLst>
              <a:ext uri="{FF2B5EF4-FFF2-40B4-BE49-F238E27FC236}">
                <a16:creationId xmlns:a16="http://schemas.microsoft.com/office/drawing/2014/main" id="{84477105-CB86-4154-B72B-7904A91251E6}"/>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5" name="Rectangle 14">
            <a:extLst>
              <a:ext uri="{FF2B5EF4-FFF2-40B4-BE49-F238E27FC236}">
                <a16:creationId xmlns:a16="http://schemas.microsoft.com/office/drawing/2014/main" id="{0884CACF-7BD9-4F90-88B4-47ADA364B4EC}"/>
              </a:ext>
            </a:extLst>
          </p:cNvPr>
          <p:cNvSpPr>
            <a:spLocks noGrp="1" noChangeArrowheads="1"/>
          </p:cNvSpPr>
          <p:nvPr>
            <p:ph type="sldNum" sz="quarter" idx="12"/>
          </p:nvPr>
        </p:nvSpPr>
        <p:spPr>
          <a:ln/>
        </p:spPr>
        <p:txBody>
          <a:bodyPr/>
          <a:lstStyle>
            <a:lvl1pPr>
              <a:defRPr/>
            </a:lvl1pPr>
          </a:lstStyle>
          <a:p>
            <a:pPr>
              <a:defRPr/>
            </a:pPr>
            <a:fld id="{76758218-BDD3-466D-A5C6-C5C54C14A98A}" type="slidenum">
              <a:rPr lang="es-ES" altLang="es-MX"/>
              <a:pPr>
                <a:defRPr/>
              </a:pPr>
              <a:t>‹Nº›</a:t>
            </a:fld>
            <a:endParaRPr lang="es-ES" altLang="es-MX"/>
          </a:p>
        </p:txBody>
      </p:sp>
    </p:spTree>
    <p:extLst>
      <p:ext uri="{BB962C8B-B14F-4D97-AF65-F5344CB8AC3E}">
        <p14:creationId xmlns:p14="http://schemas.microsoft.com/office/powerpoint/2010/main" val="2419824058"/>
      </p:ext>
    </p:extLst>
  </p:cSld>
  <p:clrMapOvr>
    <a:masterClrMapping/>
  </p:clrMapOvr>
  <p:transition>
    <p:wipe dir="d"/>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2CD7D62F-2C36-40EE-8389-16DAC605BC5E}"/>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3" name="Rectangle 13">
            <a:extLst>
              <a:ext uri="{FF2B5EF4-FFF2-40B4-BE49-F238E27FC236}">
                <a16:creationId xmlns:a16="http://schemas.microsoft.com/office/drawing/2014/main" id="{870D5882-F8FA-4FAA-B705-30F0AFAE4F35}"/>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4" name="Rectangle 14">
            <a:extLst>
              <a:ext uri="{FF2B5EF4-FFF2-40B4-BE49-F238E27FC236}">
                <a16:creationId xmlns:a16="http://schemas.microsoft.com/office/drawing/2014/main" id="{5B8F8A82-5A8E-4958-B53D-AC49CBF2BE8D}"/>
              </a:ext>
            </a:extLst>
          </p:cNvPr>
          <p:cNvSpPr>
            <a:spLocks noGrp="1" noChangeArrowheads="1"/>
          </p:cNvSpPr>
          <p:nvPr>
            <p:ph type="sldNum" sz="quarter" idx="12"/>
          </p:nvPr>
        </p:nvSpPr>
        <p:spPr>
          <a:ln/>
        </p:spPr>
        <p:txBody>
          <a:bodyPr/>
          <a:lstStyle>
            <a:lvl1pPr>
              <a:defRPr/>
            </a:lvl1pPr>
          </a:lstStyle>
          <a:p>
            <a:pPr>
              <a:defRPr/>
            </a:pPr>
            <a:fld id="{E9FA36AE-38B3-4D26-B07D-5829237E22FB}" type="slidenum">
              <a:rPr lang="es-ES" altLang="es-MX"/>
              <a:pPr>
                <a:defRPr/>
              </a:pPr>
              <a:t>‹Nº›</a:t>
            </a:fld>
            <a:endParaRPr lang="es-ES" altLang="es-MX"/>
          </a:p>
        </p:txBody>
      </p:sp>
    </p:spTree>
    <p:extLst>
      <p:ext uri="{BB962C8B-B14F-4D97-AF65-F5344CB8AC3E}">
        <p14:creationId xmlns:p14="http://schemas.microsoft.com/office/powerpoint/2010/main" val="1792167031"/>
      </p:ext>
    </p:extLst>
  </p:cSld>
  <p:clrMapOvr>
    <a:masterClrMapping/>
  </p:clrMapOvr>
  <p:transition>
    <p:wipe dir="d"/>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12">
            <a:extLst>
              <a:ext uri="{FF2B5EF4-FFF2-40B4-BE49-F238E27FC236}">
                <a16:creationId xmlns:a16="http://schemas.microsoft.com/office/drawing/2014/main" id="{D9C9EBA8-07D2-4191-9A5E-085E2FADD4CF}"/>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13">
            <a:extLst>
              <a:ext uri="{FF2B5EF4-FFF2-40B4-BE49-F238E27FC236}">
                <a16:creationId xmlns:a16="http://schemas.microsoft.com/office/drawing/2014/main" id="{1274C021-EF01-4DC2-9B18-1E70CA069676}"/>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14">
            <a:extLst>
              <a:ext uri="{FF2B5EF4-FFF2-40B4-BE49-F238E27FC236}">
                <a16:creationId xmlns:a16="http://schemas.microsoft.com/office/drawing/2014/main" id="{C32C359C-732E-48FC-BC42-AB5B262A7723}"/>
              </a:ext>
            </a:extLst>
          </p:cNvPr>
          <p:cNvSpPr>
            <a:spLocks noGrp="1" noChangeArrowheads="1"/>
          </p:cNvSpPr>
          <p:nvPr>
            <p:ph type="sldNum" sz="quarter" idx="12"/>
          </p:nvPr>
        </p:nvSpPr>
        <p:spPr>
          <a:ln/>
        </p:spPr>
        <p:txBody>
          <a:bodyPr/>
          <a:lstStyle>
            <a:lvl1pPr>
              <a:defRPr/>
            </a:lvl1pPr>
          </a:lstStyle>
          <a:p>
            <a:pPr>
              <a:defRPr/>
            </a:pPr>
            <a:fld id="{7280233D-164E-430A-B1C7-3A41142E1F55}" type="slidenum">
              <a:rPr lang="es-ES" altLang="es-MX"/>
              <a:pPr>
                <a:defRPr/>
              </a:pPr>
              <a:t>‹Nº›</a:t>
            </a:fld>
            <a:endParaRPr lang="es-ES" altLang="es-MX"/>
          </a:p>
        </p:txBody>
      </p:sp>
    </p:spTree>
    <p:extLst>
      <p:ext uri="{BB962C8B-B14F-4D97-AF65-F5344CB8AC3E}">
        <p14:creationId xmlns:p14="http://schemas.microsoft.com/office/powerpoint/2010/main" val="757836212"/>
      </p:ext>
    </p:extLst>
  </p:cSld>
  <p:clrMapOvr>
    <a:masterClrMapping/>
  </p:clrMapOvr>
  <p:transition>
    <p:wipe dir="d"/>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12">
            <a:extLst>
              <a:ext uri="{FF2B5EF4-FFF2-40B4-BE49-F238E27FC236}">
                <a16:creationId xmlns:a16="http://schemas.microsoft.com/office/drawing/2014/main" id="{405E5F2E-92D8-44F9-8817-4796E95D86A1}"/>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6" name="Rectangle 13">
            <a:extLst>
              <a:ext uri="{FF2B5EF4-FFF2-40B4-BE49-F238E27FC236}">
                <a16:creationId xmlns:a16="http://schemas.microsoft.com/office/drawing/2014/main" id="{4924BFB3-A876-4862-BDA1-468548BF8D01}"/>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7" name="Rectangle 14">
            <a:extLst>
              <a:ext uri="{FF2B5EF4-FFF2-40B4-BE49-F238E27FC236}">
                <a16:creationId xmlns:a16="http://schemas.microsoft.com/office/drawing/2014/main" id="{415D750D-C865-4651-B8AA-6092B609D894}"/>
              </a:ext>
            </a:extLst>
          </p:cNvPr>
          <p:cNvSpPr>
            <a:spLocks noGrp="1" noChangeArrowheads="1"/>
          </p:cNvSpPr>
          <p:nvPr>
            <p:ph type="sldNum" sz="quarter" idx="12"/>
          </p:nvPr>
        </p:nvSpPr>
        <p:spPr>
          <a:ln/>
        </p:spPr>
        <p:txBody>
          <a:bodyPr/>
          <a:lstStyle>
            <a:lvl1pPr>
              <a:defRPr/>
            </a:lvl1pPr>
          </a:lstStyle>
          <a:p>
            <a:pPr>
              <a:defRPr/>
            </a:pPr>
            <a:fld id="{EA7A8015-5B21-4AD7-98B2-44288EFBB9F8}" type="slidenum">
              <a:rPr lang="es-ES" altLang="es-MX"/>
              <a:pPr>
                <a:defRPr/>
              </a:pPr>
              <a:t>‹Nº›</a:t>
            </a:fld>
            <a:endParaRPr lang="es-ES" altLang="es-MX"/>
          </a:p>
        </p:txBody>
      </p:sp>
    </p:spTree>
    <p:extLst>
      <p:ext uri="{BB962C8B-B14F-4D97-AF65-F5344CB8AC3E}">
        <p14:creationId xmlns:p14="http://schemas.microsoft.com/office/powerpoint/2010/main" val="989923449"/>
      </p:ext>
    </p:extLst>
  </p:cSld>
  <p:clrMapOvr>
    <a:masterClrMapping/>
  </p:clrMapOvr>
  <p:transition>
    <p:wipe dir="d"/>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2">
            <a:extLst>
              <a:ext uri="{FF2B5EF4-FFF2-40B4-BE49-F238E27FC236}">
                <a16:creationId xmlns:a16="http://schemas.microsoft.com/office/drawing/2014/main" id="{3C6B3D48-4623-4B65-9837-77BF6C8F5CBD}"/>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3">
            <a:extLst>
              <a:ext uri="{FF2B5EF4-FFF2-40B4-BE49-F238E27FC236}">
                <a16:creationId xmlns:a16="http://schemas.microsoft.com/office/drawing/2014/main" id="{54D7F366-B8C0-46AB-91F3-0757C745969F}"/>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4">
            <a:extLst>
              <a:ext uri="{FF2B5EF4-FFF2-40B4-BE49-F238E27FC236}">
                <a16:creationId xmlns:a16="http://schemas.microsoft.com/office/drawing/2014/main" id="{E7F544D1-8145-478A-BED6-4E5DDB3299A4}"/>
              </a:ext>
            </a:extLst>
          </p:cNvPr>
          <p:cNvSpPr>
            <a:spLocks noGrp="1" noChangeArrowheads="1"/>
          </p:cNvSpPr>
          <p:nvPr>
            <p:ph type="sldNum" sz="quarter" idx="12"/>
          </p:nvPr>
        </p:nvSpPr>
        <p:spPr>
          <a:ln/>
        </p:spPr>
        <p:txBody>
          <a:bodyPr/>
          <a:lstStyle>
            <a:lvl1pPr>
              <a:defRPr/>
            </a:lvl1pPr>
          </a:lstStyle>
          <a:p>
            <a:pPr>
              <a:defRPr/>
            </a:pPr>
            <a:fld id="{3B3B81BF-7029-4C04-AD17-3FFB3755BC9E}" type="slidenum">
              <a:rPr lang="es-ES" altLang="es-MX"/>
              <a:pPr>
                <a:defRPr/>
              </a:pPr>
              <a:t>‹Nº›</a:t>
            </a:fld>
            <a:endParaRPr lang="es-ES" altLang="es-MX"/>
          </a:p>
        </p:txBody>
      </p:sp>
    </p:spTree>
    <p:extLst>
      <p:ext uri="{BB962C8B-B14F-4D97-AF65-F5344CB8AC3E}">
        <p14:creationId xmlns:p14="http://schemas.microsoft.com/office/powerpoint/2010/main" val="1658237760"/>
      </p:ext>
    </p:extLst>
  </p:cSld>
  <p:clrMapOvr>
    <a:masterClrMapping/>
  </p:clrMapOvr>
  <p:transition>
    <p:wipe dir="d"/>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57200" y="277813"/>
            <a:ext cx="6019800" cy="585311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12">
            <a:extLst>
              <a:ext uri="{FF2B5EF4-FFF2-40B4-BE49-F238E27FC236}">
                <a16:creationId xmlns:a16="http://schemas.microsoft.com/office/drawing/2014/main" id="{619F0C99-3668-4C80-A6BB-2ABA4B1AA9AA}"/>
              </a:ext>
            </a:extLst>
          </p:cNvPr>
          <p:cNvSpPr>
            <a:spLocks noGrp="1" noChangeArrowheads="1"/>
          </p:cNvSpPr>
          <p:nvPr>
            <p:ph type="dt" sz="half" idx="10"/>
          </p:nvPr>
        </p:nvSpPr>
        <p:spPr>
          <a:ln/>
        </p:spPr>
        <p:txBody>
          <a:bodyPr/>
          <a:lstStyle>
            <a:lvl1pPr>
              <a:defRPr/>
            </a:lvl1pPr>
          </a:lstStyle>
          <a:p>
            <a:pPr>
              <a:defRPr/>
            </a:pPr>
            <a:endParaRPr lang="es-ES" altLang="es-MX"/>
          </a:p>
        </p:txBody>
      </p:sp>
      <p:sp>
        <p:nvSpPr>
          <p:cNvPr id="5" name="Rectangle 13">
            <a:extLst>
              <a:ext uri="{FF2B5EF4-FFF2-40B4-BE49-F238E27FC236}">
                <a16:creationId xmlns:a16="http://schemas.microsoft.com/office/drawing/2014/main" id="{1CA96818-EA53-48D3-AD97-9E8A191715B0}"/>
              </a:ext>
            </a:extLst>
          </p:cNvPr>
          <p:cNvSpPr>
            <a:spLocks noGrp="1" noChangeArrowheads="1"/>
          </p:cNvSpPr>
          <p:nvPr>
            <p:ph type="ftr" sz="quarter" idx="11"/>
          </p:nvPr>
        </p:nvSpPr>
        <p:spPr>
          <a:ln/>
        </p:spPr>
        <p:txBody>
          <a:bodyPr/>
          <a:lstStyle>
            <a:lvl1pPr>
              <a:defRPr/>
            </a:lvl1pPr>
          </a:lstStyle>
          <a:p>
            <a:pPr>
              <a:defRPr/>
            </a:pPr>
            <a:endParaRPr lang="es-ES" altLang="es-MX"/>
          </a:p>
        </p:txBody>
      </p:sp>
      <p:sp>
        <p:nvSpPr>
          <p:cNvPr id="6" name="Rectangle 14">
            <a:extLst>
              <a:ext uri="{FF2B5EF4-FFF2-40B4-BE49-F238E27FC236}">
                <a16:creationId xmlns:a16="http://schemas.microsoft.com/office/drawing/2014/main" id="{1915F45B-86E0-4C5A-870A-31BAF9392D49}"/>
              </a:ext>
            </a:extLst>
          </p:cNvPr>
          <p:cNvSpPr>
            <a:spLocks noGrp="1" noChangeArrowheads="1"/>
          </p:cNvSpPr>
          <p:nvPr>
            <p:ph type="sldNum" sz="quarter" idx="12"/>
          </p:nvPr>
        </p:nvSpPr>
        <p:spPr>
          <a:ln/>
        </p:spPr>
        <p:txBody>
          <a:bodyPr/>
          <a:lstStyle>
            <a:lvl1pPr>
              <a:defRPr/>
            </a:lvl1pPr>
          </a:lstStyle>
          <a:p>
            <a:pPr>
              <a:defRPr/>
            </a:pPr>
            <a:fld id="{1EC0F92D-06BF-4463-BE63-F0200AAFA340}" type="slidenum">
              <a:rPr lang="es-ES" altLang="es-MX"/>
              <a:pPr>
                <a:defRPr/>
              </a:pPr>
              <a:t>‹Nº›</a:t>
            </a:fld>
            <a:endParaRPr lang="es-ES" altLang="es-MX"/>
          </a:p>
        </p:txBody>
      </p:sp>
    </p:spTree>
    <p:extLst>
      <p:ext uri="{BB962C8B-B14F-4D97-AF65-F5344CB8AC3E}">
        <p14:creationId xmlns:p14="http://schemas.microsoft.com/office/powerpoint/2010/main" val="2720277992"/>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1.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3.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2F4776"/>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8CDE2AB8-7DC7-475A-B6F5-BD28CF30DBDB}"/>
              </a:ext>
            </a:extLst>
          </p:cNvPr>
          <p:cNvGrpSpPr>
            <a:grpSpLocks/>
          </p:cNvGrpSpPr>
          <p:nvPr/>
        </p:nvGrpSpPr>
        <p:grpSpPr bwMode="auto">
          <a:xfrm>
            <a:off x="0" y="0"/>
            <a:ext cx="9144000" cy="6858000"/>
            <a:chOff x="0" y="0"/>
            <a:chExt cx="5760" cy="4320"/>
          </a:xfrm>
        </p:grpSpPr>
        <p:sp>
          <p:nvSpPr>
            <p:cNvPr id="1049" name="Freeform 3">
              <a:extLst>
                <a:ext uri="{FF2B5EF4-FFF2-40B4-BE49-F238E27FC236}">
                  <a16:creationId xmlns:a16="http://schemas.microsoft.com/office/drawing/2014/main" id="{444A8FD5-4124-4AD0-8FAE-DB81A0FCF621}"/>
                </a:ext>
              </a:extLst>
            </p:cNvPr>
            <p:cNvSpPr>
              <a:spLocks/>
            </p:cNvSpPr>
            <p:nvPr/>
          </p:nvSpPr>
          <p:spPr bwMode="hidden">
            <a:xfrm>
              <a:off x="0" y="3072"/>
              <a:ext cx="5760" cy="1248"/>
            </a:xfrm>
            <a:custGeom>
              <a:avLst/>
              <a:gdLst>
                <a:gd name="T0" fmla="*/ 5760 w 6027"/>
                <a:gd name="T1" fmla="*/ 1248 h 2296"/>
                <a:gd name="T2" fmla="*/ 0 w 6027"/>
                <a:gd name="T3" fmla="*/ 1248 h 2296"/>
                <a:gd name="T4" fmla="*/ 0 w 6027"/>
                <a:gd name="T5" fmla="*/ 0 h 2296"/>
                <a:gd name="T6" fmla="*/ 5760 w 6027"/>
                <a:gd name="T7" fmla="*/ 0 h 2296"/>
                <a:gd name="T8" fmla="*/ 5760 w 6027"/>
                <a:gd name="T9" fmla="*/ 1248 h 2296"/>
                <a:gd name="T10" fmla="*/ 5760 w 6027"/>
                <a:gd name="T11" fmla="*/ 1248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4820" name="Freeform 4">
              <a:extLst>
                <a:ext uri="{FF2B5EF4-FFF2-40B4-BE49-F238E27FC236}">
                  <a16:creationId xmlns:a16="http://schemas.microsoft.com/office/drawing/2014/main" id="{BDE32EE0-F7D9-4FB8-9341-21CA9B538000}"/>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p:spPr>
          <p:txBody>
            <a:bodyPr/>
            <a:lstStyle/>
            <a:p>
              <a:pPr eaLnBrk="1" hangingPunct="1">
                <a:defRPr/>
              </a:pPr>
              <a:endParaRPr lang="es-MX"/>
            </a:p>
          </p:txBody>
        </p:sp>
      </p:grpSp>
      <p:sp>
        <p:nvSpPr>
          <p:cNvPr id="1027" name="Freeform 5">
            <a:extLst>
              <a:ext uri="{FF2B5EF4-FFF2-40B4-BE49-F238E27FC236}">
                <a16:creationId xmlns:a16="http://schemas.microsoft.com/office/drawing/2014/main" id="{BAC17D1B-2145-4617-A8CC-08F5DEFBF3BA}"/>
              </a:ext>
            </a:extLst>
          </p:cNvPr>
          <p:cNvSpPr>
            <a:spLocks/>
          </p:cNvSpPr>
          <p:nvPr/>
        </p:nvSpPr>
        <p:spPr bwMode="hidden">
          <a:xfrm>
            <a:off x="6248400" y="6262688"/>
            <a:ext cx="2895600" cy="609600"/>
          </a:xfrm>
          <a:custGeom>
            <a:avLst/>
            <a:gdLst>
              <a:gd name="T0" fmla="*/ 2895600 w 5748"/>
              <a:gd name="T1" fmla="*/ 609600 h 246"/>
              <a:gd name="T2" fmla="*/ 0 w 5748"/>
              <a:gd name="T3" fmla="*/ 609600 h 246"/>
              <a:gd name="T4" fmla="*/ 0 w 5748"/>
              <a:gd name="T5" fmla="*/ 0 h 246"/>
              <a:gd name="T6" fmla="*/ 2895600 w 5748"/>
              <a:gd name="T7" fmla="*/ 0 h 246"/>
              <a:gd name="T8" fmla="*/ 2895600 w 5748"/>
              <a:gd name="T9" fmla="*/ 609600 h 246"/>
              <a:gd name="T10" fmla="*/ 2895600 w 5748"/>
              <a:gd name="T11" fmla="*/ 609600 h 2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028" name="Group 6">
            <a:extLst>
              <a:ext uri="{FF2B5EF4-FFF2-40B4-BE49-F238E27FC236}">
                <a16:creationId xmlns:a16="http://schemas.microsoft.com/office/drawing/2014/main" id="{BD8E0AA9-64B7-4EF3-8DE3-82B444F75754}"/>
              </a:ext>
            </a:extLst>
          </p:cNvPr>
          <p:cNvGrpSpPr>
            <a:grpSpLocks/>
          </p:cNvGrpSpPr>
          <p:nvPr/>
        </p:nvGrpSpPr>
        <p:grpSpPr bwMode="auto">
          <a:xfrm>
            <a:off x="0" y="6019800"/>
            <a:ext cx="7848600" cy="857250"/>
            <a:chOff x="0" y="3792"/>
            <a:chExt cx="4944" cy="540"/>
          </a:xfrm>
        </p:grpSpPr>
        <p:sp>
          <p:nvSpPr>
            <p:cNvPr id="34823" name="Freeform 7">
              <a:extLst>
                <a:ext uri="{FF2B5EF4-FFF2-40B4-BE49-F238E27FC236}">
                  <a16:creationId xmlns:a16="http://schemas.microsoft.com/office/drawing/2014/main" id="{0D346F9B-E06E-4D8A-849A-A45CFE8606C0}"/>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p:spPr>
          <p:txBody>
            <a:bodyPr/>
            <a:lstStyle/>
            <a:p>
              <a:pPr eaLnBrk="1" hangingPunct="1">
                <a:defRPr/>
              </a:pPr>
              <a:endParaRPr lang="es-MX"/>
            </a:p>
          </p:txBody>
        </p:sp>
        <p:grpSp>
          <p:nvGrpSpPr>
            <p:cNvPr id="1042" name="Group 8">
              <a:extLst>
                <a:ext uri="{FF2B5EF4-FFF2-40B4-BE49-F238E27FC236}">
                  <a16:creationId xmlns:a16="http://schemas.microsoft.com/office/drawing/2014/main" id="{773DE641-3E5B-4B30-8FFE-2B7CDF14E977}"/>
                </a:ext>
              </a:extLst>
            </p:cNvPr>
            <p:cNvGrpSpPr>
              <a:grpSpLocks/>
            </p:cNvGrpSpPr>
            <p:nvPr userDrawn="1"/>
          </p:nvGrpSpPr>
          <p:grpSpPr bwMode="auto">
            <a:xfrm>
              <a:off x="2486" y="3792"/>
              <a:ext cx="2458" cy="540"/>
              <a:chOff x="2486" y="3792"/>
              <a:chExt cx="2458" cy="540"/>
            </a:xfrm>
          </p:grpSpPr>
          <p:sp>
            <p:nvSpPr>
              <p:cNvPr id="1044" name="Freeform 9">
                <a:extLst>
                  <a:ext uri="{FF2B5EF4-FFF2-40B4-BE49-F238E27FC236}">
                    <a16:creationId xmlns:a16="http://schemas.microsoft.com/office/drawing/2014/main" id="{30A0826D-801A-4F80-8214-547716028EA7}"/>
                  </a:ext>
                </a:extLst>
              </p:cNvPr>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45" name="Freeform 10">
                <a:extLst>
                  <a:ext uri="{FF2B5EF4-FFF2-40B4-BE49-F238E27FC236}">
                    <a16:creationId xmlns:a16="http://schemas.microsoft.com/office/drawing/2014/main" id="{BB1C705C-1986-494D-B9C0-39473CDB5214}"/>
                  </a:ext>
                </a:extLst>
              </p:cNvPr>
              <p:cNvSpPr>
                <a:spLocks/>
              </p:cNvSpPr>
              <p:nvPr userDrawn="1"/>
            </p:nvSpPr>
            <p:spPr bwMode="ltGray">
              <a:xfrm>
                <a:off x="2677" y="3792"/>
                <a:ext cx="186" cy="395"/>
              </a:xfrm>
              <a:custGeom>
                <a:avLst/>
                <a:gdLst>
                  <a:gd name="T0" fmla="*/ 36 w 186"/>
                  <a:gd name="T1" fmla="*/ 0 h 353"/>
                  <a:gd name="T2" fmla="*/ 54 w 186"/>
                  <a:gd name="T3" fmla="*/ 20 h 353"/>
                  <a:gd name="T4" fmla="*/ 24 w 186"/>
                  <a:gd name="T5" fmla="*/ 34 h 353"/>
                  <a:gd name="T6" fmla="*/ 18 w 186"/>
                  <a:gd name="T7" fmla="*/ 74 h 353"/>
                  <a:gd name="T8" fmla="*/ 42 w 186"/>
                  <a:gd name="T9" fmla="*/ 128 h 353"/>
                  <a:gd name="T10" fmla="*/ 48 w 186"/>
                  <a:gd name="T11" fmla="*/ 181 h 353"/>
                  <a:gd name="T12" fmla="*/ 0 w 186"/>
                  <a:gd name="T13" fmla="*/ 395 h 353"/>
                  <a:gd name="T14" fmla="*/ 54 w 186"/>
                  <a:gd name="T15" fmla="*/ 261 h 353"/>
                  <a:gd name="T16" fmla="*/ 84 w 186"/>
                  <a:gd name="T17" fmla="*/ 242 h 353"/>
                  <a:gd name="T18" fmla="*/ 126 w 186"/>
                  <a:gd name="T19" fmla="*/ 141 h 353"/>
                  <a:gd name="T20" fmla="*/ 144 w 186"/>
                  <a:gd name="T21" fmla="*/ 134 h 353"/>
                  <a:gd name="T22" fmla="*/ 144 w 186"/>
                  <a:gd name="T23" fmla="*/ 101 h 353"/>
                  <a:gd name="T24" fmla="*/ 186 w 186"/>
                  <a:gd name="T25" fmla="*/ 74 h 353"/>
                  <a:gd name="T26" fmla="*/ 162 w 186"/>
                  <a:gd name="T27" fmla="*/ 67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46" name="Freeform 11">
                <a:extLst>
                  <a:ext uri="{FF2B5EF4-FFF2-40B4-BE49-F238E27FC236}">
                    <a16:creationId xmlns:a16="http://schemas.microsoft.com/office/drawing/2014/main" id="{5CF2BFB9-F2FB-462D-9CD4-0D7FF75ABED4}"/>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47" name="Freeform 12">
                <a:extLst>
                  <a:ext uri="{FF2B5EF4-FFF2-40B4-BE49-F238E27FC236}">
                    <a16:creationId xmlns:a16="http://schemas.microsoft.com/office/drawing/2014/main" id="{E89C5B7F-510C-4355-97D8-6A3ACA7E2817}"/>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7 h 66"/>
                  <a:gd name="T8" fmla="*/ 6 w 155"/>
                  <a:gd name="T9" fmla="*/ 20 h 66"/>
                  <a:gd name="T10" fmla="*/ 0 w 155"/>
                  <a:gd name="T11" fmla="*/ 27 h 66"/>
                  <a:gd name="T12" fmla="*/ 78 w 155"/>
                  <a:gd name="T13" fmla="*/ 67 h 66"/>
                  <a:gd name="T14" fmla="*/ 96 w 155"/>
                  <a:gd name="T15" fmla="*/ 47 h 66"/>
                  <a:gd name="T16" fmla="*/ 155 w 155"/>
                  <a:gd name="T17" fmla="*/ 74 h 66"/>
                  <a:gd name="T18" fmla="*/ 126 w 155"/>
                  <a:gd name="T19" fmla="*/ 27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48" name="Freeform 13">
                <a:extLst>
                  <a:ext uri="{FF2B5EF4-FFF2-40B4-BE49-F238E27FC236}">
                    <a16:creationId xmlns:a16="http://schemas.microsoft.com/office/drawing/2014/main" id="{CA286131-5231-4368-99E5-5B0CACED8840}"/>
                  </a:ext>
                </a:extLst>
              </p:cNvPr>
              <p:cNvSpPr>
                <a:spLocks/>
              </p:cNvSpPr>
              <p:nvPr userDrawn="1"/>
            </p:nvSpPr>
            <p:spPr bwMode="ltGray">
              <a:xfrm>
                <a:off x="2486" y="3859"/>
                <a:ext cx="42" cy="81"/>
              </a:xfrm>
              <a:custGeom>
                <a:avLst/>
                <a:gdLst>
                  <a:gd name="T0" fmla="*/ 6 w 42"/>
                  <a:gd name="T1" fmla="*/ 41 h 72"/>
                  <a:gd name="T2" fmla="*/ 0 w 42"/>
                  <a:gd name="T3" fmla="*/ 20 h 72"/>
                  <a:gd name="T4" fmla="*/ 12 w 42"/>
                  <a:gd name="T5" fmla="*/ 7 h 72"/>
                  <a:gd name="T6" fmla="*/ 0 w 42"/>
                  <a:gd name="T7" fmla="*/ 7 h 72"/>
                  <a:gd name="T8" fmla="*/ 12 w 42"/>
                  <a:gd name="T9" fmla="*/ 7 h 72"/>
                  <a:gd name="T10" fmla="*/ 24 w 42"/>
                  <a:gd name="T11" fmla="*/ 7 h 72"/>
                  <a:gd name="T12" fmla="*/ 36 w 42"/>
                  <a:gd name="T13" fmla="*/ 7 h 72"/>
                  <a:gd name="T14" fmla="*/ 42 w 42"/>
                  <a:gd name="T15" fmla="*/ 0 h 72"/>
                  <a:gd name="T16" fmla="*/ 30 w 42"/>
                  <a:gd name="T17" fmla="*/ 20 h 72"/>
                  <a:gd name="T18" fmla="*/ 42 w 42"/>
                  <a:gd name="T19" fmla="*/ 54 h 72"/>
                  <a:gd name="T20" fmla="*/ 12 w 42"/>
                  <a:gd name="T21" fmla="*/ 81 h 72"/>
                  <a:gd name="T22" fmla="*/ 6 w 42"/>
                  <a:gd name="T23" fmla="*/ 41 h 72"/>
                  <a:gd name="T24" fmla="*/ 6 w 42"/>
                  <a:gd name="T25" fmla="*/ 41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
          <p:nvSpPr>
            <p:cNvPr id="34830" name="Freeform 14">
              <a:extLst>
                <a:ext uri="{FF2B5EF4-FFF2-40B4-BE49-F238E27FC236}">
                  <a16:creationId xmlns:a16="http://schemas.microsoft.com/office/drawing/2014/main" id="{409932BF-CAF0-4227-AF13-D758BA5FDEC6}"/>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p:spPr>
          <p:txBody>
            <a:bodyPr/>
            <a:lstStyle/>
            <a:p>
              <a:pPr eaLnBrk="1" hangingPunct="1">
                <a:defRPr/>
              </a:pPr>
              <a:endParaRPr lang="es-MX"/>
            </a:p>
          </p:txBody>
        </p:sp>
      </p:grpSp>
      <p:grpSp>
        <p:nvGrpSpPr>
          <p:cNvPr id="1029" name="Group 15">
            <a:extLst>
              <a:ext uri="{FF2B5EF4-FFF2-40B4-BE49-F238E27FC236}">
                <a16:creationId xmlns:a16="http://schemas.microsoft.com/office/drawing/2014/main" id="{B6F222FA-C96B-4712-A2A9-6C3F56D3C87B}"/>
              </a:ext>
            </a:extLst>
          </p:cNvPr>
          <p:cNvGrpSpPr>
            <a:grpSpLocks/>
          </p:cNvGrpSpPr>
          <p:nvPr/>
        </p:nvGrpSpPr>
        <p:grpSpPr bwMode="auto">
          <a:xfrm>
            <a:off x="627063" y="6021388"/>
            <a:ext cx="5684837" cy="849312"/>
            <a:chOff x="395" y="3793"/>
            <a:chExt cx="3581" cy="535"/>
          </a:xfrm>
        </p:grpSpPr>
        <p:sp>
          <p:nvSpPr>
            <p:cNvPr id="1035" name="Freeform 16">
              <a:extLst>
                <a:ext uri="{FF2B5EF4-FFF2-40B4-BE49-F238E27FC236}">
                  <a16:creationId xmlns:a16="http://schemas.microsoft.com/office/drawing/2014/main" id="{A9F21341-0D32-48C3-A7B5-94EAB363AC34}"/>
                </a:ext>
              </a:extLst>
            </p:cNvPr>
            <p:cNvSpPr>
              <a:spLocks/>
            </p:cNvSpPr>
            <p:nvPr/>
          </p:nvSpPr>
          <p:spPr bwMode="auto">
            <a:xfrm>
              <a:off x="1196" y="3793"/>
              <a:ext cx="365" cy="291"/>
            </a:xfrm>
            <a:custGeom>
              <a:avLst/>
              <a:gdLst>
                <a:gd name="T0" fmla="*/ 24 w 365"/>
                <a:gd name="T1" fmla="*/ 24 h 287"/>
                <a:gd name="T2" fmla="*/ 0 w 365"/>
                <a:gd name="T3" fmla="*/ 61 h 287"/>
                <a:gd name="T4" fmla="*/ 66 w 365"/>
                <a:gd name="T5" fmla="*/ 110 h 287"/>
                <a:gd name="T6" fmla="*/ 143 w 365"/>
                <a:gd name="T7" fmla="*/ 183 h 287"/>
                <a:gd name="T8" fmla="*/ 191 w 365"/>
                <a:gd name="T9" fmla="*/ 170 h 287"/>
                <a:gd name="T10" fmla="*/ 341 w 365"/>
                <a:gd name="T11" fmla="*/ 291 h 287"/>
                <a:gd name="T12" fmla="*/ 305 w 365"/>
                <a:gd name="T13" fmla="*/ 176 h 287"/>
                <a:gd name="T14" fmla="*/ 365 w 365"/>
                <a:gd name="T15" fmla="*/ 134 h 287"/>
                <a:gd name="T16" fmla="*/ 359 w 365"/>
                <a:gd name="T17" fmla="*/ 128 h 287"/>
                <a:gd name="T18" fmla="*/ 335 w 365"/>
                <a:gd name="T19" fmla="*/ 116 h 287"/>
                <a:gd name="T20" fmla="*/ 299 w 365"/>
                <a:gd name="T21" fmla="*/ 91 h 287"/>
                <a:gd name="T22" fmla="*/ 257 w 365"/>
                <a:gd name="T23" fmla="*/ 73 h 287"/>
                <a:gd name="T24" fmla="*/ 215 w 365"/>
                <a:gd name="T25" fmla="*/ 55 h 287"/>
                <a:gd name="T26" fmla="*/ 173 w 365"/>
                <a:gd name="T27" fmla="*/ 37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36" name="Freeform 17">
              <a:extLst>
                <a:ext uri="{FF2B5EF4-FFF2-40B4-BE49-F238E27FC236}">
                  <a16:creationId xmlns:a16="http://schemas.microsoft.com/office/drawing/2014/main" id="{9BD33261-B057-4B2C-B36D-E2F9DDD11CF3}"/>
                </a:ext>
              </a:extLst>
            </p:cNvPr>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37" name="Freeform 18">
              <a:extLst>
                <a:ext uri="{FF2B5EF4-FFF2-40B4-BE49-F238E27FC236}">
                  <a16:creationId xmlns:a16="http://schemas.microsoft.com/office/drawing/2014/main" id="{3240E64A-9C15-4E6D-85D1-04D39A0FA517}"/>
                </a:ext>
              </a:extLst>
            </p:cNvPr>
            <p:cNvSpPr>
              <a:spLocks/>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1 h 60"/>
                <a:gd name="T16" fmla="*/ 65 w 71"/>
                <a:gd name="T17" fmla="*/ 43 h 60"/>
                <a:gd name="T18" fmla="*/ 71 w 71"/>
                <a:gd name="T19" fmla="*/ 55 h 60"/>
                <a:gd name="T20" fmla="*/ 71 w 71"/>
                <a:gd name="T21" fmla="*/ 61 h 60"/>
                <a:gd name="T22" fmla="*/ 59 w 71"/>
                <a:gd name="T23" fmla="*/ 55 h 60"/>
                <a:gd name="T24" fmla="*/ 47 w 71"/>
                <a:gd name="T25" fmla="*/ 43 h 60"/>
                <a:gd name="T26" fmla="*/ 23 w 71"/>
                <a:gd name="T27" fmla="*/ 31 h 60"/>
                <a:gd name="T28" fmla="*/ 23 w 71"/>
                <a:gd name="T29" fmla="*/ 37 h 60"/>
                <a:gd name="T30" fmla="*/ 18 w 71"/>
                <a:gd name="T31" fmla="*/ 43 h 60"/>
                <a:gd name="T32" fmla="*/ 12 w 71"/>
                <a:gd name="T33" fmla="*/ 49 h 60"/>
                <a:gd name="T34" fmla="*/ 6 w 71"/>
                <a:gd name="T35" fmla="*/ 49 h 60"/>
                <a:gd name="T36" fmla="*/ 6 w 71"/>
                <a:gd name="T37" fmla="*/ 49 h 60"/>
                <a:gd name="T38" fmla="*/ 6 w 71"/>
                <a:gd name="T39" fmla="*/ 37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38" name="Freeform 19">
              <a:extLst>
                <a:ext uri="{FF2B5EF4-FFF2-40B4-BE49-F238E27FC236}">
                  <a16:creationId xmlns:a16="http://schemas.microsoft.com/office/drawing/2014/main" id="{258FEE25-DED4-4A97-B8C3-13A203AA5B5D}"/>
                </a:ext>
              </a:extLst>
            </p:cNvPr>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5 h 162"/>
                <a:gd name="T10" fmla="*/ 96 w 161"/>
                <a:gd name="T11" fmla="*/ 61 h 162"/>
                <a:gd name="T12" fmla="*/ 102 w 161"/>
                <a:gd name="T13" fmla="*/ 73 h 162"/>
                <a:gd name="T14" fmla="*/ 108 w 161"/>
                <a:gd name="T15" fmla="*/ 85 h 162"/>
                <a:gd name="T16" fmla="*/ 120 w 161"/>
                <a:gd name="T17" fmla="*/ 97 h 162"/>
                <a:gd name="T18" fmla="*/ 143 w 161"/>
                <a:gd name="T19" fmla="*/ 115 h 162"/>
                <a:gd name="T20" fmla="*/ 155 w 161"/>
                <a:gd name="T21" fmla="*/ 140 h 162"/>
                <a:gd name="T22" fmla="*/ 161 w 161"/>
                <a:gd name="T23" fmla="*/ 158 h 162"/>
                <a:gd name="T24" fmla="*/ 161 w 161"/>
                <a:gd name="T25" fmla="*/ 164 h 162"/>
                <a:gd name="T26" fmla="*/ 96 w 161"/>
                <a:gd name="T27" fmla="*/ 103 h 162"/>
                <a:gd name="T28" fmla="*/ 30 w 161"/>
                <a:gd name="T29" fmla="*/ 55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39" name="Freeform 20">
              <a:extLst>
                <a:ext uri="{FF2B5EF4-FFF2-40B4-BE49-F238E27FC236}">
                  <a16:creationId xmlns:a16="http://schemas.microsoft.com/office/drawing/2014/main" id="{E75A14BF-1FA1-4ECD-A1A7-6D18A51E972F}"/>
                </a:ext>
              </a:extLst>
            </p:cNvPr>
            <p:cNvSpPr>
              <a:spLocks/>
            </p:cNvSpPr>
            <p:nvPr/>
          </p:nvSpPr>
          <p:spPr bwMode="auto">
            <a:xfrm>
              <a:off x="706" y="3854"/>
              <a:ext cx="59" cy="61"/>
            </a:xfrm>
            <a:custGeom>
              <a:avLst/>
              <a:gdLst>
                <a:gd name="T0" fmla="*/ 59 w 59"/>
                <a:gd name="T1" fmla="*/ 6 h 60"/>
                <a:gd name="T2" fmla="*/ 41 w 59"/>
                <a:gd name="T3" fmla="*/ 31 h 60"/>
                <a:gd name="T4" fmla="*/ 41 w 59"/>
                <a:gd name="T5" fmla="*/ 37 h 60"/>
                <a:gd name="T6" fmla="*/ 47 w 59"/>
                <a:gd name="T7" fmla="*/ 43 h 60"/>
                <a:gd name="T8" fmla="*/ 53 w 59"/>
                <a:gd name="T9" fmla="*/ 55 h 60"/>
                <a:gd name="T10" fmla="*/ 53 w 59"/>
                <a:gd name="T11" fmla="*/ 61 h 60"/>
                <a:gd name="T12" fmla="*/ 47 w 59"/>
                <a:gd name="T13" fmla="*/ 55 h 60"/>
                <a:gd name="T14" fmla="*/ 35 w 59"/>
                <a:gd name="T15" fmla="*/ 49 h 60"/>
                <a:gd name="T16" fmla="*/ 23 w 59"/>
                <a:gd name="T17" fmla="*/ 37 h 60"/>
                <a:gd name="T18" fmla="*/ 17 w 59"/>
                <a:gd name="T19" fmla="*/ 31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040" name="Freeform 21">
              <a:extLst>
                <a:ext uri="{FF2B5EF4-FFF2-40B4-BE49-F238E27FC236}">
                  <a16:creationId xmlns:a16="http://schemas.microsoft.com/office/drawing/2014/main" id="{072E210A-BA26-481D-91CC-476A4CFAB034}"/>
                </a:ext>
              </a:extLst>
            </p:cNvPr>
            <p:cNvSpPr>
              <a:spLocks/>
            </p:cNvSpPr>
            <p:nvPr/>
          </p:nvSpPr>
          <p:spPr bwMode="auto">
            <a:xfrm>
              <a:off x="395" y="3811"/>
              <a:ext cx="245" cy="207"/>
            </a:xfrm>
            <a:custGeom>
              <a:avLst/>
              <a:gdLst>
                <a:gd name="T0" fmla="*/ 233 w 245"/>
                <a:gd name="T1" fmla="*/ 37 h 204"/>
                <a:gd name="T2" fmla="*/ 245 w 245"/>
                <a:gd name="T3" fmla="*/ 43 h 204"/>
                <a:gd name="T4" fmla="*/ 209 w 245"/>
                <a:gd name="T5" fmla="*/ 85 h 204"/>
                <a:gd name="T6" fmla="*/ 143 w 245"/>
                <a:gd name="T7" fmla="*/ 134 h 204"/>
                <a:gd name="T8" fmla="*/ 167 w 245"/>
                <a:gd name="T9" fmla="*/ 158 h 204"/>
                <a:gd name="T10" fmla="*/ 179 w 245"/>
                <a:gd name="T11" fmla="*/ 207 h 204"/>
                <a:gd name="T12" fmla="*/ 77 w 245"/>
                <a:gd name="T13" fmla="*/ 134 h 204"/>
                <a:gd name="T14" fmla="*/ 47 w 245"/>
                <a:gd name="T15" fmla="*/ 85 h 204"/>
                <a:gd name="T16" fmla="*/ 89 w 245"/>
                <a:gd name="T17" fmla="*/ 67 h 204"/>
                <a:gd name="T18" fmla="*/ 59 w 245"/>
                <a:gd name="T19" fmla="*/ 37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7 h 204"/>
                <a:gd name="T50" fmla="*/ 233 w 245"/>
                <a:gd name="T51" fmla="*/ 37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
        <p:nvSpPr>
          <p:cNvPr id="34838" name="Rectangle 22">
            <a:extLst>
              <a:ext uri="{FF2B5EF4-FFF2-40B4-BE49-F238E27FC236}">
                <a16:creationId xmlns:a16="http://schemas.microsoft.com/office/drawing/2014/main" id="{217B5C2A-A2D2-4FE6-96D6-FEF2EA499BBB}"/>
              </a:ext>
            </a:extLst>
          </p:cNvPr>
          <p:cNvSpPr>
            <a:spLocks noGrp="1" noChangeArrowheads="1"/>
          </p:cNvSpPr>
          <p:nvPr>
            <p:ph type="title"/>
          </p:nvPr>
        </p:nvSpPr>
        <p:spPr bwMode="auto">
          <a:xfrm>
            <a:off x="457200" y="228600"/>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s-ES" altLang="es-MX"/>
              <a:t>Haga clic para cambiar el estilo de título	</a:t>
            </a:r>
          </a:p>
        </p:txBody>
      </p:sp>
      <p:sp>
        <p:nvSpPr>
          <p:cNvPr id="34839" name="Rectangle 23">
            <a:extLst>
              <a:ext uri="{FF2B5EF4-FFF2-40B4-BE49-F238E27FC236}">
                <a16:creationId xmlns:a16="http://schemas.microsoft.com/office/drawing/2014/main" id="{90A3603A-F5F4-4E82-8395-961971740445}"/>
              </a:ext>
            </a:extLst>
          </p:cNvPr>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
        <p:nvSpPr>
          <p:cNvPr id="34840" name="Rectangle 24">
            <a:extLst>
              <a:ext uri="{FF2B5EF4-FFF2-40B4-BE49-F238E27FC236}">
                <a16:creationId xmlns:a16="http://schemas.microsoft.com/office/drawing/2014/main" id="{8672A92F-AC0C-4978-B0C5-4A950FF4856E}"/>
              </a:ext>
            </a:extLst>
          </p:cNvPr>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s-ES" altLang="es-MX"/>
          </a:p>
        </p:txBody>
      </p:sp>
      <p:sp>
        <p:nvSpPr>
          <p:cNvPr id="34841" name="Rectangle 25">
            <a:extLst>
              <a:ext uri="{FF2B5EF4-FFF2-40B4-BE49-F238E27FC236}">
                <a16:creationId xmlns:a16="http://schemas.microsoft.com/office/drawing/2014/main" id="{29690FB6-5ACF-41F3-A4ED-1D18F42B889D}"/>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s-ES" altLang="es-MX"/>
          </a:p>
        </p:txBody>
      </p:sp>
      <p:sp>
        <p:nvSpPr>
          <p:cNvPr id="34842" name="Rectangle 26">
            <a:extLst>
              <a:ext uri="{FF2B5EF4-FFF2-40B4-BE49-F238E27FC236}">
                <a16:creationId xmlns:a16="http://schemas.microsoft.com/office/drawing/2014/main" id="{79661510-DD8F-4010-94A6-FDDC45837866}"/>
              </a:ext>
            </a:extLst>
          </p:cNvPr>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a:defRPr/>
            </a:pPr>
            <a:fld id="{90981CD2-C652-47B0-90EF-83BFFADF27E0}" type="slidenum">
              <a:rPr lang="es-ES" altLang="es-MX"/>
              <a:pPr>
                <a:defRPr/>
              </a:pPr>
              <a:t>‹Nº›</a:t>
            </a:fld>
            <a:endParaRPr lang="es-ES" altLang="es-MX"/>
          </a:p>
        </p:txBody>
      </p:sp>
    </p:spTree>
  </p:cSld>
  <p:clrMap bg1="dk2" tx1="lt1" bg2="dk1" tx2="lt2" accent1="accent1" accent2="accent2" accent3="accent3" accent4="accent4" accent5="accent5" accent6="accent6" hlink="hlink" folHlink="folHlink"/>
  <p:sldLayoutIdLst>
    <p:sldLayoutId id="2147483862"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4838"/>
                                        </p:tgtEl>
                                        <p:attrNameLst>
                                          <p:attrName>style.visibility</p:attrName>
                                        </p:attrNameLst>
                                      </p:cBhvr>
                                      <p:to>
                                        <p:strVal val="visible"/>
                                      </p:to>
                                    </p:set>
                                    <p:anim calcmode="lin" valueType="num">
                                      <p:cBhvr>
                                        <p:cTn id="7" dur="1000" fill="hold"/>
                                        <p:tgtEl>
                                          <p:spTgt spid="34838"/>
                                        </p:tgtEl>
                                        <p:attrNameLst>
                                          <p:attrName>ppt_x</p:attrName>
                                        </p:attrNameLst>
                                      </p:cBhvr>
                                      <p:tavLst>
                                        <p:tav tm="0">
                                          <p:val>
                                            <p:strVal val="#ppt_x-.2"/>
                                          </p:val>
                                        </p:tav>
                                        <p:tav tm="100000">
                                          <p:val>
                                            <p:strVal val="#ppt_x"/>
                                          </p:val>
                                        </p:tav>
                                      </p:tavLst>
                                    </p:anim>
                                    <p:anim calcmode="lin" valueType="num">
                                      <p:cBhvr>
                                        <p:cTn id="8" dur="1000" fill="hold"/>
                                        <p:tgtEl>
                                          <p:spTgt spid="348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483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4839">
                                            <p:txEl>
                                              <p:pRg st="0" end="0"/>
                                            </p:txEl>
                                          </p:spTgt>
                                        </p:tgtEl>
                                        <p:attrNameLst>
                                          <p:attrName>style.visibility</p:attrName>
                                        </p:attrNameLst>
                                      </p:cBhvr>
                                      <p:to>
                                        <p:strVal val="visible"/>
                                      </p:to>
                                    </p:set>
                                    <p:animEffect transition="in" filter="fade">
                                      <p:cBhvr>
                                        <p:cTn id="14" dur="500"/>
                                        <p:tgtEl>
                                          <p:spTgt spid="34839">
                                            <p:txEl>
                                              <p:pRg st="0" end="0"/>
                                            </p:txEl>
                                          </p:spTgt>
                                        </p:tgtEl>
                                      </p:cBhvr>
                                    </p:animEffect>
                                    <p:anim calcmode="lin" valueType="num">
                                      <p:cBhvr>
                                        <p:cTn id="15" dur="500" fill="hold"/>
                                        <p:tgtEl>
                                          <p:spTgt spid="3483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4839">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34839">
                                            <p:txEl>
                                              <p:pRg st="1" end="1"/>
                                            </p:txEl>
                                          </p:spTgt>
                                        </p:tgtEl>
                                        <p:attrNameLst>
                                          <p:attrName>style.visibility</p:attrName>
                                        </p:attrNameLst>
                                      </p:cBhvr>
                                      <p:to>
                                        <p:strVal val="visible"/>
                                      </p:to>
                                    </p:set>
                                    <p:animEffect transition="in" filter="fade">
                                      <p:cBhvr>
                                        <p:cTn id="19" dur="500"/>
                                        <p:tgtEl>
                                          <p:spTgt spid="34839">
                                            <p:txEl>
                                              <p:pRg st="1" end="1"/>
                                            </p:txEl>
                                          </p:spTgt>
                                        </p:tgtEl>
                                      </p:cBhvr>
                                    </p:animEffect>
                                    <p:anim calcmode="lin" valueType="num">
                                      <p:cBhvr>
                                        <p:cTn id="20" dur="500" fill="hold"/>
                                        <p:tgtEl>
                                          <p:spTgt spid="34839">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34839">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34839">
                                            <p:txEl>
                                              <p:pRg st="2" end="2"/>
                                            </p:txEl>
                                          </p:spTgt>
                                        </p:tgtEl>
                                        <p:attrNameLst>
                                          <p:attrName>style.visibility</p:attrName>
                                        </p:attrNameLst>
                                      </p:cBhvr>
                                      <p:to>
                                        <p:strVal val="visible"/>
                                      </p:to>
                                    </p:set>
                                    <p:animEffect transition="in" filter="fade">
                                      <p:cBhvr>
                                        <p:cTn id="24" dur="500"/>
                                        <p:tgtEl>
                                          <p:spTgt spid="34839">
                                            <p:txEl>
                                              <p:pRg st="2" end="2"/>
                                            </p:txEl>
                                          </p:spTgt>
                                        </p:tgtEl>
                                      </p:cBhvr>
                                    </p:animEffect>
                                    <p:anim calcmode="lin" valueType="num">
                                      <p:cBhvr>
                                        <p:cTn id="25" dur="500" fill="hold"/>
                                        <p:tgtEl>
                                          <p:spTgt spid="34839">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34839">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34839">
                                            <p:txEl>
                                              <p:pRg st="3" end="3"/>
                                            </p:txEl>
                                          </p:spTgt>
                                        </p:tgtEl>
                                        <p:attrNameLst>
                                          <p:attrName>style.visibility</p:attrName>
                                        </p:attrNameLst>
                                      </p:cBhvr>
                                      <p:to>
                                        <p:strVal val="visible"/>
                                      </p:to>
                                    </p:set>
                                    <p:animEffect transition="in" filter="fade">
                                      <p:cBhvr>
                                        <p:cTn id="29" dur="500"/>
                                        <p:tgtEl>
                                          <p:spTgt spid="34839">
                                            <p:txEl>
                                              <p:pRg st="3" end="3"/>
                                            </p:txEl>
                                          </p:spTgt>
                                        </p:tgtEl>
                                      </p:cBhvr>
                                    </p:animEffect>
                                    <p:anim calcmode="lin" valueType="num">
                                      <p:cBhvr>
                                        <p:cTn id="30" dur="500" fill="hold"/>
                                        <p:tgtEl>
                                          <p:spTgt spid="34839">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34839">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34839">
                                            <p:txEl>
                                              <p:pRg st="4" end="4"/>
                                            </p:txEl>
                                          </p:spTgt>
                                        </p:tgtEl>
                                        <p:attrNameLst>
                                          <p:attrName>style.visibility</p:attrName>
                                        </p:attrNameLst>
                                      </p:cBhvr>
                                      <p:to>
                                        <p:strVal val="visible"/>
                                      </p:to>
                                    </p:set>
                                    <p:animEffect transition="in" filter="fade">
                                      <p:cBhvr>
                                        <p:cTn id="34" dur="500"/>
                                        <p:tgtEl>
                                          <p:spTgt spid="34839">
                                            <p:txEl>
                                              <p:pRg st="4" end="4"/>
                                            </p:txEl>
                                          </p:spTgt>
                                        </p:tgtEl>
                                      </p:cBhvr>
                                    </p:animEffect>
                                    <p:anim calcmode="lin" valueType="num">
                                      <p:cBhvr>
                                        <p:cTn id="35" dur="500" fill="hold"/>
                                        <p:tgtEl>
                                          <p:spTgt spid="34839">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3483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8" grpId="0"/>
      <p:bldP spid="34839" grpId="0" build="p">
        <p:tmplLst>
          <p:tmpl lvl="1">
            <p:tnLst>
              <p:par>
                <p:cTn presetID="44" presetClass="entr" presetSubtype="0" fill="hold" nodeType="clickEffect">
                  <p:stCondLst>
                    <p:cond delay="0"/>
                  </p:stCondLst>
                  <p:childTnLst>
                    <p:set>
                      <p:cBhvr>
                        <p:cTn dur="1" fill="hold">
                          <p:stCondLst>
                            <p:cond delay="0"/>
                          </p:stCondLst>
                        </p:cTn>
                        <p:tgtEl>
                          <p:spTgt spid="34839"/>
                        </p:tgtEl>
                        <p:attrNameLst>
                          <p:attrName>style.visibility</p:attrName>
                        </p:attrNameLst>
                      </p:cBhvr>
                      <p:to>
                        <p:strVal val="visible"/>
                      </p:to>
                    </p:set>
                    <p:animEffect transition="in" filter="fade">
                      <p:cBhvr>
                        <p:cTn dur="500"/>
                        <p:tgtEl>
                          <p:spTgt spid="34839"/>
                        </p:tgtEl>
                      </p:cBhvr>
                    </p:animEffect>
                    <p:anim calcmode="lin" valueType="num">
                      <p:cBhvr>
                        <p:cTn dur="500" fill="hold"/>
                        <p:tgtEl>
                          <p:spTgt spid="34839"/>
                        </p:tgtEl>
                        <p:attrNameLst>
                          <p:attrName>ppt_x</p:attrName>
                        </p:attrNameLst>
                      </p:cBhvr>
                      <p:tavLst>
                        <p:tav tm="0">
                          <p:val>
                            <p:strVal val="#ppt_x"/>
                          </p:val>
                        </p:tav>
                        <p:tav tm="100000">
                          <p:val>
                            <p:strVal val="#ppt_x"/>
                          </p:val>
                        </p:tav>
                      </p:tavLst>
                    </p:anim>
                    <p:anim calcmode="lin" valueType="num">
                      <p:cBhvr>
                        <p:cTn dur="500" fill="hold"/>
                        <p:tgtEl>
                          <p:spTgt spid="34839"/>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34839"/>
                        </p:tgtEl>
                        <p:attrNameLst>
                          <p:attrName>style.visibility</p:attrName>
                        </p:attrNameLst>
                      </p:cBhvr>
                      <p:to>
                        <p:strVal val="visible"/>
                      </p:to>
                    </p:set>
                    <p:animEffect transition="in" filter="fade">
                      <p:cBhvr>
                        <p:cTn dur="500"/>
                        <p:tgtEl>
                          <p:spTgt spid="34839"/>
                        </p:tgtEl>
                      </p:cBhvr>
                    </p:animEffect>
                    <p:anim calcmode="lin" valueType="num">
                      <p:cBhvr>
                        <p:cTn dur="500" fill="hold"/>
                        <p:tgtEl>
                          <p:spTgt spid="34839"/>
                        </p:tgtEl>
                        <p:attrNameLst>
                          <p:attrName>ppt_x</p:attrName>
                        </p:attrNameLst>
                      </p:cBhvr>
                      <p:tavLst>
                        <p:tav tm="0">
                          <p:val>
                            <p:strVal val="#ppt_x"/>
                          </p:val>
                        </p:tav>
                        <p:tav tm="100000">
                          <p:val>
                            <p:strVal val="#ppt_x"/>
                          </p:val>
                        </p:tav>
                      </p:tavLst>
                    </p:anim>
                    <p:anim calcmode="lin" valueType="num">
                      <p:cBhvr>
                        <p:cTn dur="500" fill="hold"/>
                        <p:tgtEl>
                          <p:spTgt spid="34839"/>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34839"/>
                        </p:tgtEl>
                        <p:attrNameLst>
                          <p:attrName>style.visibility</p:attrName>
                        </p:attrNameLst>
                      </p:cBhvr>
                      <p:to>
                        <p:strVal val="visible"/>
                      </p:to>
                    </p:set>
                    <p:animEffect transition="in" filter="fade">
                      <p:cBhvr>
                        <p:cTn dur="500"/>
                        <p:tgtEl>
                          <p:spTgt spid="34839"/>
                        </p:tgtEl>
                      </p:cBhvr>
                    </p:animEffect>
                    <p:anim calcmode="lin" valueType="num">
                      <p:cBhvr>
                        <p:cTn dur="500" fill="hold"/>
                        <p:tgtEl>
                          <p:spTgt spid="34839"/>
                        </p:tgtEl>
                        <p:attrNameLst>
                          <p:attrName>ppt_x</p:attrName>
                        </p:attrNameLst>
                      </p:cBhvr>
                      <p:tavLst>
                        <p:tav tm="0">
                          <p:val>
                            <p:strVal val="#ppt_x"/>
                          </p:val>
                        </p:tav>
                        <p:tav tm="100000">
                          <p:val>
                            <p:strVal val="#ppt_x"/>
                          </p:val>
                        </p:tav>
                      </p:tavLst>
                    </p:anim>
                    <p:anim calcmode="lin" valueType="num">
                      <p:cBhvr>
                        <p:cTn dur="500" fill="hold"/>
                        <p:tgtEl>
                          <p:spTgt spid="34839"/>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34839"/>
                        </p:tgtEl>
                        <p:attrNameLst>
                          <p:attrName>style.visibility</p:attrName>
                        </p:attrNameLst>
                      </p:cBhvr>
                      <p:to>
                        <p:strVal val="visible"/>
                      </p:to>
                    </p:set>
                    <p:animEffect transition="in" filter="fade">
                      <p:cBhvr>
                        <p:cTn dur="500"/>
                        <p:tgtEl>
                          <p:spTgt spid="34839"/>
                        </p:tgtEl>
                      </p:cBhvr>
                    </p:animEffect>
                    <p:anim calcmode="lin" valueType="num">
                      <p:cBhvr>
                        <p:cTn dur="500" fill="hold"/>
                        <p:tgtEl>
                          <p:spTgt spid="34839"/>
                        </p:tgtEl>
                        <p:attrNameLst>
                          <p:attrName>ppt_x</p:attrName>
                        </p:attrNameLst>
                      </p:cBhvr>
                      <p:tavLst>
                        <p:tav tm="0">
                          <p:val>
                            <p:strVal val="#ppt_x"/>
                          </p:val>
                        </p:tav>
                        <p:tav tm="100000">
                          <p:val>
                            <p:strVal val="#ppt_x"/>
                          </p:val>
                        </p:tav>
                      </p:tavLst>
                    </p:anim>
                    <p:anim calcmode="lin" valueType="num">
                      <p:cBhvr>
                        <p:cTn dur="500" fill="hold"/>
                        <p:tgtEl>
                          <p:spTgt spid="34839"/>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34839"/>
                        </p:tgtEl>
                        <p:attrNameLst>
                          <p:attrName>style.visibility</p:attrName>
                        </p:attrNameLst>
                      </p:cBhvr>
                      <p:to>
                        <p:strVal val="visible"/>
                      </p:to>
                    </p:set>
                    <p:animEffect transition="in" filter="fade">
                      <p:cBhvr>
                        <p:cTn dur="500"/>
                        <p:tgtEl>
                          <p:spTgt spid="34839"/>
                        </p:tgtEl>
                      </p:cBhvr>
                    </p:animEffect>
                    <p:anim calcmode="lin" valueType="num">
                      <p:cBhvr>
                        <p:cTn dur="500" fill="hold"/>
                        <p:tgtEl>
                          <p:spTgt spid="34839"/>
                        </p:tgtEl>
                        <p:attrNameLst>
                          <p:attrName>ppt_x</p:attrName>
                        </p:attrNameLst>
                      </p:cBhvr>
                      <p:tavLst>
                        <p:tav tm="0">
                          <p:val>
                            <p:strVal val="#ppt_x"/>
                          </p:val>
                        </p:tav>
                        <p:tav tm="100000">
                          <p:val>
                            <p:strVal val="#ppt_x"/>
                          </p:val>
                        </p:tav>
                      </p:tavLst>
                    </p:anim>
                    <p:anim calcmode="lin" valueType="num">
                      <p:cBhvr>
                        <p:cTn dur="500" fill="hold"/>
                        <p:tgtEl>
                          <p:spTgt spid="34839"/>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F2A40B10-4742-4968-855C-13BF83004852}"/>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s-ES" altLang="es-MX"/>
          </a:p>
        </p:txBody>
      </p:sp>
      <p:sp>
        <p:nvSpPr>
          <p:cNvPr id="65539" name="Rectangle 3">
            <a:extLst>
              <a:ext uri="{FF2B5EF4-FFF2-40B4-BE49-F238E27FC236}">
                <a16:creationId xmlns:a16="http://schemas.microsoft.com/office/drawing/2014/main" id="{4524BC1B-9339-46CC-AFAD-66F8A9ED869E}"/>
              </a:ext>
            </a:extLst>
          </p:cNvPr>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Black" panose="020B0A04020102020204" pitchFamily="34" charset="0"/>
              </a:defRPr>
            </a:lvl1pPr>
          </a:lstStyle>
          <a:p>
            <a:pPr>
              <a:defRPr/>
            </a:pPr>
            <a:fld id="{8266A4F9-C765-4F01-8082-55054F558BB7}" type="slidenum">
              <a:rPr lang="es-ES" altLang="es-MX"/>
              <a:pPr>
                <a:defRPr/>
              </a:pPr>
              <a:t>‹Nº›</a:t>
            </a:fld>
            <a:endParaRPr lang="es-ES" altLang="es-MX"/>
          </a:p>
        </p:txBody>
      </p:sp>
      <p:grpSp>
        <p:nvGrpSpPr>
          <p:cNvPr id="2052" name="Group 4">
            <a:extLst>
              <a:ext uri="{FF2B5EF4-FFF2-40B4-BE49-F238E27FC236}">
                <a16:creationId xmlns:a16="http://schemas.microsoft.com/office/drawing/2014/main" id="{BA5148D0-D0B0-483B-A284-4DB44FCD18B4}"/>
              </a:ext>
            </a:extLst>
          </p:cNvPr>
          <p:cNvGrpSpPr>
            <a:grpSpLocks/>
          </p:cNvGrpSpPr>
          <p:nvPr/>
        </p:nvGrpSpPr>
        <p:grpSpPr bwMode="auto">
          <a:xfrm>
            <a:off x="0" y="0"/>
            <a:ext cx="9144000" cy="546100"/>
            <a:chOff x="0" y="0"/>
            <a:chExt cx="5760" cy="344"/>
          </a:xfrm>
        </p:grpSpPr>
        <p:sp>
          <p:nvSpPr>
            <p:cNvPr id="2056" name="Rectangle 5">
              <a:extLst>
                <a:ext uri="{FF2B5EF4-FFF2-40B4-BE49-F238E27FC236}">
                  <a16:creationId xmlns:a16="http://schemas.microsoft.com/office/drawing/2014/main" id="{FC38AD60-1C56-4864-BAC4-79685060142F}"/>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s-MX" altLang="es-MX" sz="2400">
                <a:latin typeface="Times New Roman" panose="02020603050405020304" pitchFamily="18" charset="0"/>
              </a:endParaRPr>
            </a:p>
          </p:txBody>
        </p:sp>
        <p:sp>
          <p:nvSpPr>
            <p:cNvPr id="2057" name="Rectangle 6">
              <a:extLst>
                <a:ext uri="{FF2B5EF4-FFF2-40B4-BE49-F238E27FC236}">
                  <a16:creationId xmlns:a16="http://schemas.microsoft.com/office/drawing/2014/main" id="{53AA3B24-90DD-4221-B593-F53761024573}"/>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2058" name="Rectangle 7">
              <a:extLst>
                <a:ext uri="{FF2B5EF4-FFF2-40B4-BE49-F238E27FC236}">
                  <a16:creationId xmlns:a16="http://schemas.microsoft.com/office/drawing/2014/main" id="{738D978C-501B-48B0-A789-9B90CA76C90B}"/>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solidFill>
                  <a:schemeClr val="hlink"/>
                </a:solidFill>
              </a:endParaRPr>
            </a:p>
          </p:txBody>
        </p:sp>
        <p:sp>
          <p:nvSpPr>
            <p:cNvPr id="2059" name="Rectangle 8">
              <a:extLst>
                <a:ext uri="{FF2B5EF4-FFF2-40B4-BE49-F238E27FC236}">
                  <a16:creationId xmlns:a16="http://schemas.microsoft.com/office/drawing/2014/main" id="{14380AE3-CABB-4AB4-9C57-B88EFC724315}"/>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solidFill>
                  <a:schemeClr val="hlink"/>
                </a:solidFill>
              </a:endParaRPr>
            </a:p>
          </p:txBody>
        </p:sp>
        <p:sp>
          <p:nvSpPr>
            <p:cNvPr id="2060" name="Rectangle 9">
              <a:extLst>
                <a:ext uri="{FF2B5EF4-FFF2-40B4-BE49-F238E27FC236}">
                  <a16:creationId xmlns:a16="http://schemas.microsoft.com/office/drawing/2014/main" id="{FFC75F78-69A7-4452-91E8-EEAB9FDFED7D}"/>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solidFill>
                  <a:schemeClr val="accent2"/>
                </a:solidFill>
              </a:endParaRPr>
            </a:p>
          </p:txBody>
        </p:sp>
        <p:sp>
          <p:nvSpPr>
            <p:cNvPr id="2061" name="Rectangle 10">
              <a:extLst>
                <a:ext uri="{FF2B5EF4-FFF2-40B4-BE49-F238E27FC236}">
                  <a16:creationId xmlns:a16="http://schemas.microsoft.com/office/drawing/2014/main" id="{95BD766A-2849-4834-BF9B-7D0815351FB5}"/>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solidFill>
                  <a:schemeClr val="hlink"/>
                </a:solidFill>
              </a:endParaRPr>
            </a:p>
          </p:txBody>
        </p:sp>
        <p:sp>
          <p:nvSpPr>
            <p:cNvPr id="2062" name="Rectangle 11">
              <a:extLst>
                <a:ext uri="{FF2B5EF4-FFF2-40B4-BE49-F238E27FC236}">
                  <a16:creationId xmlns:a16="http://schemas.microsoft.com/office/drawing/2014/main" id="{B49631CC-FB91-4E0A-B4CF-AC2FFB1C62A9}"/>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sz="2400">
                <a:latin typeface="Times New Roman" panose="02020603050405020304" pitchFamily="18" charset="0"/>
              </a:endParaRPr>
            </a:p>
          </p:txBody>
        </p:sp>
        <p:sp>
          <p:nvSpPr>
            <p:cNvPr id="2063" name="Rectangle 12">
              <a:extLst>
                <a:ext uri="{FF2B5EF4-FFF2-40B4-BE49-F238E27FC236}">
                  <a16:creationId xmlns:a16="http://schemas.microsoft.com/office/drawing/2014/main" id="{2EC084FD-601B-4428-ABA9-0B451AA9DA43}"/>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solidFill>
                  <a:schemeClr val="accent2"/>
                </a:solidFill>
              </a:endParaRPr>
            </a:p>
          </p:txBody>
        </p:sp>
        <p:sp>
          <p:nvSpPr>
            <p:cNvPr id="2064" name="Rectangle 13">
              <a:extLst>
                <a:ext uri="{FF2B5EF4-FFF2-40B4-BE49-F238E27FC236}">
                  <a16:creationId xmlns:a16="http://schemas.microsoft.com/office/drawing/2014/main" id="{AE15A232-3E86-4A26-AD0B-679962603CAA}"/>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solidFill>
                  <a:schemeClr val="accent2"/>
                </a:solidFill>
              </a:endParaRPr>
            </a:p>
          </p:txBody>
        </p:sp>
      </p:grpSp>
      <p:sp>
        <p:nvSpPr>
          <p:cNvPr id="65550" name="Rectangle 14">
            <a:extLst>
              <a:ext uri="{FF2B5EF4-FFF2-40B4-BE49-F238E27FC236}">
                <a16:creationId xmlns:a16="http://schemas.microsoft.com/office/drawing/2014/main" id="{52C4AC6E-A9D4-4C11-AC18-7589A82796A2}"/>
              </a:ext>
            </a:extLst>
          </p:cNvPr>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MX"/>
              <a:t>Haga clic para cambiar el estilo de título	</a:t>
            </a:r>
          </a:p>
        </p:txBody>
      </p:sp>
      <p:sp>
        <p:nvSpPr>
          <p:cNvPr id="65551" name="Rectangle 15">
            <a:extLst>
              <a:ext uri="{FF2B5EF4-FFF2-40B4-BE49-F238E27FC236}">
                <a16:creationId xmlns:a16="http://schemas.microsoft.com/office/drawing/2014/main" id="{A8D92E18-494F-4B03-ACF2-B7F9B1AC2518}"/>
              </a:ext>
            </a:extLst>
          </p:cNvPr>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
        <p:nvSpPr>
          <p:cNvPr id="65552" name="Rectangle 16">
            <a:extLst>
              <a:ext uri="{FF2B5EF4-FFF2-40B4-BE49-F238E27FC236}">
                <a16:creationId xmlns:a16="http://schemas.microsoft.com/office/drawing/2014/main" id="{EEA9A3CB-06C0-4CA5-80C0-6FBBC1B37393}"/>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s-ES" altLang="es-MX"/>
          </a:p>
        </p:txBody>
      </p:sp>
    </p:spTree>
  </p:cSld>
  <p:clrMap bg1="lt1" tx1="dk1" bg2="lt2" tx2="dk2" accent1="accent1" accent2="accent2" accent3="accent3" accent4="accent4" accent5="accent5" accent6="accent6" hlink="hlink" folHlink="folHlink"/>
  <p:sldLayoutIdLst>
    <p:sldLayoutId id="2147483863"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5550"/>
                                        </p:tgtEl>
                                        <p:attrNameLst>
                                          <p:attrName>style.visibility</p:attrName>
                                        </p:attrNameLst>
                                      </p:cBhvr>
                                      <p:to>
                                        <p:strVal val="visible"/>
                                      </p:to>
                                    </p:set>
                                    <p:animEffect transition="in" filter="fade">
                                      <p:cBhvr>
                                        <p:cTn id="7" dur="1000"/>
                                        <p:tgtEl>
                                          <p:spTgt spid="65550"/>
                                        </p:tgtEl>
                                      </p:cBhvr>
                                    </p:animEffect>
                                    <p:anim calcmode="lin" valueType="num">
                                      <p:cBhvr>
                                        <p:cTn id="8" dur="1000" fill="hold"/>
                                        <p:tgtEl>
                                          <p:spTgt spid="65550"/>
                                        </p:tgtEl>
                                        <p:attrNameLst>
                                          <p:attrName>ppt_x</p:attrName>
                                        </p:attrNameLst>
                                      </p:cBhvr>
                                      <p:tavLst>
                                        <p:tav tm="0">
                                          <p:val>
                                            <p:strVal val="#ppt_x"/>
                                          </p:val>
                                        </p:tav>
                                        <p:tav tm="100000">
                                          <p:val>
                                            <p:strVal val="#ppt_x"/>
                                          </p:val>
                                        </p:tav>
                                      </p:tavLst>
                                    </p:anim>
                                    <p:anim calcmode="lin" valueType="num">
                                      <p:cBhvr>
                                        <p:cTn id="9" dur="898" decel="100000" fill="hold"/>
                                        <p:tgtEl>
                                          <p:spTgt spid="6555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6555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5551">
                                            <p:txEl>
                                              <p:pRg st="0" end="0"/>
                                            </p:txEl>
                                          </p:spTgt>
                                        </p:tgtEl>
                                        <p:attrNameLst>
                                          <p:attrName>style.visibility</p:attrName>
                                        </p:attrNameLst>
                                      </p:cBhvr>
                                      <p:to>
                                        <p:strVal val="visible"/>
                                      </p:to>
                                    </p:set>
                                    <p:animEffect transition="in" filter="fade">
                                      <p:cBhvr>
                                        <p:cTn id="15" dur="1000"/>
                                        <p:tgtEl>
                                          <p:spTgt spid="65551">
                                            <p:txEl>
                                              <p:pRg st="0" end="0"/>
                                            </p:txEl>
                                          </p:spTgt>
                                        </p:tgtEl>
                                      </p:cBhvr>
                                    </p:animEffect>
                                    <p:anim calcmode="lin" valueType="num">
                                      <p:cBhvr>
                                        <p:cTn id="16" dur="1000" fill="hold"/>
                                        <p:tgtEl>
                                          <p:spTgt spid="6555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6555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65551">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65551">
                                            <p:txEl>
                                              <p:pRg st="1" end="1"/>
                                            </p:txEl>
                                          </p:spTgt>
                                        </p:tgtEl>
                                        <p:attrNameLst>
                                          <p:attrName>style.visibility</p:attrName>
                                        </p:attrNameLst>
                                      </p:cBhvr>
                                      <p:to>
                                        <p:strVal val="visible"/>
                                      </p:to>
                                    </p:set>
                                    <p:animEffect transition="in" filter="fade">
                                      <p:cBhvr>
                                        <p:cTn id="21" dur="1000"/>
                                        <p:tgtEl>
                                          <p:spTgt spid="65551">
                                            <p:txEl>
                                              <p:pRg st="1" end="1"/>
                                            </p:txEl>
                                          </p:spTgt>
                                        </p:tgtEl>
                                      </p:cBhvr>
                                    </p:animEffect>
                                    <p:anim calcmode="lin" valueType="num">
                                      <p:cBhvr>
                                        <p:cTn id="22" dur="1000" fill="hold"/>
                                        <p:tgtEl>
                                          <p:spTgt spid="65551">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65551">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65551">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65551">
                                            <p:txEl>
                                              <p:pRg st="2" end="2"/>
                                            </p:txEl>
                                          </p:spTgt>
                                        </p:tgtEl>
                                        <p:attrNameLst>
                                          <p:attrName>style.visibility</p:attrName>
                                        </p:attrNameLst>
                                      </p:cBhvr>
                                      <p:to>
                                        <p:strVal val="visible"/>
                                      </p:to>
                                    </p:set>
                                    <p:animEffect transition="in" filter="fade">
                                      <p:cBhvr>
                                        <p:cTn id="27" dur="1000"/>
                                        <p:tgtEl>
                                          <p:spTgt spid="65551">
                                            <p:txEl>
                                              <p:pRg st="2" end="2"/>
                                            </p:txEl>
                                          </p:spTgt>
                                        </p:tgtEl>
                                      </p:cBhvr>
                                    </p:animEffect>
                                    <p:anim calcmode="lin" valueType="num">
                                      <p:cBhvr>
                                        <p:cTn id="28" dur="1000" fill="hold"/>
                                        <p:tgtEl>
                                          <p:spTgt spid="65551">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65551">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65551">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65551">
                                            <p:txEl>
                                              <p:pRg st="3" end="3"/>
                                            </p:txEl>
                                          </p:spTgt>
                                        </p:tgtEl>
                                        <p:attrNameLst>
                                          <p:attrName>style.visibility</p:attrName>
                                        </p:attrNameLst>
                                      </p:cBhvr>
                                      <p:to>
                                        <p:strVal val="visible"/>
                                      </p:to>
                                    </p:set>
                                    <p:animEffect transition="in" filter="fade">
                                      <p:cBhvr>
                                        <p:cTn id="33" dur="1000"/>
                                        <p:tgtEl>
                                          <p:spTgt spid="65551">
                                            <p:txEl>
                                              <p:pRg st="3" end="3"/>
                                            </p:txEl>
                                          </p:spTgt>
                                        </p:tgtEl>
                                      </p:cBhvr>
                                    </p:animEffect>
                                    <p:anim calcmode="lin" valueType="num">
                                      <p:cBhvr>
                                        <p:cTn id="34" dur="1000" fill="hold"/>
                                        <p:tgtEl>
                                          <p:spTgt spid="65551">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65551">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65551">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65551">
                                            <p:txEl>
                                              <p:pRg st="4" end="4"/>
                                            </p:txEl>
                                          </p:spTgt>
                                        </p:tgtEl>
                                        <p:attrNameLst>
                                          <p:attrName>style.visibility</p:attrName>
                                        </p:attrNameLst>
                                      </p:cBhvr>
                                      <p:to>
                                        <p:strVal val="visible"/>
                                      </p:to>
                                    </p:set>
                                    <p:animEffect transition="in" filter="fade">
                                      <p:cBhvr>
                                        <p:cTn id="39" dur="1000"/>
                                        <p:tgtEl>
                                          <p:spTgt spid="65551">
                                            <p:txEl>
                                              <p:pRg st="4" end="4"/>
                                            </p:txEl>
                                          </p:spTgt>
                                        </p:tgtEl>
                                      </p:cBhvr>
                                    </p:animEffect>
                                    <p:anim calcmode="lin" valueType="num">
                                      <p:cBhvr>
                                        <p:cTn id="40" dur="1000" fill="hold"/>
                                        <p:tgtEl>
                                          <p:spTgt spid="65551">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65551">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65551">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0" grpId="0"/>
      <p:bldP spid="65551" grpId="0" build="p">
        <p:tmplLst>
          <p:tmpl lvl="1">
            <p:tnLst>
              <p:par>
                <p:cTn presetID="37" presetClass="entr" presetSubtype="0" fill="hold" nodeType="clickEffect">
                  <p:stCondLst>
                    <p:cond delay="0"/>
                  </p:stCondLst>
                  <p:childTnLst>
                    <p:set>
                      <p:cBhvr>
                        <p:cTn dur="1" fill="hold">
                          <p:stCondLst>
                            <p:cond delay="0"/>
                          </p:stCondLst>
                        </p:cTn>
                        <p:tgtEl>
                          <p:spTgt spid="65551"/>
                        </p:tgtEl>
                        <p:attrNameLst>
                          <p:attrName>style.visibility</p:attrName>
                        </p:attrNameLst>
                      </p:cBhvr>
                      <p:to>
                        <p:strVal val="visible"/>
                      </p:to>
                    </p:set>
                    <p:animEffect transition="in" filter="fade">
                      <p:cBhvr>
                        <p:cTn dur="1000"/>
                        <p:tgtEl>
                          <p:spTgt spid="65551"/>
                        </p:tgtEl>
                      </p:cBhvr>
                    </p:animEffect>
                    <p:anim calcmode="lin" valueType="num">
                      <p:cBhvr>
                        <p:cTn dur="1000" fill="hold"/>
                        <p:tgtEl>
                          <p:spTgt spid="65551"/>
                        </p:tgtEl>
                        <p:attrNameLst>
                          <p:attrName>ppt_x</p:attrName>
                        </p:attrNameLst>
                      </p:cBhvr>
                      <p:tavLst>
                        <p:tav tm="0">
                          <p:val>
                            <p:strVal val="#ppt_x"/>
                          </p:val>
                        </p:tav>
                        <p:tav tm="100000">
                          <p:val>
                            <p:strVal val="#ppt_x"/>
                          </p:val>
                        </p:tav>
                      </p:tavLst>
                    </p:anim>
                    <p:anim calcmode="lin" valueType="num">
                      <p:cBhvr>
                        <p:cTn dur="898" decel="100000" fill="hold"/>
                        <p:tgtEl>
                          <p:spTgt spid="65551"/>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65551"/>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65551"/>
                        </p:tgtEl>
                        <p:attrNameLst>
                          <p:attrName>style.visibility</p:attrName>
                        </p:attrNameLst>
                      </p:cBhvr>
                      <p:to>
                        <p:strVal val="visible"/>
                      </p:to>
                    </p:set>
                    <p:animEffect transition="in" filter="fade">
                      <p:cBhvr>
                        <p:cTn dur="1000"/>
                        <p:tgtEl>
                          <p:spTgt spid="65551"/>
                        </p:tgtEl>
                      </p:cBhvr>
                    </p:animEffect>
                    <p:anim calcmode="lin" valueType="num">
                      <p:cBhvr>
                        <p:cTn dur="1000" fill="hold"/>
                        <p:tgtEl>
                          <p:spTgt spid="65551"/>
                        </p:tgtEl>
                        <p:attrNameLst>
                          <p:attrName>ppt_x</p:attrName>
                        </p:attrNameLst>
                      </p:cBhvr>
                      <p:tavLst>
                        <p:tav tm="0">
                          <p:val>
                            <p:strVal val="#ppt_x"/>
                          </p:val>
                        </p:tav>
                        <p:tav tm="100000">
                          <p:val>
                            <p:strVal val="#ppt_x"/>
                          </p:val>
                        </p:tav>
                      </p:tavLst>
                    </p:anim>
                    <p:anim calcmode="lin" valueType="num">
                      <p:cBhvr>
                        <p:cTn dur="898" decel="100000" fill="hold"/>
                        <p:tgtEl>
                          <p:spTgt spid="65551"/>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65551"/>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65551"/>
                        </p:tgtEl>
                        <p:attrNameLst>
                          <p:attrName>style.visibility</p:attrName>
                        </p:attrNameLst>
                      </p:cBhvr>
                      <p:to>
                        <p:strVal val="visible"/>
                      </p:to>
                    </p:set>
                    <p:animEffect transition="in" filter="fade">
                      <p:cBhvr>
                        <p:cTn dur="1000"/>
                        <p:tgtEl>
                          <p:spTgt spid="65551"/>
                        </p:tgtEl>
                      </p:cBhvr>
                    </p:animEffect>
                    <p:anim calcmode="lin" valueType="num">
                      <p:cBhvr>
                        <p:cTn dur="1000" fill="hold"/>
                        <p:tgtEl>
                          <p:spTgt spid="65551"/>
                        </p:tgtEl>
                        <p:attrNameLst>
                          <p:attrName>ppt_x</p:attrName>
                        </p:attrNameLst>
                      </p:cBhvr>
                      <p:tavLst>
                        <p:tav tm="0">
                          <p:val>
                            <p:strVal val="#ppt_x"/>
                          </p:val>
                        </p:tav>
                        <p:tav tm="100000">
                          <p:val>
                            <p:strVal val="#ppt_x"/>
                          </p:val>
                        </p:tav>
                      </p:tavLst>
                    </p:anim>
                    <p:anim calcmode="lin" valueType="num">
                      <p:cBhvr>
                        <p:cTn dur="898" decel="100000" fill="hold"/>
                        <p:tgtEl>
                          <p:spTgt spid="65551"/>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65551"/>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65551"/>
                        </p:tgtEl>
                        <p:attrNameLst>
                          <p:attrName>style.visibility</p:attrName>
                        </p:attrNameLst>
                      </p:cBhvr>
                      <p:to>
                        <p:strVal val="visible"/>
                      </p:to>
                    </p:set>
                    <p:animEffect transition="in" filter="fade">
                      <p:cBhvr>
                        <p:cTn dur="1000"/>
                        <p:tgtEl>
                          <p:spTgt spid="65551"/>
                        </p:tgtEl>
                      </p:cBhvr>
                    </p:animEffect>
                    <p:anim calcmode="lin" valueType="num">
                      <p:cBhvr>
                        <p:cTn dur="1000" fill="hold"/>
                        <p:tgtEl>
                          <p:spTgt spid="65551"/>
                        </p:tgtEl>
                        <p:attrNameLst>
                          <p:attrName>ppt_x</p:attrName>
                        </p:attrNameLst>
                      </p:cBhvr>
                      <p:tavLst>
                        <p:tav tm="0">
                          <p:val>
                            <p:strVal val="#ppt_x"/>
                          </p:val>
                        </p:tav>
                        <p:tav tm="100000">
                          <p:val>
                            <p:strVal val="#ppt_x"/>
                          </p:val>
                        </p:tav>
                      </p:tavLst>
                    </p:anim>
                    <p:anim calcmode="lin" valueType="num">
                      <p:cBhvr>
                        <p:cTn dur="898" decel="100000" fill="hold"/>
                        <p:tgtEl>
                          <p:spTgt spid="65551"/>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65551"/>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65551"/>
                        </p:tgtEl>
                        <p:attrNameLst>
                          <p:attrName>style.visibility</p:attrName>
                        </p:attrNameLst>
                      </p:cBhvr>
                      <p:to>
                        <p:strVal val="visible"/>
                      </p:to>
                    </p:set>
                    <p:animEffect transition="in" filter="fade">
                      <p:cBhvr>
                        <p:cTn dur="1000"/>
                        <p:tgtEl>
                          <p:spTgt spid="65551"/>
                        </p:tgtEl>
                      </p:cBhvr>
                    </p:animEffect>
                    <p:anim calcmode="lin" valueType="num">
                      <p:cBhvr>
                        <p:cTn dur="1000" fill="hold"/>
                        <p:tgtEl>
                          <p:spTgt spid="65551"/>
                        </p:tgtEl>
                        <p:attrNameLst>
                          <p:attrName>ppt_x</p:attrName>
                        </p:attrNameLst>
                      </p:cBhvr>
                      <p:tavLst>
                        <p:tav tm="0">
                          <p:val>
                            <p:strVal val="#ppt_x"/>
                          </p:val>
                        </p:tav>
                        <p:tav tm="100000">
                          <p:val>
                            <p:strVal val="#ppt_x"/>
                          </p:val>
                        </p:tav>
                      </p:tavLst>
                    </p:anim>
                    <p:anim calcmode="lin" valueType="num">
                      <p:cBhvr>
                        <p:cTn dur="898" decel="100000" fill="hold"/>
                        <p:tgtEl>
                          <p:spTgt spid="65551"/>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65551"/>
                        </p:tgtEl>
                        <p:attrNameLst>
                          <p:attrName>ppt_y</p:attrName>
                        </p:attrNameLst>
                      </p:cBhvr>
                      <p:tavLst>
                        <p:tav tm="0">
                          <p:val>
                            <p:strVal val="#ppt_y-.03"/>
                          </p:val>
                        </p:tav>
                        <p:tav tm="100000">
                          <p:val>
                            <p:strVal val="#ppt_y"/>
                          </p:val>
                        </p:tav>
                      </p:tavLst>
                    </p:anim>
                  </p:childTnLst>
                </p:cTn>
              </p:par>
            </p:tnLst>
          </p:tmpl>
        </p:tmplLst>
      </p:bldP>
    </p:bld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a:extLst>
              <a:ext uri="{FF2B5EF4-FFF2-40B4-BE49-F238E27FC236}">
                <a16:creationId xmlns:a16="http://schemas.microsoft.com/office/drawing/2014/main" id="{31F56EFF-9126-49E0-BE52-18E7D5C559B7}"/>
              </a:ext>
            </a:extLst>
          </p:cNvPr>
          <p:cNvGrpSpPr>
            <a:grpSpLocks/>
          </p:cNvGrpSpPr>
          <p:nvPr/>
        </p:nvGrpSpPr>
        <p:grpSpPr bwMode="auto">
          <a:xfrm>
            <a:off x="0" y="0"/>
            <a:ext cx="7620000" cy="6858000"/>
            <a:chOff x="0" y="0"/>
            <a:chExt cx="4800" cy="4320"/>
          </a:xfrm>
        </p:grpSpPr>
        <p:grpSp>
          <p:nvGrpSpPr>
            <p:cNvPr id="3080" name="Group 3">
              <a:extLst>
                <a:ext uri="{FF2B5EF4-FFF2-40B4-BE49-F238E27FC236}">
                  <a16:creationId xmlns:a16="http://schemas.microsoft.com/office/drawing/2014/main" id="{B294DE94-1260-417A-BA33-0454B9804400}"/>
                </a:ext>
              </a:extLst>
            </p:cNvPr>
            <p:cNvGrpSpPr>
              <a:grpSpLocks/>
            </p:cNvGrpSpPr>
            <p:nvPr userDrawn="1"/>
          </p:nvGrpSpPr>
          <p:grpSpPr bwMode="auto">
            <a:xfrm>
              <a:off x="0" y="0"/>
              <a:ext cx="2016" cy="4320"/>
              <a:chOff x="0" y="0"/>
              <a:chExt cx="2016" cy="4320"/>
            </a:xfrm>
          </p:grpSpPr>
          <p:sp>
            <p:nvSpPr>
              <p:cNvPr id="3084" name="Rectangle 4">
                <a:extLst>
                  <a:ext uri="{FF2B5EF4-FFF2-40B4-BE49-F238E27FC236}">
                    <a16:creationId xmlns:a16="http://schemas.microsoft.com/office/drawing/2014/main" id="{4574994C-ABF1-4A6F-92CD-CCB553D79DC8}"/>
                  </a:ext>
                </a:extLst>
              </p:cNvPr>
              <p:cNvSpPr>
                <a:spLocks noChangeArrowheads="1"/>
              </p:cNvSpPr>
              <p:nvPr userDrawn="1"/>
            </p:nvSpPr>
            <p:spPr bwMode="auto">
              <a:xfrm>
                <a:off x="0" y="0"/>
                <a:ext cx="4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3085" name="Freeform 5">
                <a:extLst>
                  <a:ext uri="{FF2B5EF4-FFF2-40B4-BE49-F238E27FC236}">
                    <a16:creationId xmlns:a16="http://schemas.microsoft.com/office/drawing/2014/main" id="{679E8614-ED78-4C0F-AD09-9D65F0CE3701}"/>
                  </a:ext>
                </a:extLst>
              </p:cNvPr>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s-MX"/>
              </a:p>
            </p:txBody>
          </p:sp>
        </p:grpSp>
        <p:grpSp>
          <p:nvGrpSpPr>
            <p:cNvPr id="3081" name="Group 6">
              <a:extLst>
                <a:ext uri="{FF2B5EF4-FFF2-40B4-BE49-F238E27FC236}">
                  <a16:creationId xmlns:a16="http://schemas.microsoft.com/office/drawing/2014/main" id="{08AF4E8A-C491-4050-AFEE-D49253DBCDAA}"/>
                </a:ext>
              </a:extLst>
            </p:cNvPr>
            <p:cNvGrpSpPr>
              <a:grpSpLocks/>
            </p:cNvGrpSpPr>
            <p:nvPr/>
          </p:nvGrpSpPr>
          <p:grpSpPr bwMode="auto">
            <a:xfrm>
              <a:off x="144" y="1248"/>
              <a:ext cx="4656" cy="201"/>
              <a:chOff x="144" y="1248"/>
              <a:chExt cx="4656" cy="201"/>
            </a:xfrm>
          </p:grpSpPr>
          <p:sp>
            <p:nvSpPr>
              <p:cNvPr id="3082" name="AutoShape 7">
                <a:extLst>
                  <a:ext uri="{FF2B5EF4-FFF2-40B4-BE49-F238E27FC236}">
                    <a16:creationId xmlns:a16="http://schemas.microsoft.com/office/drawing/2014/main" id="{CC490154-EE13-40A1-8A40-909E24D4C0CB}"/>
                  </a:ext>
                </a:extLst>
              </p:cNvPr>
              <p:cNvSpPr>
                <a:spLocks noChangeArrowheads="1"/>
              </p:cNvSpPr>
              <p:nvPr/>
            </p:nvSpPr>
            <p:spPr bwMode="auto">
              <a:xfrm>
                <a:off x="384" y="1248"/>
                <a:ext cx="4416"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3083" name="AutoShape 8">
                <a:extLst>
                  <a:ext uri="{FF2B5EF4-FFF2-40B4-BE49-F238E27FC236}">
                    <a16:creationId xmlns:a16="http://schemas.microsoft.com/office/drawing/2014/main" id="{E7D6EDDA-487C-4EB1-8955-D1B3CD50A7C0}"/>
                  </a:ext>
                </a:extLst>
              </p:cNvPr>
              <p:cNvSpPr>
                <a:spLocks noChangeArrowheads="1"/>
              </p:cNvSpPr>
              <p:nvPr/>
            </p:nvSpPr>
            <p:spPr bwMode="auto">
              <a:xfrm flipH="1">
                <a:off x="144" y="1248"/>
                <a:ext cx="248"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grpSp>
      </p:grpSp>
      <p:sp>
        <p:nvSpPr>
          <p:cNvPr id="70665" name="AutoShape 9">
            <a:extLst>
              <a:ext uri="{FF2B5EF4-FFF2-40B4-BE49-F238E27FC236}">
                <a16:creationId xmlns:a16="http://schemas.microsoft.com/office/drawing/2014/main" id="{7397D163-E090-4E43-A5A8-026AB1AD99D1}"/>
              </a:ext>
            </a:extLst>
          </p:cNvPr>
          <p:cNvSpPr>
            <a:spLocks noGrp="1" noChangeArrowheads="1"/>
          </p:cNvSpPr>
          <p:nvPr>
            <p:ph type="title"/>
          </p:nvPr>
        </p:nvSpPr>
        <p:spPr bwMode="auto">
          <a:xfrm>
            <a:off x="762000" y="762000"/>
            <a:ext cx="7924800" cy="11430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s-ES" altLang="es-MX"/>
              <a:t>Haga clic para cambiar el estilo de título	</a:t>
            </a:r>
          </a:p>
        </p:txBody>
      </p:sp>
      <p:sp>
        <p:nvSpPr>
          <p:cNvPr id="70666" name="Rectangle 10">
            <a:extLst>
              <a:ext uri="{FF2B5EF4-FFF2-40B4-BE49-F238E27FC236}">
                <a16:creationId xmlns:a16="http://schemas.microsoft.com/office/drawing/2014/main" id="{B2C6E03C-9538-46AF-91C4-D07C8B4E1DCD}"/>
              </a:ext>
            </a:extLst>
          </p:cNvPr>
          <p:cNvSpPr>
            <a:spLocks noGrp="1" noChangeArrowheads="1"/>
          </p:cNvSpPr>
          <p:nvPr>
            <p:ph type="body" idx="1"/>
          </p:nvPr>
        </p:nvSpPr>
        <p:spPr bwMode="auto">
          <a:xfrm>
            <a:off x="838200" y="2362200"/>
            <a:ext cx="7693025"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
        <p:nvSpPr>
          <p:cNvPr id="70667" name="Rectangle 11">
            <a:extLst>
              <a:ext uri="{FF2B5EF4-FFF2-40B4-BE49-F238E27FC236}">
                <a16:creationId xmlns:a16="http://schemas.microsoft.com/office/drawing/2014/main" id="{28B50E78-79C4-487B-B41A-ABCF54D04832}"/>
              </a:ext>
            </a:extLst>
          </p:cNvPr>
          <p:cNvSpPr>
            <a:spLocks noGrp="1" noChangeArrowheads="1"/>
          </p:cNvSpPr>
          <p:nvPr>
            <p:ph type="dt" sz="half" idx="2"/>
          </p:nvPr>
        </p:nvSpPr>
        <p:spPr bwMode="auto">
          <a:xfrm>
            <a:off x="2438400" y="6248400"/>
            <a:ext cx="2130425" cy="474663"/>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endParaRPr lang="es-ES" altLang="es-MX"/>
          </a:p>
        </p:txBody>
      </p:sp>
      <p:sp>
        <p:nvSpPr>
          <p:cNvPr id="70668" name="Rectangle 12">
            <a:extLst>
              <a:ext uri="{FF2B5EF4-FFF2-40B4-BE49-F238E27FC236}">
                <a16:creationId xmlns:a16="http://schemas.microsoft.com/office/drawing/2014/main" id="{50D4C803-2227-45FD-B95E-0A6D52737C5A}"/>
              </a:ext>
            </a:extLst>
          </p:cNvPr>
          <p:cNvSpPr>
            <a:spLocks noGrp="1" noChangeArrowheads="1"/>
          </p:cNvSpPr>
          <p:nvPr>
            <p:ph type="ftr" sz="quarter" idx="3"/>
          </p:nvPr>
        </p:nvSpPr>
        <p:spPr bwMode="auto">
          <a:xfrm>
            <a:off x="5791200" y="6248400"/>
            <a:ext cx="2897188" cy="474663"/>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lvl1pPr>
          </a:lstStyle>
          <a:p>
            <a:pPr>
              <a:defRPr/>
            </a:pPr>
            <a:endParaRPr lang="es-ES" altLang="es-MX"/>
          </a:p>
        </p:txBody>
      </p:sp>
      <p:sp>
        <p:nvSpPr>
          <p:cNvPr id="70669" name="Rectangle 13">
            <a:extLst>
              <a:ext uri="{FF2B5EF4-FFF2-40B4-BE49-F238E27FC236}">
                <a16:creationId xmlns:a16="http://schemas.microsoft.com/office/drawing/2014/main" id="{7DB74F3A-36FD-481A-954B-F21A5F539BD6}"/>
              </a:ext>
            </a:extLst>
          </p:cNvPr>
          <p:cNvSpPr>
            <a:spLocks noGrp="1" noChangeArrowheads="1"/>
          </p:cNvSpPr>
          <p:nvPr>
            <p:ph type="sldNum" sz="quarter" idx="4"/>
          </p:nvPr>
        </p:nvSpPr>
        <p:spPr bwMode="auto">
          <a:xfrm>
            <a:off x="84138" y="6242050"/>
            <a:ext cx="587375" cy="488950"/>
          </a:xfrm>
          <a:prstGeom prst="rect">
            <a:avLst/>
          </a:prstGeom>
          <a:noFill/>
          <a:ln>
            <a:noFill/>
          </a:ln>
          <a:effectLst/>
        </p:spPr>
        <p:txBody>
          <a:bodyPr vert="horz" wrap="square" lIns="91440" tIns="45720" rIns="91440" bIns="45720" numCol="1" anchor="b" anchorCtr="1" compatLnSpc="1">
            <a:prstTxWarp prst="textNoShape">
              <a:avLst/>
            </a:prstTxWarp>
          </a:bodyPr>
          <a:lstStyle>
            <a:lvl1pPr eaLnBrk="1" hangingPunct="1">
              <a:defRPr sz="2600" b="1" smtClean="0">
                <a:solidFill>
                  <a:schemeClr val="bg1"/>
                </a:solidFill>
              </a:defRPr>
            </a:lvl1pPr>
          </a:lstStyle>
          <a:p>
            <a:pPr>
              <a:defRPr/>
            </a:pPr>
            <a:fld id="{8CDB4304-106E-4F9A-9069-19838EF695F2}" type="slidenum">
              <a:rPr lang="es-ES" altLang="es-MX"/>
              <a:pPr>
                <a:defRPr/>
              </a:pPr>
              <a:t>‹Nº›</a:t>
            </a:fld>
            <a:endParaRPr lang="es-ES" altLang="es-MX"/>
          </a:p>
        </p:txBody>
      </p:sp>
    </p:spTree>
  </p:cSld>
  <p:clrMap bg1="dk2" tx1="lt1" bg2="dk1" tx2="lt2" accent1="accent1" accent2="accent2" accent3="accent3" accent4="accent4" accent5="accent5" accent6="accent6" hlink="hlink" folHlink="folHlink"/>
  <p:sldLayoutIdLst>
    <p:sldLayoutId id="2147483864"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70665"/>
                                        </p:tgtEl>
                                        <p:attrNameLst>
                                          <p:attrName>style.visibility</p:attrName>
                                        </p:attrNameLst>
                                      </p:cBhvr>
                                      <p:to>
                                        <p:strVal val="visible"/>
                                      </p:to>
                                    </p:set>
                                    <p:anim calcmode="lin" valueType="num">
                                      <p:cBhvr>
                                        <p:cTn id="7" dur="1000" fill="hold"/>
                                        <p:tgtEl>
                                          <p:spTgt spid="70665"/>
                                        </p:tgtEl>
                                        <p:attrNameLst>
                                          <p:attrName>ppt_w</p:attrName>
                                        </p:attrNameLst>
                                      </p:cBhvr>
                                      <p:tavLst>
                                        <p:tav tm="0">
                                          <p:val>
                                            <p:strVal val="#ppt_w+.3"/>
                                          </p:val>
                                        </p:tav>
                                        <p:tav tm="100000">
                                          <p:val>
                                            <p:strVal val="#ppt_w"/>
                                          </p:val>
                                        </p:tav>
                                      </p:tavLst>
                                    </p:anim>
                                    <p:anim calcmode="lin" valueType="num">
                                      <p:cBhvr>
                                        <p:cTn id="8" dur="1000" fill="hold"/>
                                        <p:tgtEl>
                                          <p:spTgt spid="70665"/>
                                        </p:tgtEl>
                                        <p:attrNameLst>
                                          <p:attrName>ppt_h</p:attrName>
                                        </p:attrNameLst>
                                      </p:cBhvr>
                                      <p:tavLst>
                                        <p:tav tm="0">
                                          <p:val>
                                            <p:strVal val="#ppt_h"/>
                                          </p:val>
                                        </p:tav>
                                        <p:tav tm="100000">
                                          <p:val>
                                            <p:strVal val="#ppt_h"/>
                                          </p:val>
                                        </p:tav>
                                      </p:tavLst>
                                    </p:anim>
                                    <p:animEffect transition="in" filter="fade">
                                      <p:cBhvr>
                                        <p:cTn id="9" dur="1000"/>
                                        <p:tgtEl>
                                          <p:spTgt spid="7066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70666">
                                            <p:txEl>
                                              <p:pRg st="0" end="0"/>
                                            </p:txEl>
                                          </p:spTgt>
                                        </p:tgtEl>
                                        <p:attrNameLst>
                                          <p:attrName>style.visibility</p:attrName>
                                        </p:attrNameLst>
                                      </p:cBhvr>
                                      <p:to>
                                        <p:strVal val="visible"/>
                                      </p:to>
                                    </p:set>
                                    <p:anim calcmode="lin" valueType="num">
                                      <p:cBhvr>
                                        <p:cTn id="14" dur="1000" fill="hold"/>
                                        <p:tgtEl>
                                          <p:spTgt spid="70666">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70666">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70666">
                                            <p:txEl>
                                              <p:pRg st="0" end="0"/>
                                            </p:txEl>
                                          </p:spTgt>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70666">
                                            <p:txEl>
                                              <p:pRg st="1" end="1"/>
                                            </p:txEl>
                                          </p:spTgt>
                                        </p:tgtEl>
                                        <p:attrNameLst>
                                          <p:attrName>style.visibility</p:attrName>
                                        </p:attrNameLst>
                                      </p:cBhvr>
                                      <p:to>
                                        <p:strVal val="visible"/>
                                      </p:to>
                                    </p:set>
                                    <p:anim calcmode="lin" valueType="num">
                                      <p:cBhvr>
                                        <p:cTn id="19" dur="1000" fill="hold"/>
                                        <p:tgtEl>
                                          <p:spTgt spid="70666">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70666">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70666">
                                            <p:txEl>
                                              <p:pRg st="1" end="1"/>
                                            </p:txEl>
                                          </p:spTgt>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70666">
                                            <p:txEl>
                                              <p:pRg st="2" end="2"/>
                                            </p:txEl>
                                          </p:spTgt>
                                        </p:tgtEl>
                                        <p:attrNameLst>
                                          <p:attrName>style.visibility</p:attrName>
                                        </p:attrNameLst>
                                      </p:cBhvr>
                                      <p:to>
                                        <p:strVal val="visible"/>
                                      </p:to>
                                    </p:set>
                                    <p:anim calcmode="lin" valueType="num">
                                      <p:cBhvr>
                                        <p:cTn id="24" dur="1000" fill="hold"/>
                                        <p:tgtEl>
                                          <p:spTgt spid="70666">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70666">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70666">
                                            <p:txEl>
                                              <p:pRg st="2" end="2"/>
                                            </p:txEl>
                                          </p:spTgt>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70666">
                                            <p:txEl>
                                              <p:pRg st="3" end="3"/>
                                            </p:txEl>
                                          </p:spTgt>
                                        </p:tgtEl>
                                        <p:attrNameLst>
                                          <p:attrName>style.visibility</p:attrName>
                                        </p:attrNameLst>
                                      </p:cBhvr>
                                      <p:to>
                                        <p:strVal val="visible"/>
                                      </p:to>
                                    </p:set>
                                    <p:anim calcmode="lin" valueType="num">
                                      <p:cBhvr>
                                        <p:cTn id="29" dur="1000" fill="hold"/>
                                        <p:tgtEl>
                                          <p:spTgt spid="70666">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70666">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70666">
                                            <p:txEl>
                                              <p:pRg st="3" end="3"/>
                                            </p:txEl>
                                          </p:spTgt>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70666">
                                            <p:txEl>
                                              <p:pRg st="4" end="4"/>
                                            </p:txEl>
                                          </p:spTgt>
                                        </p:tgtEl>
                                        <p:attrNameLst>
                                          <p:attrName>style.visibility</p:attrName>
                                        </p:attrNameLst>
                                      </p:cBhvr>
                                      <p:to>
                                        <p:strVal val="visible"/>
                                      </p:to>
                                    </p:set>
                                    <p:anim calcmode="lin" valueType="num">
                                      <p:cBhvr>
                                        <p:cTn id="34" dur="1000" fill="hold"/>
                                        <p:tgtEl>
                                          <p:spTgt spid="70666">
                                            <p:txEl>
                                              <p:pRg st="4" end="4"/>
                                            </p:txEl>
                                          </p:spTgt>
                                        </p:tgtEl>
                                        <p:attrNameLst>
                                          <p:attrName>ppt_w</p:attrName>
                                        </p:attrNameLst>
                                      </p:cBhvr>
                                      <p:tavLst>
                                        <p:tav tm="0">
                                          <p:val>
                                            <p:strVal val="#ppt_w+.3"/>
                                          </p:val>
                                        </p:tav>
                                        <p:tav tm="100000">
                                          <p:val>
                                            <p:strVal val="#ppt_w"/>
                                          </p:val>
                                        </p:tav>
                                      </p:tavLst>
                                    </p:anim>
                                    <p:anim calcmode="lin" valueType="num">
                                      <p:cBhvr>
                                        <p:cTn id="35" dur="1000" fill="hold"/>
                                        <p:tgtEl>
                                          <p:spTgt spid="70666">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706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5" grpId="0"/>
      <p:bldP spid="70666" grpId="0" build="p">
        <p:tmplLst>
          <p:tmpl lvl="1">
            <p:tnLst>
              <p:par>
                <p:cTn presetID="50" presetClass="entr" presetSubtype="0" decel="100000" fill="hold" nodeType="clickEffect">
                  <p:stCondLst>
                    <p:cond delay="0"/>
                  </p:stCondLst>
                  <p:childTnLst>
                    <p:set>
                      <p:cBhvr>
                        <p:cTn dur="1" fill="hold">
                          <p:stCondLst>
                            <p:cond delay="0"/>
                          </p:stCondLst>
                        </p:cTn>
                        <p:tgtEl>
                          <p:spTgt spid="70666"/>
                        </p:tgtEl>
                        <p:attrNameLst>
                          <p:attrName>style.visibility</p:attrName>
                        </p:attrNameLst>
                      </p:cBhvr>
                      <p:to>
                        <p:strVal val="visible"/>
                      </p:to>
                    </p:set>
                    <p:anim calcmode="lin" valueType="num">
                      <p:cBhvr>
                        <p:cTn dur="1000" fill="hold"/>
                        <p:tgtEl>
                          <p:spTgt spid="70666"/>
                        </p:tgtEl>
                        <p:attrNameLst>
                          <p:attrName>ppt_w</p:attrName>
                        </p:attrNameLst>
                      </p:cBhvr>
                      <p:tavLst>
                        <p:tav tm="0">
                          <p:val>
                            <p:strVal val="#ppt_w+.3"/>
                          </p:val>
                        </p:tav>
                        <p:tav tm="100000">
                          <p:val>
                            <p:strVal val="#ppt_w"/>
                          </p:val>
                        </p:tav>
                      </p:tavLst>
                    </p:anim>
                    <p:anim calcmode="lin" valueType="num">
                      <p:cBhvr>
                        <p:cTn dur="1000" fill="hold"/>
                        <p:tgtEl>
                          <p:spTgt spid="70666"/>
                        </p:tgtEl>
                        <p:attrNameLst>
                          <p:attrName>ppt_h</p:attrName>
                        </p:attrNameLst>
                      </p:cBhvr>
                      <p:tavLst>
                        <p:tav tm="0">
                          <p:val>
                            <p:strVal val="#ppt_h"/>
                          </p:val>
                        </p:tav>
                        <p:tav tm="100000">
                          <p:val>
                            <p:strVal val="#ppt_h"/>
                          </p:val>
                        </p:tav>
                      </p:tavLst>
                    </p:anim>
                    <p:animEffect transition="in" filter="fade">
                      <p:cBhvr>
                        <p:cTn dur="1000"/>
                        <p:tgtEl>
                          <p:spTgt spid="70666"/>
                        </p:tgtEl>
                      </p:cBhvr>
                    </p:animEffect>
                  </p:childTnLst>
                </p:cTn>
              </p:par>
            </p:tnLst>
          </p:tmpl>
          <p:tmpl lvl="2">
            <p:tnLst>
              <p:par>
                <p:cTn presetID="50" presetClass="entr" presetSubtype="0" decel="100000" fill="hold" nodeType="withEffect">
                  <p:stCondLst>
                    <p:cond delay="0"/>
                  </p:stCondLst>
                  <p:childTnLst>
                    <p:set>
                      <p:cBhvr>
                        <p:cTn dur="1" fill="hold">
                          <p:stCondLst>
                            <p:cond delay="0"/>
                          </p:stCondLst>
                        </p:cTn>
                        <p:tgtEl>
                          <p:spTgt spid="70666"/>
                        </p:tgtEl>
                        <p:attrNameLst>
                          <p:attrName>style.visibility</p:attrName>
                        </p:attrNameLst>
                      </p:cBhvr>
                      <p:to>
                        <p:strVal val="visible"/>
                      </p:to>
                    </p:set>
                    <p:anim calcmode="lin" valueType="num">
                      <p:cBhvr>
                        <p:cTn dur="1000" fill="hold"/>
                        <p:tgtEl>
                          <p:spTgt spid="70666"/>
                        </p:tgtEl>
                        <p:attrNameLst>
                          <p:attrName>ppt_w</p:attrName>
                        </p:attrNameLst>
                      </p:cBhvr>
                      <p:tavLst>
                        <p:tav tm="0">
                          <p:val>
                            <p:strVal val="#ppt_w+.3"/>
                          </p:val>
                        </p:tav>
                        <p:tav tm="100000">
                          <p:val>
                            <p:strVal val="#ppt_w"/>
                          </p:val>
                        </p:tav>
                      </p:tavLst>
                    </p:anim>
                    <p:anim calcmode="lin" valueType="num">
                      <p:cBhvr>
                        <p:cTn dur="1000" fill="hold"/>
                        <p:tgtEl>
                          <p:spTgt spid="70666"/>
                        </p:tgtEl>
                        <p:attrNameLst>
                          <p:attrName>ppt_h</p:attrName>
                        </p:attrNameLst>
                      </p:cBhvr>
                      <p:tavLst>
                        <p:tav tm="0">
                          <p:val>
                            <p:strVal val="#ppt_h"/>
                          </p:val>
                        </p:tav>
                        <p:tav tm="100000">
                          <p:val>
                            <p:strVal val="#ppt_h"/>
                          </p:val>
                        </p:tav>
                      </p:tavLst>
                    </p:anim>
                    <p:animEffect transition="in" filter="fade">
                      <p:cBhvr>
                        <p:cTn dur="1000"/>
                        <p:tgtEl>
                          <p:spTgt spid="70666"/>
                        </p:tgtEl>
                      </p:cBhvr>
                    </p:animEffect>
                  </p:childTnLst>
                </p:cTn>
              </p:par>
            </p:tnLst>
          </p:tmpl>
          <p:tmpl lvl="3">
            <p:tnLst>
              <p:par>
                <p:cTn presetID="50" presetClass="entr" presetSubtype="0" decel="100000" fill="hold" nodeType="withEffect">
                  <p:stCondLst>
                    <p:cond delay="0"/>
                  </p:stCondLst>
                  <p:childTnLst>
                    <p:set>
                      <p:cBhvr>
                        <p:cTn dur="1" fill="hold">
                          <p:stCondLst>
                            <p:cond delay="0"/>
                          </p:stCondLst>
                        </p:cTn>
                        <p:tgtEl>
                          <p:spTgt spid="70666"/>
                        </p:tgtEl>
                        <p:attrNameLst>
                          <p:attrName>style.visibility</p:attrName>
                        </p:attrNameLst>
                      </p:cBhvr>
                      <p:to>
                        <p:strVal val="visible"/>
                      </p:to>
                    </p:set>
                    <p:anim calcmode="lin" valueType="num">
                      <p:cBhvr>
                        <p:cTn dur="1000" fill="hold"/>
                        <p:tgtEl>
                          <p:spTgt spid="70666"/>
                        </p:tgtEl>
                        <p:attrNameLst>
                          <p:attrName>ppt_w</p:attrName>
                        </p:attrNameLst>
                      </p:cBhvr>
                      <p:tavLst>
                        <p:tav tm="0">
                          <p:val>
                            <p:strVal val="#ppt_w+.3"/>
                          </p:val>
                        </p:tav>
                        <p:tav tm="100000">
                          <p:val>
                            <p:strVal val="#ppt_w"/>
                          </p:val>
                        </p:tav>
                      </p:tavLst>
                    </p:anim>
                    <p:anim calcmode="lin" valueType="num">
                      <p:cBhvr>
                        <p:cTn dur="1000" fill="hold"/>
                        <p:tgtEl>
                          <p:spTgt spid="70666"/>
                        </p:tgtEl>
                        <p:attrNameLst>
                          <p:attrName>ppt_h</p:attrName>
                        </p:attrNameLst>
                      </p:cBhvr>
                      <p:tavLst>
                        <p:tav tm="0">
                          <p:val>
                            <p:strVal val="#ppt_h"/>
                          </p:val>
                        </p:tav>
                        <p:tav tm="100000">
                          <p:val>
                            <p:strVal val="#ppt_h"/>
                          </p:val>
                        </p:tav>
                      </p:tavLst>
                    </p:anim>
                    <p:animEffect transition="in" filter="fade">
                      <p:cBhvr>
                        <p:cTn dur="1000"/>
                        <p:tgtEl>
                          <p:spTgt spid="70666"/>
                        </p:tgtEl>
                      </p:cBhvr>
                    </p:animEffect>
                  </p:childTnLst>
                </p:cTn>
              </p:par>
            </p:tnLst>
          </p:tmpl>
          <p:tmpl lvl="4">
            <p:tnLst>
              <p:par>
                <p:cTn presetID="50" presetClass="entr" presetSubtype="0" decel="100000" fill="hold" nodeType="withEffect">
                  <p:stCondLst>
                    <p:cond delay="0"/>
                  </p:stCondLst>
                  <p:childTnLst>
                    <p:set>
                      <p:cBhvr>
                        <p:cTn dur="1" fill="hold">
                          <p:stCondLst>
                            <p:cond delay="0"/>
                          </p:stCondLst>
                        </p:cTn>
                        <p:tgtEl>
                          <p:spTgt spid="70666"/>
                        </p:tgtEl>
                        <p:attrNameLst>
                          <p:attrName>style.visibility</p:attrName>
                        </p:attrNameLst>
                      </p:cBhvr>
                      <p:to>
                        <p:strVal val="visible"/>
                      </p:to>
                    </p:set>
                    <p:anim calcmode="lin" valueType="num">
                      <p:cBhvr>
                        <p:cTn dur="1000" fill="hold"/>
                        <p:tgtEl>
                          <p:spTgt spid="70666"/>
                        </p:tgtEl>
                        <p:attrNameLst>
                          <p:attrName>ppt_w</p:attrName>
                        </p:attrNameLst>
                      </p:cBhvr>
                      <p:tavLst>
                        <p:tav tm="0">
                          <p:val>
                            <p:strVal val="#ppt_w+.3"/>
                          </p:val>
                        </p:tav>
                        <p:tav tm="100000">
                          <p:val>
                            <p:strVal val="#ppt_w"/>
                          </p:val>
                        </p:tav>
                      </p:tavLst>
                    </p:anim>
                    <p:anim calcmode="lin" valueType="num">
                      <p:cBhvr>
                        <p:cTn dur="1000" fill="hold"/>
                        <p:tgtEl>
                          <p:spTgt spid="70666"/>
                        </p:tgtEl>
                        <p:attrNameLst>
                          <p:attrName>ppt_h</p:attrName>
                        </p:attrNameLst>
                      </p:cBhvr>
                      <p:tavLst>
                        <p:tav tm="0">
                          <p:val>
                            <p:strVal val="#ppt_h"/>
                          </p:val>
                        </p:tav>
                        <p:tav tm="100000">
                          <p:val>
                            <p:strVal val="#ppt_h"/>
                          </p:val>
                        </p:tav>
                      </p:tavLst>
                    </p:anim>
                    <p:animEffect transition="in" filter="fade">
                      <p:cBhvr>
                        <p:cTn dur="1000"/>
                        <p:tgtEl>
                          <p:spTgt spid="70666"/>
                        </p:tgtEl>
                      </p:cBhvr>
                    </p:animEffect>
                  </p:childTnLst>
                </p:cTn>
              </p:par>
            </p:tnLst>
          </p:tmpl>
          <p:tmpl lvl="5">
            <p:tnLst>
              <p:par>
                <p:cTn presetID="50" presetClass="entr" presetSubtype="0" decel="100000" fill="hold" nodeType="withEffect">
                  <p:stCondLst>
                    <p:cond delay="0"/>
                  </p:stCondLst>
                  <p:childTnLst>
                    <p:set>
                      <p:cBhvr>
                        <p:cTn dur="1" fill="hold">
                          <p:stCondLst>
                            <p:cond delay="0"/>
                          </p:stCondLst>
                        </p:cTn>
                        <p:tgtEl>
                          <p:spTgt spid="70666"/>
                        </p:tgtEl>
                        <p:attrNameLst>
                          <p:attrName>style.visibility</p:attrName>
                        </p:attrNameLst>
                      </p:cBhvr>
                      <p:to>
                        <p:strVal val="visible"/>
                      </p:to>
                    </p:set>
                    <p:anim calcmode="lin" valueType="num">
                      <p:cBhvr>
                        <p:cTn dur="1000" fill="hold"/>
                        <p:tgtEl>
                          <p:spTgt spid="70666"/>
                        </p:tgtEl>
                        <p:attrNameLst>
                          <p:attrName>ppt_w</p:attrName>
                        </p:attrNameLst>
                      </p:cBhvr>
                      <p:tavLst>
                        <p:tav tm="0">
                          <p:val>
                            <p:strVal val="#ppt_w+.3"/>
                          </p:val>
                        </p:tav>
                        <p:tav tm="100000">
                          <p:val>
                            <p:strVal val="#ppt_w"/>
                          </p:val>
                        </p:tav>
                      </p:tavLst>
                    </p:anim>
                    <p:anim calcmode="lin" valueType="num">
                      <p:cBhvr>
                        <p:cTn dur="1000" fill="hold"/>
                        <p:tgtEl>
                          <p:spTgt spid="70666"/>
                        </p:tgtEl>
                        <p:attrNameLst>
                          <p:attrName>ppt_h</p:attrName>
                        </p:attrNameLst>
                      </p:cBhvr>
                      <p:tavLst>
                        <p:tav tm="0">
                          <p:val>
                            <p:strVal val="#ppt_h"/>
                          </p:val>
                        </p:tav>
                        <p:tav tm="100000">
                          <p:val>
                            <p:strVal val="#ppt_h"/>
                          </p:val>
                        </p:tav>
                      </p:tavLst>
                    </p:anim>
                    <p:animEffect transition="in" filter="fade">
                      <p:cBhvr>
                        <p:cTn dur="1000"/>
                        <p:tgtEl>
                          <p:spTgt spid="70666"/>
                        </p:tgtEl>
                      </p:cBhvr>
                    </p:animEffect>
                  </p:childTnLst>
                </p:cTn>
              </p:par>
            </p:tnLst>
          </p:tmpl>
        </p:tmplLst>
      </p:bldP>
    </p:bldLst>
  </p:timing>
  <p:txStyles>
    <p:titleStyle>
      <a:lvl1pPr algn="l" rtl="0" eaLnBrk="0" fontAlgn="base" hangingPunct="0">
        <a:lnSpc>
          <a:spcPct val="90000"/>
        </a:lnSpc>
        <a:spcBef>
          <a:spcPct val="0"/>
        </a:spcBef>
        <a:spcAft>
          <a:spcPct val="0"/>
        </a:spcAft>
        <a:defRPr sz="3600" b="1" kern="1200">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SzPct val="8000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5D9E9E"/>
            </a:gs>
          </a:gsLst>
          <a:lin ang="5400000" scaled="1"/>
        </a:gradFill>
        <a:effectLst/>
      </p:bgPr>
    </p:bg>
    <p:spTree>
      <p:nvGrpSpPr>
        <p:cNvPr id="1" name=""/>
        <p:cNvGrpSpPr/>
        <p:nvPr/>
      </p:nvGrpSpPr>
      <p:grpSpPr>
        <a:xfrm>
          <a:off x="0" y="0"/>
          <a:ext cx="0" cy="0"/>
          <a:chOff x="0" y="0"/>
          <a:chExt cx="0" cy="0"/>
        </a:xfrm>
      </p:grpSpPr>
      <p:grpSp>
        <p:nvGrpSpPr>
          <p:cNvPr id="4098" name="Group 2">
            <a:extLst>
              <a:ext uri="{FF2B5EF4-FFF2-40B4-BE49-F238E27FC236}">
                <a16:creationId xmlns:a16="http://schemas.microsoft.com/office/drawing/2014/main" id="{A1C8CDFD-E78D-49A8-A9D5-42604AEB2944}"/>
              </a:ext>
            </a:extLst>
          </p:cNvPr>
          <p:cNvGrpSpPr>
            <a:grpSpLocks/>
          </p:cNvGrpSpPr>
          <p:nvPr/>
        </p:nvGrpSpPr>
        <p:grpSpPr bwMode="auto">
          <a:xfrm>
            <a:off x="4716463" y="5345113"/>
            <a:ext cx="4427537" cy="1512887"/>
            <a:chOff x="2971" y="3367"/>
            <a:chExt cx="2789" cy="953"/>
          </a:xfrm>
        </p:grpSpPr>
        <p:sp>
          <p:nvSpPr>
            <p:cNvPr id="4104" name="Freeform 3">
              <a:extLst>
                <a:ext uri="{FF2B5EF4-FFF2-40B4-BE49-F238E27FC236}">
                  <a16:creationId xmlns:a16="http://schemas.microsoft.com/office/drawing/2014/main" id="{B8993385-A24D-4A2C-B4E1-3A0E26DBFA70}"/>
                </a:ext>
              </a:extLst>
            </p:cNvPr>
            <p:cNvSpPr>
              <a:spLocks/>
            </p:cNvSpPr>
            <p:nvPr/>
          </p:nvSpPr>
          <p:spPr bwMode="ltGray">
            <a:xfrm>
              <a:off x="2971" y="3367"/>
              <a:ext cx="2789" cy="953"/>
            </a:xfrm>
            <a:custGeom>
              <a:avLst/>
              <a:gdLst>
                <a:gd name="T0" fmla="*/ 2777 w 2780"/>
                <a:gd name="T1" fmla="*/ 18 h 953"/>
                <a:gd name="T2" fmla="*/ 2687 w 2780"/>
                <a:gd name="T3" fmla="*/ 24 h 953"/>
                <a:gd name="T4" fmla="*/ 2621 w 2780"/>
                <a:gd name="T5" fmla="*/ 102 h 953"/>
                <a:gd name="T6" fmla="*/ 2519 w 2780"/>
                <a:gd name="T7" fmla="*/ 156 h 953"/>
                <a:gd name="T8" fmla="*/ 2513 w 2780"/>
                <a:gd name="T9" fmla="*/ 222 h 953"/>
                <a:gd name="T10" fmla="*/ 2495 w 2780"/>
                <a:gd name="T11" fmla="*/ 246 h 953"/>
                <a:gd name="T12" fmla="*/ 2477 w 2780"/>
                <a:gd name="T13" fmla="*/ 252 h 953"/>
                <a:gd name="T14" fmla="*/ 2405 w 2780"/>
                <a:gd name="T15" fmla="*/ 210 h 953"/>
                <a:gd name="T16" fmla="*/ 2267 w 2780"/>
                <a:gd name="T17" fmla="*/ 192 h 953"/>
                <a:gd name="T18" fmla="*/ 2243 w 2780"/>
                <a:gd name="T19" fmla="*/ 186 h 953"/>
                <a:gd name="T20" fmla="*/ 2225 w 2780"/>
                <a:gd name="T21" fmla="*/ 192 h 953"/>
                <a:gd name="T22" fmla="*/ 2153 w 2780"/>
                <a:gd name="T23" fmla="*/ 228 h 953"/>
                <a:gd name="T24" fmla="*/ 2117 w 2780"/>
                <a:gd name="T25" fmla="*/ 240 h 953"/>
                <a:gd name="T26" fmla="*/ 2093 w 2780"/>
                <a:gd name="T27" fmla="*/ 246 h 953"/>
                <a:gd name="T28" fmla="*/ 2081 w 2780"/>
                <a:gd name="T29" fmla="*/ 258 h 953"/>
                <a:gd name="T30" fmla="*/ 2081 w 2780"/>
                <a:gd name="T31" fmla="*/ 276 h 953"/>
                <a:gd name="T32" fmla="*/ 2058 w 2780"/>
                <a:gd name="T33" fmla="*/ 300 h 953"/>
                <a:gd name="T34" fmla="*/ 2040 w 2780"/>
                <a:gd name="T35" fmla="*/ 312 h 953"/>
                <a:gd name="T36" fmla="*/ 2028 w 2780"/>
                <a:gd name="T37" fmla="*/ 324 h 953"/>
                <a:gd name="T38" fmla="*/ 2016 w 2780"/>
                <a:gd name="T39" fmla="*/ 336 h 953"/>
                <a:gd name="T40" fmla="*/ 1985 w 2780"/>
                <a:gd name="T41" fmla="*/ 342 h 953"/>
                <a:gd name="T42" fmla="*/ 1919 w 2780"/>
                <a:gd name="T43" fmla="*/ 336 h 953"/>
                <a:gd name="T44" fmla="*/ 1883 w 2780"/>
                <a:gd name="T45" fmla="*/ 330 h 953"/>
                <a:gd name="T46" fmla="*/ 1871 w 2780"/>
                <a:gd name="T47" fmla="*/ 342 h 953"/>
                <a:gd name="T48" fmla="*/ 1859 w 2780"/>
                <a:gd name="T49" fmla="*/ 354 h 953"/>
                <a:gd name="T50" fmla="*/ 1829 w 2780"/>
                <a:gd name="T51" fmla="*/ 360 h 953"/>
                <a:gd name="T52" fmla="*/ 1770 w 2780"/>
                <a:gd name="T53" fmla="*/ 342 h 953"/>
                <a:gd name="T54" fmla="*/ 1746 w 2780"/>
                <a:gd name="T55" fmla="*/ 342 h 953"/>
                <a:gd name="T56" fmla="*/ 1722 w 2780"/>
                <a:gd name="T57" fmla="*/ 354 h 953"/>
                <a:gd name="T58" fmla="*/ 1661 w 2780"/>
                <a:gd name="T59" fmla="*/ 425 h 953"/>
                <a:gd name="T60" fmla="*/ 1619 w 2780"/>
                <a:gd name="T61" fmla="*/ 569 h 953"/>
                <a:gd name="T62" fmla="*/ 1619 w 2780"/>
                <a:gd name="T63" fmla="*/ 593 h 953"/>
                <a:gd name="T64" fmla="*/ 1625 w 2780"/>
                <a:gd name="T65" fmla="*/ 641 h 953"/>
                <a:gd name="T66" fmla="*/ 1643 w 2780"/>
                <a:gd name="T67" fmla="*/ 659 h 953"/>
                <a:gd name="T68" fmla="*/ 1637 w 2780"/>
                <a:gd name="T69" fmla="*/ 671 h 953"/>
                <a:gd name="T70" fmla="*/ 1625 w 2780"/>
                <a:gd name="T71" fmla="*/ 683 h 953"/>
                <a:gd name="T72" fmla="*/ 1547 w 2780"/>
                <a:gd name="T73" fmla="*/ 689 h 953"/>
                <a:gd name="T74" fmla="*/ 1470 w 2780"/>
                <a:gd name="T75" fmla="*/ 629 h 953"/>
                <a:gd name="T76" fmla="*/ 1337 w 2780"/>
                <a:gd name="T77" fmla="*/ 587 h 953"/>
                <a:gd name="T78" fmla="*/ 1188 w 2780"/>
                <a:gd name="T79" fmla="*/ 671 h 953"/>
                <a:gd name="T80" fmla="*/ 1019 w 2780"/>
                <a:gd name="T81" fmla="*/ 731 h 953"/>
                <a:gd name="T82" fmla="*/ 816 w 2780"/>
                <a:gd name="T83" fmla="*/ 743 h 953"/>
                <a:gd name="T84" fmla="*/ 630 w 2780"/>
                <a:gd name="T85" fmla="*/ 701 h 953"/>
                <a:gd name="T86" fmla="*/ 570 w 2780"/>
                <a:gd name="T87" fmla="*/ 695 h 953"/>
                <a:gd name="T88" fmla="*/ 558 w 2780"/>
                <a:gd name="T89" fmla="*/ 701 h 953"/>
                <a:gd name="T90" fmla="*/ 522 w 2780"/>
                <a:gd name="T91" fmla="*/ 731 h 953"/>
                <a:gd name="T92" fmla="*/ 437 w 2780"/>
                <a:gd name="T93" fmla="*/ 809 h 953"/>
                <a:gd name="T94" fmla="*/ 407 w 2780"/>
                <a:gd name="T95" fmla="*/ 821 h 953"/>
                <a:gd name="T96" fmla="*/ 383 w 2780"/>
                <a:gd name="T97" fmla="*/ 821 h 953"/>
                <a:gd name="T98" fmla="*/ 336 w 2780"/>
                <a:gd name="T99" fmla="*/ 827 h 953"/>
                <a:gd name="T100" fmla="*/ 210 w 2780"/>
                <a:gd name="T101" fmla="*/ 851 h 953"/>
                <a:gd name="T102" fmla="*/ 174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789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s-MX"/>
            </a:p>
          </p:txBody>
        </p:sp>
        <p:sp>
          <p:nvSpPr>
            <p:cNvPr id="77828" name="Freeform 4">
              <a:extLst>
                <a:ext uri="{FF2B5EF4-FFF2-40B4-BE49-F238E27FC236}">
                  <a16:creationId xmlns:a16="http://schemas.microsoft.com/office/drawing/2014/main" id="{C5F55B8B-C5F1-44A2-9F8F-AC57F9E6CB8C}"/>
                </a:ext>
              </a:extLst>
            </p:cNvPr>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29" name="Freeform 5">
              <a:extLst>
                <a:ext uri="{FF2B5EF4-FFF2-40B4-BE49-F238E27FC236}">
                  <a16:creationId xmlns:a16="http://schemas.microsoft.com/office/drawing/2014/main" id="{FCC23BDF-FF0A-4096-A275-E78486EE67A9}"/>
                </a:ext>
              </a:extLst>
            </p:cNvPr>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0" name="Freeform 6">
              <a:extLst>
                <a:ext uri="{FF2B5EF4-FFF2-40B4-BE49-F238E27FC236}">
                  <a16:creationId xmlns:a16="http://schemas.microsoft.com/office/drawing/2014/main" id="{5B7EEA74-C0E5-4074-AA50-0CFE5CD2CD69}"/>
                </a:ext>
              </a:extLst>
            </p:cNvPr>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1" name="Freeform 7">
              <a:extLst>
                <a:ext uri="{FF2B5EF4-FFF2-40B4-BE49-F238E27FC236}">
                  <a16:creationId xmlns:a16="http://schemas.microsoft.com/office/drawing/2014/main" id="{968F0B2F-69EE-49AE-AE4C-503E3D4A26DB}"/>
                </a:ext>
              </a:extLst>
            </p:cNvPr>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2" name="Freeform 8">
              <a:extLst>
                <a:ext uri="{FF2B5EF4-FFF2-40B4-BE49-F238E27FC236}">
                  <a16:creationId xmlns:a16="http://schemas.microsoft.com/office/drawing/2014/main" id="{DDA62E1F-1B6A-4AFF-8B1E-FCA31EF5395E}"/>
                </a:ext>
              </a:extLst>
            </p:cNvPr>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3" name="Freeform 9">
              <a:extLst>
                <a:ext uri="{FF2B5EF4-FFF2-40B4-BE49-F238E27FC236}">
                  <a16:creationId xmlns:a16="http://schemas.microsoft.com/office/drawing/2014/main" id="{CCBAB3F7-32C5-4AFC-92C8-EEC40AC1DBB4}"/>
                </a:ext>
              </a:extLst>
            </p:cNvPr>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4" name="Freeform 10">
              <a:extLst>
                <a:ext uri="{FF2B5EF4-FFF2-40B4-BE49-F238E27FC236}">
                  <a16:creationId xmlns:a16="http://schemas.microsoft.com/office/drawing/2014/main" id="{2789DE57-4275-4643-9507-5397BF358A1E}"/>
                </a:ext>
              </a:extLst>
            </p:cNvPr>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5" name="Freeform 11">
              <a:extLst>
                <a:ext uri="{FF2B5EF4-FFF2-40B4-BE49-F238E27FC236}">
                  <a16:creationId xmlns:a16="http://schemas.microsoft.com/office/drawing/2014/main" id="{B2A46A2F-61EF-471E-8CBD-79C7A25520E0}"/>
                </a:ext>
              </a:extLst>
            </p:cNvPr>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6" name="Freeform 12">
              <a:extLst>
                <a:ext uri="{FF2B5EF4-FFF2-40B4-BE49-F238E27FC236}">
                  <a16:creationId xmlns:a16="http://schemas.microsoft.com/office/drawing/2014/main" id="{4120C55A-2B5E-435A-97FC-0711BFA56699}"/>
                </a:ext>
              </a:extLst>
            </p:cNvPr>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7" name="Freeform 13">
              <a:extLst>
                <a:ext uri="{FF2B5EF4-FFF2-40B4-BE49-F238E27FC236}">
                  <a16:creationId xmlns:a16="http://schemas.microsoft.com/office/drawing/2014/main" id="{EC4F1CF5-47DC-48F6-BFAB-7EB16820EC31}"/>
                </a:ext>
              </a:extLst>
            </p:cNvPr>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8" name="Freeform 14">
              <a:extLst>
                <a:ext uri="{FF2B5EF4-FFF2-40B4-BE49-F238E27FC236}">
                  <a16:creationId xmlns:a16="http://schemas.microsoft.com/office/drawing/2014/main" id="{147B2C82-2EBB-448B-8CD9-987540BCC461}"/>
                </a:ext>
              </a:extLst>
            </p:cNvPr>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39" name="Freeform 15">
              <a:extLst>
                <a:ext uri="{FF2B5EF4-FFF2-40B4-BE49-F238E27FC236}">
                  <a16:creationId xmlns:a16="http://schemas.microsoft.com/office/drawing/2014/main" id="{AA21BBFC-515D-40E3-8252-CEB9AD726AE9}"/>
                </a:ext>
              </a:extLst>
            </p:cNvPr>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40" name="Freeform 16">
              <a:extLst>
                <a:ext uri="{FF2B5EF4-FFF2-40B4-BE49-F238E27FC236}">
                  <a16:creationId xmlns:a16="http://schemas.microsoft.com/office/drawing/2014/main" id="{6CCFE61C-0863-496B-A95C-F75204F9B01F}"/>
                </a:ext>
              </a:extLst>
            </p:cNvPr>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sp>
          <p:nvSpPr>
            <p:cNvPr id="77841" name="Freeform 17">
              <a:extLst>
                <a:ext uri="{FF2B5EF4-FFF2-40B4-BE49-F238E27FC236}">
                  <a16:creationId xmlns:a16="http://schemas.microsoft.com/office/drawing/2014/main" id="{04305B4F-E754-49E0-84F3-97A5E4C804E3}"/>
                </a:ext>
              </a:extLst>
            </p:cNvPr>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p:spPr>
          <p:txBody>
            <a:bodyPr/>
            <a:lstStyle/>
            <a:p>
              <a:pPr eaLnBrk="1" hangingPunct="1">
                <a:defRPr/>
              </a:pPr>
              <a:endParaRPr lang="es-MX"/>
            </a:p>
          </p:txBody>
        </p:sp>
      </p:grpSp>
      <p:sp>
        <p:nvSpPr>
          <p:cNvPr id="77842" name="Rectangle 18">
            <a:extLst>
              <a:ext uri="{FF2B5EF4-FFF2-40B4-BE49-F238E27FC236}">
                <a16:creationId xmlns:a16="http://schemas.microsoft.com/office/drawing/2014/main" id="{30521826-7348-4C97-B251-0477E4244574}"/>
              </a:ext>
            </a:extLst>
          </p:cNvPr>
          <p:cNvSpPr>
            <a:spLocks noGrp="1" noChangeArrowheads="1"/>
          </p:cNvSpPr>
          <p:nvPr>
            <p:ph type="title"/>
          </p:nvPr>
        </p:nvSpPr>
        <p:spPr bwMode="auto">
          <a:xfrm>
            <a:off x="457200" y="277813"/>
            <a:ext cx="82296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s-ES" altLang="es-MX"/>
              <a:t>Haga clic para cambiar el estilo de título	</a:t>
            </a:r>
          </a:p>
        </p:txBody>
      </p:sp>
      <p:sp>
        <p:nvSpPr>
          <p:cNvPr id="77843" name="Rectangle 19">
            <a:extLst>
              <a:ext uri="{FF2B5EF4-FFF2-40B4-BE49-F238E27FC236}">
                <a16:creationId xmlns:a16="http://schemas.microsoft.com/office/drawing/2014/main" id="{BE31E889-205E-49A8-ADFC-06BD3F1F6CE2}"/>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pPr>
              <a:defRPr/>
            </a:pPr>
            <a:endParaRPr lang="es-ES" altLang="es-MX"/>
          </a:p>
        </p:txBody>
      </p:sp>
      <p:sp>
        <p:nvSpPr>
          <p:cNvPr id="77844" name="Rectangle 20">
            <a:extLst>
              <a:ext uri="{FF2B5EF4-FFF2-40B4-BE49-F238E27FC236}">
                <a16:creationId xmlns:a16="http://schemas.microsoft.com/office/drawing/2014/main" id="{63566055-D516-464B-B88A-CDB9DAF7E4E3}"/>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endParaRPr lang="es-ES" altLang="es-MX"/>
          </a:p>
        </p:txBody>
      </p:sp>
      <p:sp>
        <p:nvSpPr>
          <p:cNvPr id="77845" name="Rectangle 21">
            <a:extLst>
              <a:ext uri="{FF2B5EF4-FFF2-40B4-BE49-F238E27FC236}">
                <a16:creationId xmlns:a16="http://schemas.microsoft.com/office/drawing/2014/main" id="{8B790CD9-458C-47C4-8BA4-91154D55195F}"/>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latin typeface="+mn-lt"/>
              </a:defRPr>
            </a:lvl1pPr>
          </a:lstStyle>
          <a:p>
            <a:pPr>
              <a:defRPr/>
            </a:pPr>
            <a:fld id="{EAFD2450-5D11-44B7-9381-85C661A1375E}" type="slidenum">
              <a:rPr lang="es-ES" altLang="es-MX"/>
              <a:pPr>
                <a:defRPr/>
              </a:pPr>
              <a:t>‹Nº›</a:t>
            </a:fld>
            <a:endParaRPr lang="es-ES" altLang="es-MX"/>
          </a:p>
        </p:txBody>
      </p:sp>
      <p:sp>
        <p:nvSpPr>
          <p:cNvPr id="77846" name="Rectangle 22">
            <a:extLst>
              <a:ext uri="{FF2B5EF4-FFF2-40B4-BE49-F238E27FC236}">
                <a16:creationId xmlns:a16="http://schemas.microsoft.com/office/drawing/2014/main" id="{CB4FACAC-7CCE-48DE-8945-40C19CD071A8}"/>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Tree>
  </p:cSld>
  <p:clrMap bg1="dk2" tx1="lt1" bg2="dk1" tx2="lt2" accent1="accent1" accent2="accent2" accent3="accent3" accent4="accent4" accent5="accent5" accent6="accent6" hlink="hlink" folHlink="folHlink"/>
  <p:sldLayoutIdLst>
    <p:sldLayoutId id="2147483865"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77842"/>
                                        </p:tgtEl>
                                        <p:attrNameLst>
                                          <p:attrName>style.visibility</p:attrName>
                                        </p:attrNameLst>
                                      </p:cBhvr>
                                      <p:to>
                                        <p:strVal val="visible"/>
                                      </p:to>
                                    </p:set>
                                    <p:animEffect transition="in" filter="fade">
                                      <p:cBhvr>
                                        <p:cTn id="7" dur="800" decel="100000"/>
                                        <p:tgtEl>
                                          <p:spTgt spid="77842"/>
                                        </p:tgtEl>
                                      </p:cBhvr>
                                    </p:animEffect>
                                    <p:anim calcmode="lin" valueType="num">
                                      <p:cBhvr>
                                        <p:cTn id="8" dur="800" decel="100000" fill="hold"/>
                                        <p:tgtEl>
                                          <p:spTgt spid="77842"/>
                                        </p:tgtEl>
                                        <p:attrNameLst>
                                          <p:attrName>style.rotation</p:attrName>
                                        </p:attrNameLst>
                                      </p:cBhvr>
                                      <p:tavLst>
                                        <p:tav tm="0">
                                          <p:val>
                                            <p:fltVal val="-90"/>
                                          </p:val>
                                        </p:tav>
                                        <p:tav tm="100000">
                                          <p:val>
                                            <p:fltVal val="0"/>
                                          </p:val>
                                        </p:tav>
                                      </p:tavLst>
                                    </p:anim>
                                    <p:anim calcmode="lin" valueType="num">
                                      <p:cBhvr>
                                        <p:cTn id="9" dur="800" decel="100000" fill="hold"/>
                                        <p:tgtEl>
                                          <p:spTgt spid="77842"/>
                                        </p:tgtEl>
                                        <p:attrNameLst>
                                          <p:attrName>ppt_x</p:attrName>
                                        </p:attrNameLst>
                                      </p:cBhvr>
                                      <p:tavLst>
                                        <p:tav tm="0">
                                          <p:val>
                                            <p:strVal val="#ppt_x+0.4"/>
                                          </p:val>
                                        </p:tav>
                                        <p:tav tm="100000">
                                          <p:val>
                                            <p:strVal val="#ppt_x-0.05"/>
                                          </p:val>
                                        </p:tav>
                                      </p:tavLst>
                                    </p:anim>
                                    <p:anim calcmode="lin" valueType="num">
                                      <p:cBhvr>
                                        <p:cTn id="10" dur="800" decel="100000" fill="hold"/>
                                        <p:tgtEl>
                                          <p:spTgt spid="7784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784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7842"/>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77846">
                                            <p:txEl>
                                              <p:pRg st="0" end="0"/>
                                            </p:txEl>
                                          </p:spTgt>
                                        </p:tgtEl>
                                        <p:attrNameLst>
                                          <p:attrName>style.visibility</p:attrName>
                                        </p:attrNameLst>
                                      </p:cBhvr>
                                      <p:to>
                                        <p:strVal val="visible"/>
                                      </p:to>
                                    </p:set>
                                    <p:animEffect transition="in" filter="fade">
                                      <p:cBhvr>
                                        <p:cTn id="17" dur="1000"/>
                                        <p:tgtEl>
                                          <p:spTgt spid="77846">
                                            <p:txEl>
                                              <p:pRg st="0" end="0"/>
                                            </p:txEl>
                                          </p:spTgt>
                                        </p:tgtEl>
                                      </p:cBhvr>
                                    </p:animEffect>
                                    <p:anim calcmode="lin" valueType="num">
                                      <p:cBhvr>
                                        <p:cTn id="18" dur="1000" fill="hold"/>
                                        <p:tgtEl>
                                          <p:spTgt spid="7784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77846">
                                            <p:txEl>
                                              <p:pRg st="0" end="0"/>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77846">
                                            <p:txEl>
                                              <p:pRg st="1" end="1"/>
                                            </p:txEl>
                                          </p:spTgt>
                                        </p:tgtEl>
                                        <p:attrNameLst>
                                          <p:attrName>style.visibility</p:attrName>
                                        </p:attrNameLst>
                                      </p:cBhvr>
                                      <p:to>
                                        <p:strVal val="visible"/>
                                      </p:to>
                                    </p:set>
                                    <p:animEffect transition="in" filter="fade">
                                      <p:cBhvr>
                                        <p:cTn id="22" dur="1000"/>
                                        <p:tgtEl>
                                          <p:spTgt spid="77846">
                                            <p:txEl>
                                              <p:pRg st="1" end="1"/>
                                            </p:txEl>
                                          </p:spTgt>
                                        </p:tgtEl>
                                      </p:cBhvr>
                                    </p:animEffect>
                                    <p:anim calcmode="lin" valueType="num">
                                      <p:cBhvr>
                                        <p:cTn id="23" dur="1000" fill="hold"/>
                                        <p:tgtEl>
                                          <p:spTgt spid="77846">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77846">
                                            <p:txEl>
                                              <p:pRg st="1" end="1"/>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7846">
                                            <p:txEl>
                                              <p:pRg st="2" end="2"/>
                                            </p:txEl>
                                          </p:spTgt>
                                        </p:tgtEl>
                                        <p:attrNameLst>
                                          <p:attrName>style.visibility</p:attrName>
                                        </p:attrNameLst>
                                      </p:cBhvr>
                                      <p:to>
                                        <p:strVal val="visible"/>
                                      </p:to>
                                    </p:set>
                                    <p:animEffect transition="in" filter="fade">
                                      <p:cBhvr>
                                        <p:cTn id="27" dur="1000"/>
                                        <p:tgtEl>
                                          <p:spTgt spid="77846">
                                            <p:txEl>
                                              <p:pRg st="2" end="2"/>
                                            </p:txEl>
                                          </p:spTgt>
                                        </p:tgtEl>
                                      </p:cBhvr>
                                    </p:animEffect>
                                    <p:anim calcmode="lin" valueType="num">
                                      <p:cBhvr>
                                        <p:cTn id="28" dur="1000" fill="hold"/>
                                        <p:tgtEl>
                                          <p:spTgt spid="77846">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77846">
                                            <p:txEl>
                                              <p:pRg st="2" end="2"/>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77846">
                                            <p:txEl>
                                              <p:pRg st="3" end="3"/>
                                            </p:txEl>
                                          </p:spTgt>
                                        </p:tgtEl>
                                        <p:attrNameLst>
                                          <p:attrName>style.visibility</p:attrName>
                                        </p:attrNameLst>
                                      </p:cBhvr>
                                      <p:to>
                                        <p:strVal val="visible"/>
                                      </p:to>
                                    </p:set>
                                    <p:animEffect transition="in" filter="fade">
                                      <p:cBhvr>
                                        <p:cTn id="32" dur="1000"/>
                                        <p:tgtEl>
                                          <p:spTgt spid="77846">
                                            <p:txEl>
                                              <p:pRg st="3" end="3"/>
                                            </p:txEl>
                                          </p:spTgt>
                                        </p:tgtEl>
                                      </p:cBhvr>
                                    </p:animEffect>
                                    <p:anim calcmode="lin" valueType="num">
                                      <p:cBhvr>
                                        <p:cTn id="33" dur="1000" fill="hold"/>
                                        <p:tgtEl>
                                          <p:spTgt spid="77846">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77846">
                                            <p:txEl>
                                              <p:pRg st="3" end="3"/>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77846">
                                            <p:txEl>
                                              <p:pRg st="4" end="4"/>
                                            </p:txEl>
                                          </p:spTgt>
                                        </p:tgtEl>
                                        <p:attrNameLst>
                                          <p:attrName>style.visibility</p:attrName>
                                        </p:attrNameLst>
                                      </p:cBhvr>
                                      <p:to>
                                        <p:strVal val="visible"/>
                                      </p:to>
                                    </p:set>
                                    <p:animEffect transition="in" filter="fade">
                                      <p:cBhvr>
                                        <p:cTn id="37" dur="1000"/>
                                        <p:tgtEl>
                                          <p:spTgt spid="77846">
                                            <p:txEl>
                                              <p:pRg st="4" end="4"/>
                                            </p:txEl>
                                          </p:spTgt>
                                        </p:tgtEl>
                                      </p:cBhvr>
                                    </p:animEffect>
                                    <p:anim calcmode="lin" valueType="num">
                                      <p:cBhvr>
                                        <p:cTn id="38" dur="1000" fill="hold"/>
                                        <p:tgtEl>
                                          <p:spTgt spid="77846">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7784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42" grpId="0"/>
      <p:bldP spid="77846" grpId="0" build="p">
        <p:tmplLst>
          <p:tmpl lvl="1">
            <p:tnLst>
              <p:par>
                <p:cTn presetID="47" presetClass="entr" presetSubtype="0" fill="hold" nodeType="clickEffect">
                  <p:stCondLst>
                    <p:cond delay="0"/>
                  </p:stCondLst>
                  <p:childTnLst>
                    <p:set>
                      <p:cBhvr>
                        <p:cTn dur="1" fill="hold">
                          <p:stCondLst>
                            <p:cond delay="0"/>
                          </p:stCondLst>
                        </p:cTn>
                        <p:tgtEl>
                          <p:spTgt spid="77846"/>
                        </p:tgtEl>
                        <p:attrNameLst>
                          <p:attrName>style.visibility</p:attrName>
                        </p:attrNameLst>
                      </p:cBhvr>
                      <p:to>
                        <p:strVal val="visible"/>
                      </p:to>
                    </p:set>
                    <p:animEffect transition="in" filter="fade">
                      <p:cBhvr>
                        <p:cTn dur="1000"/>
                        <p:tgtEl>
                          <p:spTgt spid="77846"/>
                        </p:tgtEl>
                      </p:cBhvr>
                    </p:animEffect>
                    <p:anim calcmode="lin" valueType="num">
                      <p:cBhvr>
                        <p:cTn dur="1000" fill="hold"/>
                        <p:tgtEl>
                          <p:spTgt spid="77846"/>
                        </p:tgtEl>
                        <p:attrNameLst>
                          <p:attrName>ppt_x</p:attrName>
                        </p:attrNameLst>
                      </p:cBhvr>
                      <p:tavLst>
                        <p:tav tm="0">
                          <p:val>
                            <p:strVal val="#ppt_x"/>
                          </p:val>
                        </p:tav>
                        <p:tav tm="100000">
                          <p:val>
                            <p:strVal val="#ppt_x"/>
                          </p:val>
                        </p:tav>
                      </p:tavLst>
                    </p:anim>
                    <p:anim calcmode="lin" valueType="num">
                      <p:cBhvr>
                        <p:cTn dur="1000" fill="hold"/>
                        <p:tgtEl>
                          <p:spTgt spid="77846"/>
                        </p:tgtEl>
                        <p:attrNameLst>
                          <p:attrName>ppt_y</p:attrName>
                        </p:attrNameLst>
                      </p:cBhvr>
                      <p:tavLst>
                        <p:tav tm="0">
                          <p:val>
                            <p:strVal val="#ppt_y-.1"/>
                          </p:val>
                        </p:tav>
                        <p:tav tm="100000">
                          <p:val>
                            <p:strVal val="#ppt_y"/>
                          </p:val>
                        </p:tav>
                      </p:tavLst>
                    </p:anim>
                  </p:childTnLst>
                </p:cTn>
              </p:par>
            </p:tnLst>
          </p:tmpl>
          <p:tmpl lvl="2">
            <p:tnLst>
              <p:par>
                <p:cTn presetID="47" presetClass="entr" presetSubtype="0" fill="hold" nodeType="withEffect">
                  <p:stCondLst>
                    <p:cond delay="0"/>
                  </p:stCondLst>
                  <p:childTnLst>
                    <p:set>
                      <p:cBhvr>
                        <p:cTn dur="1" fill="hold">
                          <p:stCondLst>
                            <p:cond delay="0"/>
                          </p:stCondLst>
                        </p:cTn>
                        <p:tgtEl>
                          <p:spTgt spid="77846"/>
                        </p:tgtEl>
                        <p:attrNameLst>
                          <p:attrName>style.visibility</p:attrName>
                        </p:attrNameLst>
                      </p:cBhvr>
                      <p:to>
                        <p:strVal val="visible"/>
                      </p:to>
                    </p:set>
                    <p:animEffect transition="in" filter="fade">
                      <p:cBhvr>
                        <p:cTn dur="1000"/>
                        <p:tgtEl>
                          <p:spTgt spid="77846"/>
                        </p:tgtEl>
                      </p:cBhvr>
                    </p:animEffect>
                    <p:anim calcmode="lin" valueType="num">
                      <p:cBhvr>
                        <p:cTn dur="1000" fill="hold"/>
                        <p:tgtEl>
                          <p:spTgt spid="77846"/>
                        </p:tgtEl>
                        <p:attrNameLst>
                          <p:attrName>ppt_x</p:attrName>
                        </p:attrNameLst>
                      </p:cBhvr>
                      <p:tavLst>
                        <p:tav tm="0">
                          <p:val>
                            <p:strVal val="#ppt_x"/>
                          </p:val>
                        </p:tav>
                        <p:tav tm="100000">
                          <p:val>
                            <p:strVal val="#ppt_x"/>
                          </p:val>
                        </p:tav>
                      </p:tavLst>
                    </p:anim>
                    <p:anim calcmode="lin" valueType="num">
                      <p:cBhvr>
                        <p:cTn dur="1000" fill="hold"/>
                        <p:tgtEl>
                          <p:spTgt spid="77846"/>
                        </p:tgtEl>
                        <p:attrNameLst>
                          <p:attrName>ppt_y</p:attrName>
                        </p:attrNameLst>
                      </p:cBhvr>
                      <p:tavLst>
                        <p:tav tm="0">
                          <p:val>
                            <p:strVal val="#ppt_y-.1"/>
                          </p:val>
                        </p:tav>
                        <p:tav tm="100000">
                          <p:val>
                            <p:strVal val="#ppt_y"/>
                          </p:val>
                        </p:tav>
                      </p:tavLst>
                    </p:anim>
                  </p:childTnLst>
                </p:cTn>
              </p:par>
            </p:tnLst>
          </p:tmpl>
          <p:tmpl lvl="3">
            <p:tnLst>
              <p:par>
                <p:cTn presetID="47" presetClass="entr" presetSubtype="0" fill="hold" nodeType="withEffect">
                  <p:stCondLst>
                    <p:cond delay="0"/>
                  </p:stCondLst>
                  <p:childTnLst>
                    <p:set>
                      <p:cBhvr>
                        <p:cTn dur="1" fill="hold">
                          <p:stCondLst>
                            <p:cond delay="0"/>
                          </p:stCondLst>
                        </p:cTn>
                        <p:tgtEl>
                          <p:spTgt spid="77846"/>
                        </p:tgtEl>
                        <p:attrNameLst>
                          <p:attrName>style.visibility</p:attrName>
                        </p:attrNameLst>
                      </p:cBhvr>
                      <p:to>
                        <p:strVal val="visible"/>
                      </p:to>
                    </p:set>
                    <p:animEffect transition="in" filter="fade">
                      <p:cBhvr>
                        <p:cTn dur="1000"/>
                        <p:tgtEl>
                          <p:spTgt spid="77846"/>
                        </p:tgtEl>
                      </p:cBhvr>
                    </p:animEffect>
                    <p:anim calcmode="lin" valueType="num">
                      <p:cBhvr>
                        <p:cTn dur="1000" fill="hold"/>
                        <p:tgtEl>
                          <p:spTgt spid="77846"/>
                        </p:tgtEl>
                        <p:attrNameLst>
                          <p:attrName>ppt_x</p:attrName>
                        </p:attrNameLst>
                      </p:cBhvr>
                      <p:tavLst>
                        <p:tav tm="0">
                          <p:val>
                            <p:strVal val="#ppt_x"/>
                          </p:val>
                        </p:tav>
                        <p:tav tm="100000">
                          <p:val>
                            <p:strVal val="#ppt_x"/>
                          </p:val>
                        </p:tav>
                      </p:tavLst>
                    </p:anim>
                    <p:anim calcmode="lin" valueType="num">
                      <p:cBhvr>
                        <p:cTn dur="1000" fill="hold"/>
                        <p:tgtEl>
                          <p:spTgt spid="77846"/>
                        </p:tgtEl>
                        <p:attrNameLst>
                          <p:attrName>ppt_y</p:attrName>
                        </p:attrNameLst>
                      </p:cBhvr>
                      <p:tavLst>
                        <p:tav tm="0">
                          <p:val>
                            <p:strVal val="#ppt_y-.1"/>
                          </p:val>
                        </p:tav>
                        <p:tav tm="100000">
                          <p:val>
                            <p:strVal val="#ppt_y"/>
                          </p:val>
                        </p:tav>
                      </p:tavLst>
                    </p:anim>
                  </p:childTnLst>
                </p:cTn>
              </p:par>
            </p:tnLst>
          </p:tmpl>
          <p:tmpl lvl="4">
            <p:tnLst>
              <p:par>
                <p:cTn presetID="47" presetClass="entr" presetSubtype="0" fill="hold" nodeType="withEffect">
                  <p:stCondLst>
                    <p:cond delay="0"/>
                  </p:stCondLst>
                  <p:childTnLst>
                    <p:set>
                      <p:cBhvr>
                        <p:cTn dur="1" fill="hold">
                          <p:stCondLst>
                            <p:cond delay="0"/>
                          </p:stCondLst>
                        </p:cTn>
                        <p:tgtEl>
                          <p:spTgt spid="77846"/>
                        </p:tgtEl>
                        <p:attrNameLst>
                          <p:attrName>style.visibility</p:attrName>
                        </p:attrNameLst>
                      </p:cBhvr>
                      <p:to>
                        <p:strVal val="visible"/>
                      </p:to>
                    </p:set>
                    <p:animEffect transition="in" filter="fade">
                      <p:cBhvr>
                        <p:cTn dur="1000"/>
                        <p:tgtEl>
                          <p:spTgt spid="77846"/>
                        </p:tgtEl>
                      </p:cBhvr>
                    </p:animEffect>
                    <p:anim calcmode="lin" valueType="num">
                      <p:cBhvr>
                        <p:cTn dur="1000" fill="hold"/>
                        <p:tgtEl>
                          <p:spTgt spid="77846"/>
                        </p:tgtEl>
                        <p:attrNameLst>
                          <p:attrName>ppt_x</p:attrName>
                        </p:attrNameLst>
                      </p:cBhvr>
                      <p:tavLst>
                        <p:tav tm="0">
                          <p:val>
                            <p:strVal val="#ppt_x"/>
                          </p:val>
                        </p:tav>
                        <p:tav tm="100000">
                          <p:val>
                            <p:strVal val="#ppt_x"/>
                          </p:val>
                        </p:tav>
                      </p:tavLst>
                    </p:anim>
                    <p:anim calcmode="lin" valueType="num">
                      <p:cBhvr>
                        <p:cTn dur="1000" fill="hold"/>
                        <p:tgtEl>
                          <p:spTgt spid="77846"/>
                        </p:tgtEl>
                        <p:attrNameLst>
                          <p:attrName>ppt_y</p:attrName>
                        </p:attrNameLst>
                      </p:cBhvr>
                      <p:tavLst>
                        <p:tav tm="0">
                          <p:val>
                            <p:strVal val="#ppt_y-.1"/>
                          </p:val>
                        </p:tav>
                        <p:tav tm="100000">
                          <p:val>
                            <p:strVal val="#ppt_y"/>
                          </p:val>
                        </p:tav>
                      </p:tavLst>
                    </p:anim>
                  </p:childTnLst>
                </p:cTn>
              </p:par>
            </p:tnLst>
          </p:tmpl>
          <p:tmpl lvl="5">
            <p:tnLst>
              <p:par>
                <p:cTn presetID="47" presetClass="entr" presetSubtype="0" fill="hold" nodeType="withEffect">
                  <p:stCondLst>
                    <p:cond delay="0"/>
                  </p:stCondLst>
                  <p:childTnLst>
                    <p:set>
                      <p:cBhvr>
                        <p:cTn dur="1" fill="hold">
                          <p:stCondLst>
                            <p:cond delay="0"/>
                          </p:stCondLst>
                        </p:cTn>
                        <p:tgtEl>
                          <p:spTgt spid="77846"/>
                        </p:tgtEl>
                        <p:attrNameLst>
                          <p:attrName>style.visibility</p:attrName>
                        </p:attrNameLst>
                      </p:cBhvr>
                      <p:to>
                        <p:strVal val="visible"/>
                      </p:to>
                    </p:set>
                    <p:animEffect transition="in" filter="fade">
                      <p:cBhvr>
                        <p:cTn dur="1000"/>
                        <p:tgtEl>
                          <p:spTgt spid="77846"/>
                        </p:tgtEl>
                      </p:cBhvr>
                    </p:animEffect>
                    <p:anim calcmode="lin" valueType="num">
                      <p:cBhvr>
                        <p:cTn dur="1000" fill="hold"/>
                        <p:tgtEl>
                          <p:spTgt spid="77846"/>
                        </p:tgtEl>
                        <p:attrNameLst>
                          <p:attrName>ppt_x</p:attrName>
                        </p:attrNameLst>
                      </p:cBhvr>
                      <p:tavLst>
                        <p:tav tm="0">
                          <p:val>
                            <p:strVal val="#ppt_x"/>
                          </p:val>
                        </p:tav>
                        <p:tav tm="100000">
                          <p:val>
                            <p:strVal val="#ppt_x"/>
                          </p:val>
                        </p:tav>
                      </p:tavLst>
                    </p:anim>
                    <p:anim calcmode="lin" valueType="num">
                      <p:cBhvr>
                        <p:cTn dur="1000" fill="hold"/>
                        <p:tgtEl>
                          <p:spTgt spid="77846"/>
                        </p:tgtEl>
                        <p:attrNameLst>
                          <p:attrName>ppt_y</p:attrName>
                        </p:attrNameLst>
                      </p:cBhvr>
                      <p:tavLst>
                        <p:tav tm="0">
                          <p:val>
                            <p:strVal val="#ppt_y-.1"/>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u"/>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u"/>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70000"/>
        <a:buFont typeface="Wingdings" panose="05000000000000000000" pitchFamily="2" charset="2"/>
        <a:buChar char="u"/>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14161"/>
            </a:gs>
            <a:gs pos="100000">
              <a:schemeClr val="bg1"/>
            </a:gs>
          </a:gsLst>
          <a:lin ang="5400000" scaled="1"/>
        </a:gradFill>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601D96EA-78B4-46C2-B94D-D8B13969203A}"/>
              </a:ext>
            </a:extLst>
          </p:cNvPr>
          <p:cNvGrpSpPr>
            <a:grpSpLocks/>
          </p:cNvGrpSpPr>
          <p:nvPr/>
        </p:nvGrpSpPr>
        <p:grpSpPr bwMode="auto">
          <a:xfrm>
            <a:off x="0" y="0"/>
            <a:ext cx="9142413" cy="6856413"/>
            <a:chOff x="0" y="0"/>
            <a:chExt cx="5759" cy="4319"/>
          </a:xfrm>
        </p:grpSpPr>
        <p:sp>
          <p:nvSpPr>
            <p:cNvPr id="96259" name="Freeform 3">
              <a:extLst>
                <a:ext uri="{FF2B5EF4-FFF2-40B4-BE49-F238E27FC236}">
                  <a16:creationId xmlns:a16="http://schemas.microsoft.com/office/drawing/2014/main" id="{B74726DC-F8FA-4475-9E72-DAD34585EA8D}"/>
                </a:ext>
              </a:extLst>
            </p:cNvPr>
            <p:cNvSpPr>
              <a:spLocks/>
            </p:cNvSpPr>
            <p:nvPr userDrawn="1"/>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p:spPr>
          <p:txBody>
            <a:bodyPr/>
            <a:lstStyle/>
            <a:p>
              <a:pPr eaLnBrk="1" hangingPunct="1">
                <a:defRPr/>
              </a:pPr>
              <a:endParaRPr lang="es-MX"/>
            </a:p>
          </p:txBody>
        </p:sp>
        <p:grpSp>
          <p:nvGrpSpPr>
            <p:cNvPr id="5129" name="Group 4">
              <a:extLst>
                <a:ext uri="{FF2B5EF4-FFF2-40B4-BE49-F238E27FC236}">
                  <a16:creationId xmlns:a16="http://schemas.microsoft.com/office/drawing/2014/main" id="{3DB55EC0-4B08-4F70-BE63-19E1E430C94D}"/>
                </a:ext>
              </a:extLst>
            </p:cNvPr>
            <p:cNvGrpSpPr>
              <a:grpSpLocks/>
            </p:cNvGrpSpPr>
            <p:nvPr userDrawn="1"/>
          </p:nvGrpSpPr>
          <p:grpSpPr bwMode="auto">
            <a:xfrm>
              <a:off x="0" y="0"/>
              <a:ext cx="5759" cy="4319"/>
              <a:chOff x="0" y="0"/>
              <a:chExt cx="5759" cy="4319"/>
            </a:xfrm>
          </p:grpSpPr>
          <p:sp>
            <p:nvSpPr>
              <p:cNvPr id="96261" name="Freeform 5">
                <a:extLst>
                  <a:ext uri="{FF2B5EF4-FFF2-40B4-BE49-F238E27FC236}">
                    <a16:creationId xmlns:a16="http://schemas.microsoft.com/office/drawing/2014/main" id="{9A560208-C6F8-4850-94F1-0E9EBF07F8A8}"/>
                  </a:ext>
                </a:extLst>
              </p:cNvPr>
              <p:cNvSpPr>
                <a:spLocks/>
              </p:cNvSpPr>
              <p:nvPr userDrawn="1"/>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96262" name="Freeform 6">
                <a:extLst>
                  <a:ext uri="{FF2B5EF4-FFF2-40B4-BE49-F238E27FC236}">
                    <a16:creationId xmlns:a16="http://schemas.microsoft.com/office/drawing/2014/main" id="{ADDF0AE4-A689-433B-851A-907F155743F4}"/>
                  </a:ext>
                </a:extLst>
              </p:cNvPr>
              <p:cNvSpPr>
                <a:spLocks/>
              </p:cNvSpPr>
              <p:nvPr userDrawn="1"/>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96263" name="Freeform 7">
                <a:extLst>
                  <a:ext uri="{FF2B5EF4-FFF2-40B4-BE49-F238E27FC236}">
                    <a16:creationId xmlns:a16="http://schemas.microsoft.com/office/drawing/2014/main" id="{D3A0B235-F484-4437-8ECA-ABDD81BA7DBF}"/>
                  </a:ext>
                </a:extLst>
              </p:cNvPr>
              <p:cNvSpPr>
                <a:spLocks/>
              </p:cNvSpPr>
              <p:nvPr userDrawn="1"/>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96264" name="Freeform 8">
                <a:extLst>
                  <a:ext uri="{FF2B5EF4-FFF2-40B4-BE49-F238E27FC236}">
                    <a16:creationId xmlns:a16="http://schemas.microsoft.com/office/drawing/2014/main" id="{F5983606-367E-439D-A23A-6029AC5DF52D}"/>
                  </a:ext>
                </a:extLst>
              </p:cNvPr>
              <p:cNvSpPr>
                <a:spLocks/>
              </p:cNvSpPr>
              <p:nvPr userDrawn="1"/>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s-MX"/>
              </a:p>
            </p:txBody>
          </p:sp>
          <p:sp>
            <p:nvSpPr>
              <p:cNvPr id="96265" name="Freeform 9">
                <a:extLst>
                  <a:ext uri="{FF2B5EF4-FFF2-40B4-BE49-F238E27FC236}">
                    <a16:creationId xmlns:a16="http://schemas.microsoft.com/office/drawing/2014/main" id="{160A628F-A4B6-4828-8770-03D9CD5B6DA2}"/>
                  </a:ext>
                </a:extLst>
              </p:cNvPr>
              <p:cNvSpPr>
                <a:spLocks/>
              </p:cNvSpPr>
              <p:nvPr userDrawn="1"/>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s-MX"/>
              </a:p>
            </p:txBody>
          </p:sp>
          <p:sp>
            <p:nvSpPr>
              <p:cNvPr id="96266" name="Freeform 10">
                <a:extLst>
                  <a:ext uri="{FF2B5EF4-FFF2-40B4-BE49-F238E27FC236}">
                    <a16:creationId xmlns:a16="http://schemas.microsoft.com/office/drawing/2014/main" id="{28DCB864-49B8-4708-BBEF-0F14CDA1B56D}"/>
                  </a:ext>
                </a:extLst>
              </p:cNvPr>
              <p:cNvSpPr>
                <a:spLocks/>
              </p:cNvSpPr>
              <p:nvPr userDrawn="1"/>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s-MX"/>
              </a:p>
            </p:txBody>
          </p:sp>
          <p:sp>
            <p:nvSpPr>
              <p:cNvPr id="96267" name="Freeform 11">
                <a:extLst>
                  <a:ext uri="{FF2B5EF4-FFF2-40B4-BE49-F238E27FC236}">
                    <a16:creationId xmlns:a16="http://schemas.microsoft.com/office/drawing/2014/main" id="{5CCA8FBD-4B7D-4A05-AC4B-6D6524D470EC}"/>
                  </a:ext>
                </a:extLst>
              </p:cNvPr>
              <p:cNvSpPr>
                <a:spLocks/>
              </p:cNvSpPr>
              <p:nvPr userDrawn="1"/>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s-MX"/>
              </a:p>
            </p:txBody>
          </p:sp>
          <p:sp>
            <p:nvSpPr>
              <p:cNvPr id="96268" name="Freeform 12">
                <a:extLst>
                  <a:ext uri="{FF2B5EF4-FFF2-40B4-BE49-F238E27FC236}">
                    <a16:creationId xmlns:a16="http://schemas.microsoft.com/office/drawing/2014/main" id="{D27E436D-779F-4EA4-B711-1A70ADD0FB68}"/>
                  </a:ext>
                </a:extLst>
              </p:cNvPr>
              <p:cNvSpPr>
                <a:spLocks/>
              </p:cNvSpPr>
              <p:nvPr userDrawn="1"/>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s-MX"/>
              </a:p>
            </p:txBody>
          </p:sp>
          <p:sp>
            <p:nvSpPr>
              <p:cNvPr id="96269" name="Freeform 13">
                <a:extLst>
                  <a:ext uri="{FF2B5EF4-FFF2-40B4-BE49-F238E27FC236}">
                    <a16:creationId xmlns:a16="http://schemas.microsoft.com/office/drawing/2014/main" id="{1572191A-0158-4B8E-8E69-307EBE71C65D}"/>
                  </a:ext>
                </a:extLst>
              </p:cNvPr>
              <p:cNvSpPr>
                <a:spLocks/>
              </p:cNvSpPr>
              <p:nvPr userDrawn="1"/>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p:spPr>
            <p:txBody>
              <a:bodyPr/>
              <a:lstStyle/>
              <a:p>
                <a:pPr eaLnBrk="1" hangingPunct="1">
                  <a:defRPr/>
                </a:pPr>
                <a:endParaRPr lang="es-MX"/>
              </a:p>
            </p:txBody>
          </p:sp>
          <p:sp>
            <p:nvSpPr>
              <p:cNvPr id="96270" name="Freeform 14">
                <a:extLst>
                  <a:ext uri="{FF2B5EF4-FFF2-40B4-BE49-F238E27FC236}">
                    <a16:creationId xmlns:a16="http://schemas.microsoft.com/office/drawing/2014/main" id="{A5506E04-6962-48A8-9A93-4C07AA2E02F4}"/>
                  </a:ext>
                </a:extLst>
              </p:cNvPr>
              <p:cNvSpPr>
                <a:spLocks/>
              </p:cNvSpPr>
              <p:nvPr userDrawn="1"/>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96271" name="Freeform 15">
                <a:extLst>
                  <a:ext uri="{FF2B5EF4-FFF2-40B4-BE49-F238E27FC236}">
                    <a16:creationId xmlns:a16="http://schemas.microsoft.com/office/drawing/2014/main" id="{B4F96607-300D-4300-B6A7-1B4D6C4CD721}"/>
                  </a:ext>
                </a:extLst>
              </p:cNvPr>
              <p:cNvSpPr>
                <a:spLocks/>
              </p:cNvSpPr>
              <p:nvPr userDrawn="1"/>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72" name="Freeform 16">
                <a:extLst>
                  <a:ext uri="{FF2B5EF4-FFF2-40B4-BE49-F238E27FC236}">
                    <a16:creationId xmlns:a16="http://schemas.microsoft.com/office/drawing/2014/main" id="{F10BDC5C-924B-40C3-ABDE-A77F438E1654}"/>
                  </a:ext>
                </a:extLst>
              </p:cNvPr>
              <p:cNvSpPr>
                <a:spLocks/>
              </p:cNvSpPr>
              <p:nvPr userDrawn="1"/>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73" name="Freeform 17">
                <a:extLst>
                  <a:ext uri="{FF2B5EF4-FFF2-40B4-BE49-F238E27FC236}">
                    <a16:creationId xmlns:a16="http://schemas.microsoft.com/office/drawing/2014/main" id="{9A7AE531-4BC5-4366-8CFB-8D6CB1ED6ED5}"/>
                  </a:ext>
                </a:extLst>
              </p:cNvPr>
              <p:cNvSpPr>
                <a:spLocks/>
              </p:cNvSpPr>
              <p:nvPr userDrawn="1"/>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74" name="Freeform 18">
                <a:extLst>
                  <a:ext uri="{FF2B5EF4-FFF2-40B4-BE49-F238E27FC236}">
                    <a16:creationId xmlns:a16="http://schemas.microsoft.com/office/drawing/2014/main" id="{8F3198C1-F7E8-42E5-8F87-7C066F15BD9C}"/>
                  </a:ext>
                </a:extLst>
              </p:cNvPr>
              <p:cNvSpPr>
                <a:spLocks/>
              </p:cNvSpPr>
              <p:nvPr userDrawn="1"/>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75" name="Freeform 19">
                <a:extLst>
                  <a:ext uri="{FF2B5EF4-FFF2-40B4-BE49-F238E27FC236}">
                    <a16:creationId xmlns:a16="http://schemas.microsoft.com/office/drawing/2014/main" id="{7A0AC4C3-77FF-404D-A6EB-111852FB1D9F}"/>
                  </a:ext>
                </a:extLst>
              </p:cNvPr>
              <p:cNvSpPr>
                <a:spLocks/>
              </p:cNvSpPr>
              <p:nvPr userDrawn="1"/>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76" name="Freeform 20">
                <a:extLst>
                  <a:ext uri="{FF2B5EF4-FFF2-40B4-BE49-F238E27FC236}">
                    <a16:creationId xmlns:a16="http://schemas.microsoft.com/office/drawing/2014/main" id="{39F01A2E-B77A-43B3-8BB6-52F1877AD2A6}"/>
                  </a:ext>
                </a:extLst>
              </p:cNvPr>
              <p:cNvSpPr>
                <a:spLocks/>
              </p:cNvSpPr>
              <p:nvPr userDrawn="1"/>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77" name="Freeform 21">
                <a:extLst>
                  <a:ext uri="{FF2B5EF4-FFF2-40B4-BE49-F238E27FC236}">
                    <a16:creationId xmlns:a16="http://schemas.microsoft.com/office/drawing/2014/main" id="{F9F3E721-D9D1-410B-BA2F-4443DE2BB4E3}"/>
                  </a:ext>
                </a:extLst>
              </p:cNvPr>
              <p:cNvSpPr>
                <a:spLocks/>
              </p:cNvSpPr>
              <p:nvPr userDrawn="1"/>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78" name="Freeform 22">
                <a:extLst>
                  <a:ext uri="{FF2B5EF4-FFF2-40B4-BE49-F238E27FC236}">
                    <a16:creationId xmlns:a16="http://schemas.microsoft.com/office/drawing/2014/main" id="{DB4879C5-3339-4431-A503-3DAF28E8D941}"/>
                  </a:ext>
                </a:extLst>
              </p:cNvPr>
              <p:cNvSpPr>
                <a:spLocks/>
              </p:cNvSpPr>
              <p:nvPr userDrawn="1"/>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96279" name="Freeform 23">
                <a:extLst>
                  <a:ext uri="{FF2B5EF4-FFF2-40B4-BE49-F238E27FC236}">
                    <a16:creationId xmlns:a16="http://schemas.microsoft.com/office/drawing/2014/main" id="{20AB0197-B9D3-44C4-AA43-A239F6E03B4B}"/>
                  </a:ext>
                </a:extLst>
              </p:cNvPr>
              <p:cNvSpPr>
                <a:spLocks/>
              </p:cNvSpPr>
              <p:nvPr userDrawn="1"/>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p:spPr>
            <p:txBody>
              <a:bodyPr/>
              <a:lstStyle/>
              <a:p>
                <a:pPr eaLnBrk="1" hangingPunct="1">
                  <a:defRPr/>
                </a:pPr>
                <a:endParaRPr lang="es-MX"/>
              </a:p>
            </p:txBody>
          </p:sp>
          <p:sp>
            <p:nvSpPr>
              <p:cNvPr id="96280" name="Freeform 24">
                <a:extLst>
                  <a:ext uri="{FF2B5EF4-FFF2-40B4-BE49-F238E27FC236}">
                    <a16:creationId xmlns:a16="http://schemas.microsoft.com/office/drawing/2014/main" id="{40D42F63-D879-4989-9670-2645DA8274D3}"/>
                  </a:ext>
                </a:extLst>
              </p:cNvPr>
              <p:cNvSpPr>
                <a:spLocks/>
              </p:cNvSpPr>
              <p:nvPr userDrawn="1"/>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p:spPr>
            <p:txBody>
              <a:bodyPr/>
              <a:lstStyle/>
              <a:p>
                <a:pPr eaLnBrk="1" hangingPunct="1">
                  <a:defRPr/>
                </a:pPr>
                <a:endParaRPr lang="es-MX"/>
              </a:p>
            </p:txBody>
          </p:sp>
          <p:sp>
            <p:nvSpPr>
              <p:cNvPr id="96281" name="Freeform 25">
                <a:extLst>
                  <a:ext uri="{FF2B5EF4-FFF2-40B4-BE49-F238E27FC236}">
                    <a16:creationId xmlns:a16="http://schemas.microsoft.com/office/drawing/2014/main" id="{6601C912-2754-43C7-94E1-6D1BF237C3AF}"/>
                  </a:ext>
                </a:extLst>
              </p:cNvPr>
              <p:cNvSpPr>
                <a:spLocks/>
              </p:cNvSpPr>
              <p:nvPr userDrawn="1"/>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p:spPr>
            <p:txBody>
              <a:bodyPr/>
              <a:lstStyle/>
              <a:p>
                <a:pPr eaLnBrk="1" hangingPunct="1">
                  <a:defRPr/>
                </a:pPr>
                <a:endParaRPr lang="es-MX"/>
              </a:p>
            </p:txBody>
          </p:sp>
          <p:sp>
            <p:nvSpPr>
              <p:cNvPr id="96282" name="Freeform 26">
                <a:extLst>
                  <a:ext uri="{FF2B5EF4-FFF2-40B4-BE49-F238E27FC236}">
                    <a16:creationId xmlns:a16="http://schemas.microsoft.com/office/drawing/2014/main" id="{2A09DCAB-30FF-43BA-8EC5-E18A5D4842F1}"/>
                  </a:ext>
                </a:extLst>
              </p:cNvPr>
              <p:cNvSpPr>
                <a:spLocks/>
              </p:cNvSpPr>
              <p:nvPr userDrawn="1"/>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96283" name="Freeform 27">
                <a:extLst>
                  <a:ext uri="{FF2B5EF4-FFF2-40B4-BE49-F238E27FC236}">
                    <a16:creationId xmlns:a16="http://schemas.microsoft.com/office/drawing/2014/main" id="{62F2C517-AFE7-4EA2-BAA7-B9BEC9C77A1F}"/>
                  </a:ext>
                </a:extLst>
              </p:cNvPr>
              <p:cNvSpPr>
                <a:spLocks/>
              </p:cNvSpPr>
              <p:nvPr userDrawn="1"/>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96284" name="Freeform 28">
                <a:extLst>
                  <a:ext uri="{FF2B5EF4-FFF2-40B4-BE49-F238E27FC236}">
                    <a16:creationId xmlns:a16="http://schemas.microsoft.com/office/drawing/2014/main" id="{43987A4E-19E0-49DF-AF9B-ECB74E640D50}"/>
                  </a:ext>
                </a:extLst>
              </p:cNvPr>
              <p:cNvSpPr>
                <a:spLocks/>
              </p:cNvSpPr>
              <p:nvPr userDrawn="1"/>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sp>
            <p:nvSpPr>
              <p:cNvPr id="96285" name="Freeform 29">
                <a:extLst>
                  <a:ext uri="{FF2B5EF4-FFF2-40B4-BE49-F238E27FC236}">
                    <a16:creationId xmlns:a16="http://schemas.microsoft.com/office/drawing/2014/main" id="{D0CA0C9E-6367-4889-BC81-335B58C6D008}"/>
                  </a:ext>
                </a:extLst>
              </p:cNvPr>
              <p:cNvSpPr>
                <a:spLocks/>
              </p:cNvSpPr>
              <p:nvPr userDrawn="1"/>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p:spPr>
            <p:txBody>
              <a:bodyPr/>
              <a:lstStyle/>
              <a:p>
                <a:pPr eaLnBrk="1" hangingPunct="1">
                  <a:defRPr/>
                </a:pPr>
                <a:endParaRPr lang="es-MX"/>
              </a:p>
            </p:txBody>
          </p:sp>
          <p:grpSp>
            <p:nvGrpSpPr>
              <p:cNvPr id="5155" name="Group 30">
                <a:extLst>
                  <a:ext uri="{FF2B5EF4-FFF2-40B4-BE49-F238E27FC236}">
                    <a16:creationId xmlns:a16="http://schemas.microsoft.com/office/drawing/2014/main" id="{B58D8641-D9D9-43E3-886E-3DC3D8648D24}"/>
                  </a:ext>
                </a:extLst>
              </p:cNvPr>
              <p:cNvGrpSpPr>
                <a:grpSpLocks/>
              </p:cNvGrpSpPr>
              <p:nvPr userDrawn="1"/>
            </p:nvGrpSpPr>
            <p:grpSpPr bwMode="auto">
              <a:xfrm>
                <a:off x="0" y="0"/>
                <a:ext cx="5758" cy="1045"/>
                <a:chOff x="0" y="0"/>
                <a:chExt cx="5758" cy="1045"/>
              </a:xfrm>
            </p:grpSpPr>
            <p:sp>
              <p:nvSpPr>
                <p:cNvPr id="96287" name="Freeform 31">
                  <a:extLst>
                    <a:ext uri="{FF2B5EF4-FFF2-40B4-BE49-F238E27FC236}">
                      <a16:creationId xmlns:a16="http://schemas.microsoft.com/office/drawing/2014/main" id="{58C8FBCC-E784-4472-855E-6456C8C57F9B}"/>
                    </a:ext>
                  </a:extLst>
                </p:cNvPr>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88" name="Freeform 32">
                  <a:extLst>
                    <a:ext uri="{FF2B5EF4-FFF2-40B4-BE49-F238E27FC236}">
                      <a16:creationId xmlns:a16="http://schemas.microsoft.com/office/drawing/2014/main" id="{2E5BECA3-C2F0-41F8-9F4B-6056A9028548}"/>
                    </a:ext>
                  </a:extLst>
                </p:cNvPr>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89" name="Freeform 33">
                  <a:extLst>
                    <a:ext uri="{FF2B5EF4-FFF2-40B4-BE49-F238E27FC236}">
                      <a16:creationId xmlns:a16="http://schemas.microsoft.com/office/drawing/2014/main" id="{68B7A451-F2FF-4E4A-B00E-275B5FFCC3C6}"/>
                    </a:ext>
                  </a:extLst>
                </p:cNvPr>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0" name="Freeform 34">
                  <a:extLst>
                    <a:ext uri="{FF2B5EF4-FFF2-40B4-BE49-F238E27FC236}">
                      <a16:creationId xmlns:a16="http://schemas.microsoft.com/office/drawing/2014/main" id="{BC0DFE77-0D38-4462-9288-30D77FB05651}"/>
                    </a:ext>
                  </a:extLst>
                </p:cNvPr>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1" name="Freeform 35">
                  <a:extLst>
                    <a:ext uri="{FF2B5EF4-FFF2-40B4-BE49-F238E27FC236}">
                      <a16:creationId xmlns:a16="http://schemas.microsoft.com/office/drawing/2014/main" id="{25C4627F-3B5B-4131-9F14-08B799DFEA45}"/>
                    </a:ext>
                  </a:extLst>
                </p:cNvPr>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2" name="Freeform 36">
                  <a:extLst>
                    <a:ext uri="{FF2B5EF4-FFF2-40B4-BE49-F238E27FC236}">
                      <a16:creationId xmlns:a16="http://schemas.microsoft.com/office/drawing/2014/main" id="{EEEF44C9-87FC-4945-A994-E6CCEAD6C316}"/>
                    </a:ext>
                  </a:extLst>
                </p:cNvPr>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3" name="Freeform 37">
                  <a:extLst>
                    <a:ext uri="{FF2B5EF4-FFF2-40B4-BE49-F238E27FC236}">
                      <a16:creationId xmlns:a16="http://schemas.microsoft.com/office/drawing/2014/main" id="{61D85982-01BA-47FC-AA6C-FDF93D5FD9C3}"/>
                    </a:ext>
                  </a:extLst>
                </p:cNvPr>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4" name="Freeform 38">
                  <a:extLst>
                    <a:ext uri="{FF2B5EF4-FFF2-40B4-BE49-F238E27FC236}">
                      <a16:creationId xmlns:a16="http://schemas.microsoft.com/office/drawing/2014/main" id="{80A8497C-4924-4F17-8037-193683C64940}"/>
                    </a:ext>
                  </a:extLst>
                </p:cNvPr>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5" name="Freeform 39">
                  <a:extLst>
                    <a:ext uri="{FF2B5EF4-FFF2-40B4-BE49-F238E27FC236}">
                      <a16:creationId xmlns:a16="http://schemas.microsoft.com/office/drawing/2014/main" id="{7DD5A2A3-137A-4C6B-9D19-08B68852CDA2}"/>
                    </a:ext>
                  </a:extLst>
                </p:cNvPr>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6" name="Freeform 40">
                  <a:extLst>
                    <a:ext uri="{FF2B5EF4-FFF2-40B4-BE49-F238E27FC236}">
                      <a16:creationId xmlns:a16="http://schemas.microsoft.com/office/drawing/2014/main" id="{FF95E5FD-FFA4-4E35-82B0-1322A439D90F}"/>
                    </a:ext>
                  </a:extLst>
                </p:cNvPr>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7" name="Freeform 41">
                  <a:extLst>
                    <a:ext uri="{FF2B5EF4-FFF2-40B4-BE49-F238E27FC236}">
                      <a16:creationId xmlns:a16="http://schemas.microsoft.com/office/drawing/2014/main" id="{26BFC105-FC46-4A43-B1D6-F28E979691B8}"/>
                    </a:ext>
                  </a:extLst>
                </p:cNvPr>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8" name="Freeform 42">
                  <a:extLst>
                    <a:ext uri="{FF2B5EF4-FFF2-40B4-BE49-F238E27FC236}">
                      <a16:creationId xmlns:a16="http://schemas.microsoft.com/office/drawing/2014/main" id="{7F2DED19-4339-4316-AF81-87D664323094}"/>
                    </a:ext>
                  </a:extLst>
                </p:cNvPr>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299" name="Freeform 43">
                  <a:extLst>
                    <a:ext uri="{FF2B5EF4-FFF2-40B4-BE49-F238E27FC236}">
                      <a16:creationId xmlns:a16="http://schemas.microsoft.com/office/drawing/2014/main" id="{18D41EAD-80E9-406C-9901-84B3B186D07F}"/>
                    </a:ext>
                  </a:extLst>
                </p:cNvPr>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300" name="Freeform 44">
                  <a:extLst>
                    <a:ext uri="{FF2B5EF4-FFF2-40B4-BE49-F238E27FC236}">
                      <a16:creationId xmlns:a16="http://schemas.microsoft.com/office/drawing/2014/main" id="{AA334315-1593-4B32-994E-E088D99992FA}"/>
                    </a:ext>
                  </a:extLst>
                </p:cNvPr>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sp>
              <p:nvSpPr>
                <p:cNvPr id="96301" name="Freeform 45">
                  <a:extLst>
                    <a:ext uri="{FF2B5EF4-FFF2-40B4-BE49-F238E27FC236}">
                      <a16:creationId xmlns:a16="http://schemas.microsoft.com/office/drawing/2014/main" id="{5D46322C-E731-4421-8B0A-E1D84D3D80C6}"/>
                    </a:ext>
                  </a:extLst>
                </p:cNvPr>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p:spPr>
              <p:txBody>
                <a:bodyPr/>
                <a:lstStyle/>
                <a:p>
                  <a:pPr eaLnBrk="1" hangingPunct="1">
                    <a:defRPr/>
                  </a:pPr>
                  <a:endParaRPr lang="es-MX"/>
                </a:p>
              </p:txBody>
            </p:sp>
          </p:grpSp>
          <p:grpSp>
            <p:nvGrpSpPr>
              <p:cNvPr id="5156" name="Group 46">
                <a:extLst>
                  <a:ext uri="{FF2B5EF4-FFF2-40B4-BE49-F238E27FC236}">
                    <a16:creationId xmlns:a16="http://schemas.microsoft.com/office/drawing/2014/main" id="{211F9B86-D188-41C5-BCF6-AEE34D7F4AF0}"/>
                  </a:ext>
                </a:extLst>
              </p:cNvPr>
              <p:cNvGrpSpPr>
                <a:grpSpLocks/>
              </p:cNvGrpSpPr>
              <p:nvPr userDrawn="1"/>
            </p:nvGrpSpPr>
            <p:grpSpPr bwMode="auto">
              <a:xfrm>
                <a:off x="0" y="558"/>
                <a:ext cx="5758" cy="487"/>
                <a:chOff x="0" y="558"/>
                <a:chExt cx="5758" cy="487"/>
              </a:xfrm>
            </p:grpSpPr>
            <p:sp>
              <p:nvSpPr>
                <p:cNvPr id="5175" name="Freeform 47">
                  <a:extLst>
                    <a:ext uri="{FF2B5EF4-FFF2-40B4-BE49-F238E27FC236}">
                      <a16:creationId xmlns:a16="http://schemas.microsoft.com/office/drawing/2014/main" id="{3162AB2A-219D-4978-91AE-5ECB0CD60A5E}"/>
                    </a:ext>
                  </a:extLst>
                </p:cNvPr>
                <p:cNvSpPr>
                  <a:spLocks/>
                </p:cNvSpPr>
                <p:nvPr/>
              </p:nvSpPr>
              <p:spPr bwMode="hidden">
                <a:xfrm>
                  <a:off x="0" y="618"/>
                  <a:ext cx="306" cy="427"/>
                </a:xfrm>
                <a:custGeom>
                  <a:avLst/>
                  <a:gdLst>
                    <a:gd name="T0" fmla="*/ 282 w 305"/>
                    <a:gd name="T1" fmla="*/ 427 h 426"/>
                    <a:gd name="T2" fmla="*/ 306 w 305"/>
                    <a:gd name="T3" fmla="*/ 427 h 426"/>
                    <a:gd name="T4" fmla="*/ 0 w 305"/>
                    <a:gd name="T5" fmla="*/ 0 h 426"/>
                    <a:gd name="T6" fmla="*/ 0 w 305"/>
                    <a:gd name="T7" fmla="*/ 66 h 426"/>
                    <a:gd name="T8" fmla="*/ 252 w 305"/>
                    <a:gd name="T9" fmla="*/ 427 h 426"/>
                    <a:gd name="T10" fmla="*/ 282 w 305"/>
                    <a:gd name="T11" fmla="*/ 427 h 426"/>
                    <a:gd name="T12" fmla="*/ 282 w 305"/>
                    <a:gd name="T13" fmla="*/ 427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76" name="Freeform 48">
                  <a:extLst>
                    <a:ext uri="{FF2B5EF4-FFF2-40B4-BE49-F238E27FC236}">
                      <a16:creationId xmlns:a16="http://schemas.microsoft.com/office/drawing/2014/main" id="{423A9B0B-059F-4FEE-A8B4-EC7015842870}"/>
                    </a:ext>
                  </a:extLst>
                </p:cNvPr>
                <p:cNvSpPr>
                  <a:spLocks/>
                </p:cNvSpPr>
                <p:nvPr/>
              </p:nvSpPr>
              <p:spPr bwMode="hidden">
                <a:xfrm>
                  <a:off x="5410" y="558"/>
                  <a:ext cx="348" cy="487"/>
                </a:xfrm>
                <a:custGeom>
                  <a:avLst/>
                  <a:gdLst>
                    <a:gd name="T0" fmla="*/ 24 w 347"/>
                    <a:gd name="T1" fmla="*/ 487 h 486"/>
                    <a:gd name="T2" fmla="*/ 48 w 347"/>
                    <a:gd name="T3" fmla="*/ 487 h 486"/>
                    <a:gd name="T4" fmla="*/ 348 w 347"/>
                    <a:gd name="T5" fmla="*/ 72 h 486"/>
                    <a:gd name="T6" fmla="*/ 348 w 347"/>
                    <a:gd name="T7" fmla="*/ 0 h 486"/>
                    <a:gd name="T8" fmla="*/ 0 w 347"/>
                    <a:gd name="T9" fmla="*/ 487 h 486"/>
                    <a:gd name="T10" fmla="*/ 24 w 347"/>
                    <a:gd name="T11" fmla="*/ 487 h 486"/>
                    <a:gd name="T12" fmla="*/ 24 w 347"/>
                    <a:gd name="T13" fmla="*/ 487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5157" name="Group 49">
                <a:extLst>
                  <a:ext uri="{FF2B5EF4-FFF2-40B4-BE49-F238E27FC236}">
                    <a16:creationId xmlns:a16="http://schemas.microsoft.com/office/drawing/2014/main" id="{85A25636-C621-4D74-954B-797DC4316621}"/>
                  </a:ext>
                </a:extLst>
              </p:cNvPr>
              <p:cNvGrpSpPr>
                <a:grpSpLocks/>
              </p:cNvGrpSpPr>
              <p:nvPr userDrawn="1"/>
            </p:nvGrpSpPr>
            <p:grpSpPr bwMode="auto">
              <a:xfrm>
                <a:off x="264" y="1039"/>
                <a:ext cx="5200" cy="3280"/>
                <a:chOff x="264" y="1039"/>
                <a:chExt cx="5200" cy="3280"/>
              </a:xfrm>
            </p:grpSpPr>
            <p:sp>
              <p:nvSpPr>
                <p:cNvPr id="96306" name="Freeform 50">
                  <a:extLst>
                    <a:ext uri="{FF2B5EF4-FFF2-40B4-BE49-F238E27FC236}">
                      <a16:creationId xmlns:a16="http://schemas.microsoft.com/office/drawing/2014/main" id="{B41AD99D-EC84-41F4-BC75-475094240C4A}"/>
                    </a:ext>
                  </a:extLst>
                </p:cNvPr>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07" name="Freeform 51">
                  <a:extLst>
                    <a:ext uri="{FF2B5EF4-FFF2-40B4-BE49-F238E27FC236}">
                      <a16:creationId xmlns:a16="http://schemas.microsoft.com/office/drawing/2014/main" id="{32CC4A4B-AC0A-4E9B-BE3E-0F468C56087F}"/>
                    </a:ext>
                  </a:extLst>
                </p:cNvPr>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08" name="Freeform 52">
                  <a:extLst>
                    <a:ext uri="{FF2B5EF4-FFF2-40B4-BE49-F238E27FC236}">
                      <a16:creationId xmlns:a16="http://schemas.microsoft.com/office/drawing/2014/main" id="{B74916E0-7D98-4803-B874-D092E4493427}"/>
                    </a:ext>
                  </a:extLst>
                </p:cNvPr>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09" name="Freeform 53">
                  <a:extLst>
                    <a:ext uri="{FF2B5EF4-FFF2-40B4-BE49-F238E27FC236}">
                      <a16:creationId xmlns:a16="http://schemas.microsoft.com/office/drawing/2014/main" id="{940E9087-210D-4510-AB3F-7AD9E05242CF}"/>
                    </a:ext>
                  </a:extLst>
                </p:cNvPr>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10" name="Freeform 54">
                  <a:extLst>
                    <a:ext uri="{FF2B5EF4-FFF2-40B4-BE49-F238E27FC236}">
                      <a16:creationId xmlns:a16="http://schemas.microsoft.com/office/drawing/2014/main" id="{62195B89-C2AB-426B-9F02-2403DD90DEFB}"/>
                    </a:ext>
                  </a:extLst>
                </p:cNvPr>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11" name="Freeform 55">
                  <a:extLst>
                    <a:ext uri="{FF2B5EF4-FFF2-40B4-BE49-F238E27FC236}">
                      <a16:creationId xmlns:a16="http://schemas.microsoft.com/office/drawing/2014/main" id="{340A09A4-2291-4E4B-A7E2-7C6BC01C9563}"/>
                    </a:ext>
                  </a:extLst>
                </p:cNvPr>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12" name="Freeform 56">
                  <a:extLst>
                    <a:ext uri="{FF2B5EF4-FFF2-40B4-BE49-F238E27FC236}">
                      <a16:creationId xmlns:a16="http://schemas.microsoft.com/office/drawing/2014/main" id="{5120C6BA-B389-4278-B8B3-1A74CCAEFA96}"/>
                    </a:ext>
                  </a:extLst>
                </p:cNvPr>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13" name="Freeform 57">
                  <a:extLst>
                    <a:ext uri="{FF2B5EF4-FFF2-40B4-BE49-F238E27FC236}">
                      <a16:creationId xmlns:a16="http://schemas.microsoft.com/office/drawing/2014/main" id="{9A2D7061-7E53-4B07-A78D-3ECDE623B81C}"/>
                    </a:ext>
                  </a:extLst>
                </p:cNvPr>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96314" name="Freeform 58">
                  <a:extLst>
                    <a:ext uri="{FF2B5EF4-FFF2-40B4-BE49-F238E27FC236}">
                      <a16:creationId xmlns:a16="http://schemas.microsoft.com/office/drawing/2014/main" id="{A554699F-2980-42F0-A880-2D5DAC416F4C}"/>
                    </a:ext>
                  </a:extLst>
                </p:cNvPr>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grpSp>
          <p:sp>
            <p:nvSpPr>
              <p:cNvPr id="96315" name="Freeform 59">
                <a:extLst>
                  <a:ext uri="{FF2B5EF4-FFF2-40B4-BE49-F238E27FC236}">
                    <a16:creationId xmlns:a16="http://schemas.microsoft.com/office/drawing/2014/main" id="{B640E427-B682-4C7A-90E2-9531AD0695F8}"/>
                  </a:ext>
                </a:extLst>
              </p:cNvPr>
              <p:cNvSpPr>
                <a:spLocks/>
              </p:cNvSpPr>
              <p:nvPr userDrawn="1"/>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5159" name="Freeform 60">
                <a:extLst>
                  <a:ext uri="{FF2B5EF4-FFF2-40B4-BE49-F238E27FC236}">
                    <a16:creationId xmlns:a16="http://schemas.microsoft.com/office/drawing/2014/main" id="{C392EB3F-0B85-4E50-BFAF-ABFA0EA6CB87}"/>
                  </a:ext>
                </a:extLst>
              </p:cNvPr>
              <p:cNvSpPr>
                <a:spLocks/>
              </p:cNvSpPr>
              <p:nvPr userDrawn="1"/>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s-MX"/>
              </a:p>
            </p:txBody>
          </p:sp>
          <p:sp>
            <p:nvSpPr>
              <p:cNvPr id="5160" name="Freeform 61">
                <a:extLst>
                  <a:ext uri="{FF2B5EF4-FFF2-40B4-BE49-F238E27FC236}">
                    <a16:creationId xmlns:a16="http://schemas.microsoft.com/office/drawing/2014/main" id="{053D461F-0402-4CBE-90EB-D35A75C78261}"/>
                  </a:ext>
                </a:extLst>
              </p:cNvPr>
              <p:cNvSpPr>
                <a:spLocks/>
              </p:cNvSpPr>
              <p:nvPr userDrawn="1"/>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s-MX"/>
              </a:p>
            </p:txBody>
          </p:sp>
          <p:sp>
            <p:nvSpPr>
              <p:cNvPr id="5161" name="Freeform 62">
                <a:extLst>
                  <a:ext uri="{FF2B5EF4-FFF2-40B4-BE49-F238E27FC236}">
                    <a16:creationId xmlns:a16="http://schemas.microsoft.com/office/drawing/2014/main" id="{AC24A5D7-85D8-42F0-B24A-738EE52AA116}"/>
                  </a:ext>
                </a:extLst>
              </p:cNvPr>
              <p:cNvSpPr>
                <a:spLocks/>
              </p:cNvSpPr>
              <p:nvPr userDrawn="1"/>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s-MX"/>
              </a:p>
            </p:txBody>
          </p:sp>
          <p:sp>
            <p:nvSpPr>
              <p:cNvPr id="96319" name="Freeform 63">
                <a:extLst>
                  <a:ext uri="{FF2B5EF4-FFF2-40B4-BE49-F238E27FC236}">
                    <a16:creationId xmlns:a16="http://schemas.microsoft.com/office/drawing/2014/main" id="{2D81CFBA-7663-4A30-B307-BDD17F9A5C3D}"/>
                  </a:ext>
                </a:extLst>
              </p:cNvPr>
              <p:cNvSpPr>
                <a:spLocks/>
              </p:cNvSpPr>
              <p:nvPr userDrawn="1"/>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5163" name="Freeform 64">
                <a:extLst>
                  <a:ext uri="{FF2B5EF4-FFF2-40B4-BE49-F238E27FC236}">
                    <a16:creationId xmlns:a16="http://schemas.microsoft.com/office/drawing/2014/main" id="{93C69B7B-5CC6-4382-A9CA-43056785A373}"/>
                  </a:ext>
                </a:extLst>
              </p:cNvPr>
              <p:cNvSpPr>
                <a:spLocks/>
              </p:cNvSpPr>
              <p:nvPr userDrawn="1"/>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64" name="Freeform 65">
                <a:extLst>
                  <a:ext uri="{FF2B5EF4-FFF2-40B4-BE49-F238E27FC236}">
                    <a16:creationId xmlns:a16="http://schemas.microsoft.com/office/drawing/2014/main" id="{DE7FA773-4B68-4BEB-A314-F83A71C9F1CF}"/>
                  </a:ext>
                </a:extLst>
              </p:cNvPr>
              <p:cNvSpPr>
                <a:spLocks/>
              </p:cNvSpPr>
              <p:nvPr userDrawn="1"/>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5165" name="Freeform 66">
                <a:extLst>
                  <a:ext uri="{FF2B5EF4-FFF2-40B4-BE49-F238E27FC236}">
                    <a16:creationId xmlns:a16="http://schemas.microsoft.com/office/drawing/2014/main" id="{5F1B8753-2E31-4DDE-A79C-139AC8E6CCFC}"/>
                  </a:ext>
                </a:extLst>
              </p:cNvPr>
              <p:cNvSpPr>
                <a:spLocks/>
              </p:cNvSpPr>
              <p:nvPr userDrawn="1"/>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sp>
        <p:nvSpPr>
          <p:cNvPr id="96323" name="Rectangle 67">
            <a:extLst>
              <a:ext uri="{FF2B5EF4-FFF2-40B4-BE49-F238E27FC236}">
                <a16:creationId xmlns:a16="http://schemas.microsoft.com/office/drawing/2014/main" id="{DD08BD21-D820-423B-8257-81527035F1D4}"/>
              </a:ext>
            </a:extLst>
          </p:cNvPr>
          <p:cNvSpPr>
            <a:spLocks noGrp="1" noChangeArrowheads="1"/>
          </p:cNvSpPr>
          <p:nvPr>
            <p:ph type="title"/>
          </p:nvPr>
        </p:nvSpPr>
        <p:spPr bwMode="auto">
          <a:xfrm>
            <a:off x="455613" y="273050"/>
            <a:ext cx="8226425" cy="1143000"/>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s-ES" altLang="es-MX"/>
              <a:t>Haga clic para cambiar el estilo de título	</a:t>
            </a:r>
          </a:p>
        </p:txBody>
      </p:sp>
      <p:sp>
        <p:nvSpPr>
          <p:cNvPr id="96324" name="Rectangle 68">
            <a:extLst>
              <a:ext uri="{FF2B5EF4-FFF2-40B4-BE49-F238E27FC236}">
                <a16:creationId xmlns:a16="http://schemas.microsoft.com/office/drawing/2014/main" id="{E8CAD98A-5BD9-4F62-B514-E411F7AFB321}"/>
              </a:ext>
            </a:extLst>
          </p:cNvPr>
          <p:cNvSpPr>
            <a:spLocks noGrp="1" noChangeArrowheads="1"/>
          </p:cNvSpPr>
          <p:nvPr>
            <p:ph type="dt" sz="half" idx="2"/>
          </p:nvPr>
        </p:nvSpPr>
        <p:spPr bwMode="auto">
          <a:xfrm>
            <a:off x="455613" y="6242050"/>
            <a:ext cx="2130425"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s-ES" altLang="es-MX"/>
          </a:p>
        </p:txBody>
      </p:sp>
      <p:sp>
        <p:nvSpPr>
          <p:cNvPr id="96325" name="Rectangle 69">
            <a:extLst>
              <a:ext uri="{FF2B5EF4-FFF2-40B4-BE49-F238E27FC236}">
                <a16:creationId xmlns:a16="http://schemas.microsoft.com/office/drawing/2014/main" id="{B5AC4546-F979-4083-94CA-0F28A87B5DC8}"/>
              </a:ext>
            </a:extLst>
          </p:cNvPr>
          <p:cNvSpPr>
            <a:spLocks noGrp="1" noChangeArrowheads="1"/>
          </p:cNvSpPr>
          <p:nvPr>
            <p:ph type="ftr" sz="quarter" idx="3"/>
          </p:nvPr>
        </p:nvSpPr>
        <p:spPr bwMode="auto">
          <a:xfrm>
            <a:off x="3124200" y="6242050"/>
            <a:ext cx="2895600"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s-ES" altLang="es-MX"/>
          </a:p>
        </p:txBody>
      </p:sp>
      <p:sp>
        <p:nvSpPr>
          <p:cNvPr id="96326" name="Rectangle 70">
            <a:extLst>
              <a:ext uri="{FF2B5EF4-FFF2-40B4-BE49-F238E27FC236}">
                <a16:creationId xmlns:a16="http://schemas.microsoft.com/office/drawing/2014/main" id="{5605C141-7F44-4F7A-A38C-323023424061}"/>
              </a:ext>
            </a:extLst>
          </p:cNvPr>
          <p:cNvSpPr>
            <a:spLocks noGrp="1" noChangeArrowheads="1"/>
          </p:cNvSpPr>
          <p:nvPr>
            <p:ph type="sldNum" sz="quarter" idx="4"/>
          </p:nvPr>
        </p:nvSpPr>
        <p:spPr bwMode="auto">
          <a:xfrm>
            <a:off x="6553200" y="6242050"/>
            <a:ext cx="2130425"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defRPr>
            </a:lvl1pPr>
          </a:lstStyle>
          <a:p>
            <a:pPr>
              <a:defRPr/>
            </a:pPr>
            <a:fld id="{3889B631-3AF3-4207-85A6-FDD5D756AB67}" type="slidenum">
              <a:rPr lang="es-ES" altLang="es-MX"/>
              <a:pPr>
                <a:defRPr/>
              </a:pPr>
              <a:t>‹Nº›</a:t>
            </a:fld>
            <a:endParaRPr lang="es-ES" altLang="es-MX"/>
          </a:p>
        </p:txBody>
      </p:sp>
      <p:sp>
        <p:nvSpPr>
          <p:cNvPr id="96327" name="Rectangle 71">
            <a:extLst>
              <a:ext uri="{FF2B5EF4-FFF2-40B4-BE49-F238E27FC236}">
                <a16:creationId xmlns:a16="http://schemas.microsoft.com/office/drawing/2014/main" id="{F5E63469-DE94-49DD-B326-69ED3B1609BC}"/>
              </a:ext>
            </a:extLst>
          </p:cNvPr>
          <p:cNvSpPr>
            <a:spLocks noGrp="1" noChangeArrowheads="1"/>
          </p:cNvSpPr>
          <p:nvPr>
            <p:ph type="body" idx="1"/>
          </p:nvPr>
        </p:nvSpPr>
        <p:spPr bwMode="auto">
          <a:xfrm>
            <a:off x="455613" y="1598613"/>
            <a:ext cx="8226425" cy="4497387"/>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Tree>
  </p:cSld>
  <p:clrMap bg1="dk2" tx1="lt1" bg2="dk1" tx2="lt2" accent1="accent1" accent2="accent2" accent3="accent3" accent4="accent4" accent5="accent5" accent6="accent6" hlink="hlink" folHlink="folHlink"/>
  <p:sldLayoutIdLst>
    <p:sldLayoutId id="2147483866"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96323"/>
                                        </p:tgtEl>
                                        <p:attrNameLst>
                                          <p:attrName>style.visibility</p:attrName>
                                        </p:attrNameLst>
                                      </p:cBhvr>
                                      <p:to>
                                        <p:strVal val="visible"/>
                                      </p:to>
                                    </p:set>
                                    <p:anim calcmode="lin" valueType="num">
                                      <p:cBhvr>
                                        <p:cTn id="7" dur="2000" fill="hold"/>
                                        <p:tgtEl>
                                          <p:spTgt spid="96323"/>
                                        </p:tgtEl>
                                        <p:attrNameLst>
                                          <p:attrName>ppt_w</p:attrName>
                                        </p:attrNameLst>
                                      </p:cBhvr>
                                      <p:tavLst>
                                        <p:tav tm="0">
                                          <p:val>
                                            <p:strVal val="#ppt_w*2.5"/>
                                          </p:val>
                                        </p:tav>
                                        <p:tav tm="100000">
                                          <p:val>
                                            <p:strVal val="#ppt_w"/>
                                          </p:val>
                                        </p:tav>
                                      </p:tavLst>
                                    </p:anim>
                                    <p:anim calcmode="lin" valueType="num">
                                      <p:cBhvr>
                                        <p:cTn id="8" dur="2000" fill="hold"/>
                                        <p:tgtEl>
                                          <p:spTgt spid="96323"/>
                                        </p:tgtEl>
                                        <p:attrNameLst>
                                          <p:attrName>ppt_h</p:attrName>
                                        </p:attrNameLst>
                                      </p:cBhvr>
                                      <p:tavLst>
                                        <p:tav tm="0">
                                          <p:val>
                                            <p:strVal val="#ppt_h"/>
                                          </p:val>
                                        </p:tav>
                                        <p:tav tm="100000">
                                          <p:val>
                                            <p:strVal val="#ppt_h"/>
                                          </p:val>
                                        </p:tav>
                                      </p:tavLst>
                                    </p:anim>
                                    <p:anim calcmode="lin" valueType="num">
                                      <p:cBhvr>
                                        <p:cTn id="9" dur="2000" fill="hold"/>
                                        <p:tgtEl>
                                          <p:spTgt spid="96323"/>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96323"/>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963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6327">
                                            <p:txEl>
                                              <p:pRg st="0" end="0"/>
                                            </p:txEl>
                                          </p:spTgt>
                                        </p:tgtEl>
                                        <p:attrNameLst>
                                          <p:attrName>style.visibility</p:attrName>
                                        </p:attrNameLst>
                                      </p:cBhvr>
                                      <p:to>
                                        <p:strVal val="visible"/>
                                      </p:to>
                                    </p:set>
                                    <p:animEffect transition="in" filter="wipe(left)">
                                      <p:cBhvr>
                                        <p:cTn id="16" dur="500"/>
                                        <p:tgtEl>
                                          <p:spTgt spid="96327">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6327">
                                            <p:txEl>
                                              <p:pRg st="1" end="1"/>
                                            </p:txEl>
                                          </p:spTgt>
                                        </p:tgtEl>
                                        <p:attrNameLst>
                                          <p:attrName>style.visibility</p:attrName>
                                        </p:attrNameLst>
                                      </p:cBhvr>
                                      <p:to>
                                        <p:strVal val="visible"/>
                                      </p:to>
                                    </p:set>
                                    <p:animEffect transition="in" filter="wipe(left)">
                                      <p:cBhvr>
                                        <p:cTn id="19" dur="500"/>
                                        <p:tgtEl>
                                          <p:spTgt spid="96327">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6327">
                                            <p:txEl>
                                              <p:pRg st="2" end="2"/>
                                            </p:txEl>
                                          </p:spTgt>
                                        </p:tgtEl>
                                        <p:attrNameLst>
                                          <p:attrName>style.visibility</p:attrName>
                                        </p:attrNameLst>
                                      </p:cBhvr>
                                      <p:to>
                                        <p:strVal val="visible"/>
                                      </p:to>
                                    </p:set>
                                    <p:animEffect transition="in" filter="wipe(left)">
                                      <p:cBhvr>
                                        <p:cTn id="22" dur="500"/>
                                        <p:tgtEl>
                                          <p:spTgt spid="96327">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6327">
                                            <p:txEl>
                                              <p:pRg st="3" end="3"/>
                                            </p:txEl>
                                          </p:spTgt>
                                        </p:tgtEl>
                                        <p:attrNameLst>
                                          <p:attrName>style.visibility</p:attrName>
                                        </p:attrNameLst>
                                      </p:cBhvr>
                                      <p:to>
                                        <p:strVal val="visible"/>
                                      </p:to>
                                    </p:set>
                                    <p:animEffect transition="in" filter="wipe(left)">
                                      <p:cBhvr>
                                        <p:cTn id="25" dur="500"/>
                                        <p:tgtEl>
                                          <p:spTgt spid="96327">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6327">
                                            <p:txEl>
                                              <p:pRg st="4" end="4"/>
                                            </p:txEl>
                                          </p:spTgt>
                                        </p:tgtEl>
                                        <p:attrNameLst>
                                          <p:attrName>style.visibility</p:attrName>
                                        </p:attrNameLst>
                                      </p:cBhvr>
                                      <p:to>
                                        <p:strVal val="visible"/>
                                      </p:to>
                                    </p:set>
                                    <p:animEffect transition="in" filter="wipe(left)">
                                      <p:cBhvr>
                                        <p:cTn id="28" dur="500"/>
                                        <p:tgtEl>
                                          <p:spTgt spid="963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323" grpId="0"/>
      <p:bldP spid="96327" grpId="0" build="p">
        <p:tmplLst>
          <p:tmpl lvl="1">
            <p:tnLst>
              <p:par>
                <p:cTn presetID="22" presetClass="entr" presetSubtype="8" fill="hold" nodeType="clickEffect">
                  <p:stCondLst>
                    <p:cond delay="0"/>
                  </p:stCondLst>
                  <p:childTnLst>
                    <p:set>
                      <p:cBhvr>
                        <p:cTn dur="1" fill="hold">
                          <p:stCondLst>
                            <p:cond delay="0"/>
                          </p:stCondLst>
                        </p:cTn>
                        <p:tgtEl>
                          <p:spTgt spid="96327"/>
                        </p:tgtEl>
                        <p:attrNameLst>
                          <p:attrName>style.visibility</p:attrName>
                        </p:attrNameLst>
                      </p:cBhvr>
                      <p:to>
                        <p:strVal val="visible"/>
                      </p:to>
                    </p:set>
                    <p:animEffect transition="in" filter="wipe(left)">
                      <p:cBhvr>
                        <p:cTn dur="500"/>
                        <p:tgtEl>
                          <p:spTgt spid="96327"/>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96327"/>
                        </p:tgtEl>
                        <p:attrNameLst>
                          <p:attrName>style.visibility</p:attrName>
                        </p:attrNameLst>
                      </p:cBhvr>
                      <p:to>
                        <p:strVal val="visible"/>
                      </p:to>
                    </p:set>
                    <p:animEffect transition="in" filter="wipe(left)">
                      <p:cBhvr>
                        <p:cTn dur="500"/>
                        <p:tgtEl>
                          <p:spTgt spid="96327"/>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96327"/>
                        </p:tgtEl>
                        <p:attrNameLst>
                          <p:attrName>style.visibility</p:attrName>
                        </p:attrNameLst>
                      </p:cBhvr>
                      <p:to>
                        <p:strVal val="visible"/>
                      </p:to>
                    </p:set>
                    <p:animEffect transition="in" filter="wipe(left)">
                      <p:cBhvr>
                        <p:cTn dur="500"/>
                        <p:tgtEl>
                          <p:spTgt spid="96327"/>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96327"/>
                        </p:tgtEl>
                        <p:attrNameLst>
                          <p:attrName>style.visibility</p:attrName>
                        </p:attrNameLst>
                      </p:cBhvr>
                      <p:to>
                        <p:strVal val="visible"/>
                      </p:to>
                    </p:set>
                    <p:animEffect transition="in" filter="wipe(left)">
                      <p:cBhvr>
                        <p:cTn dur="500"/>
                        <p:tgtEl>
                          <p:spTgt spid="96327"/>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96327"/>
                        </p:tgtEl>
                        <p:attrNameLst>
                          <p:attrName>style.visibility</p:attrName>
                        </p:attrNameLst>
                      </p:cBhvr>
                      <p:to>
                        <p:strVal val="visible"/>
                      </p:to>
                    </p:set>
                    <p:animEffect transition="in" filter="wipe(left)">
                      <p:cBhvr>
                        <p:cTn dur="500"/>
                        <p:tgtEl>
                          <p:spTgt spid="96327"/>
                        </p:tgtEl>
                      </p:cBhvr>
                    </p:animEffect>
                  </p:childTnLst>
                </p:cTn>
              </p:par>
            </p:tnLst>
          </p:tmpl>
        </p:tmplLst>
      </p:bldP>
    </p:bldLst>
  </p:timing>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39393"/>
            </a:gs>
            <a:gs pos="100000">
              <a:schemeClr val="bg1"/>
            </a:gs>
          </a:gsLst>
          <a:lin ang="2700000" scaled="1"/>
        </a:gradFill>
        <a:effectLst/>
      </p:bgPr>
    </p:bg>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51725EA9-4836-4514-A587-C77918D1952D}"/>
              </a:ext>
            </a:extLst>
          </p:cNvPr>
          <p:cNvGrpSpPr>
            <a:grpSpLocks/>
          </p:cNvGrpSpPr>
          <p:nvPr/>
        </p:nvGrpSpPr>
        <p:grpSpPr bwMode="auto">
          <a:xfrm>
            <a:off x="0" y="0"/>
            <a:ext cx="9144000" cy="6856413"/>
            <a:chOff x="0" y="0"/>
            <a:chExt cx="5760" cy="4319"/>
          </a:xfrm>
        </p:grpSpPr>
        <p:sp>
          <p:nvSpPr>
            <p:cNvPr id="117763" name="Freeform 3">
              <a:extLst>
                <a:ext uri="{FF2B5EF4-FFF2-40B4-BE49-F238E27FC236}">
                  <a16:creationId xmlns:a16="http://schemas.microsoft.com/office/drawing/2014/main" id="{4E7AFBA9-C60F-429D-BDF1-AF267FCCC048}"/>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es-MX"/>
            </a:p>
          </p:txBody>
        </p:sp>
        <p:sp>
          <p:nvSpPr>
            <p:cNvPr id="117764" name="Freeform 4">
              <a:extLst>
                <a:ext uri="{FF2B5EF4-FFF2-40B4-BE49-F238E27FC236}">
                  <a16:creationId xmlns:a16="http://schemas.microsoft.com/office/drawing/2014/main" id="{214DDB93-91D6-48A9-A7F4-63C65FD8C9F2}"/>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s-MX"/>
            </a:p>
          </p:txBody>
        </p:sp>
        <p:sp>
          <p:nvSpPr>
            <p:cNvPr id="117765" name="Freeform 5">
              <a:extLst>
                <a:ext uri="{FF2B5EF4-FFF2-40B4-BE49-F238E27FC236}">
                  <a16:creationId xmlns:a16="http://schemas.microsoft.com/office/drawing/2014/main" id="{58F7814D-3D97-4706-A9DE-96ED42546C00}"/>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es-MX"/>
            </a:p>
          </p:txBody>
        </p:sp>
        <p:sp>
          <p:nvSpPr>
            <p:cNvPr id="6155" name="Freeform 6">
              <a:extLst>
                <a:ext uri="{FF2B5EF4-FFF2-40B4-BE49-F238E27FC236}">
                  <a16:creationId xmlns:a16="http://schemas.microsoft.com/office/drawing/2014/main" id="{BEEF2BF4-4274-4ACC-B178-2BC86A415555}"/>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67" name="Freeform 7">
              <a:extLst>
                <a:ext uri="{FF2B5EF4-FFF2-40B4-BE49-F238E27FC236}">
                  <a16:creationId xmlns:a16="http://schemas.microsoft.com/office/drawing/2014/main" id="{4730B35E-8E57-4AFB-9C5E-697881B42219}"/>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es-MX"/>
            </a:p>
          </p:txBody>
        </p:sp>
        <p:sp>
          <p:nvSpPr>
            <p:cNvPr id="6157" name="Freeform 8">
              <a:extLst>
                <a:ext uri="{FF2B5EF4-FFF2-40B4-BE49-F238E27FC236}">
                  <a16:creationId xmlns:a16="http://schemas.microsoft.com/office/drawing/2014/main" id="{6D8462E1-2518-414D-8F81-743CCF893FEC}"/>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6158" name="Freeform 9">
              <a:extLst>
                <a:ext uri="{FF2B5EF4-FFF2-40B4-BE49-F238E27FC236}">
                  <a16:creationId xmlns:a16="http://schemas.microsoft.com/office/drawing/2014/main" id="{E41734D1-253E-4AC7-AC77-629BEADACE6B}"/>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70" name="Freeform 10">
              <a:extLst>
                <a:ext uri="{FF2B5EF4-FFF2-40B4-BE49-F238E27FC236}">
                  <a16:creationId xmlns:a16="http://schemas.microsoft.com/office/drawing/2014/main" id="{0645254E-D994-4FE5-8F52-A02B4DDC80D5}"/>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s-MX"/>
            </a:p>
          </p:txBody>
        </p:sp>
        <p:sp>
          <p:nvSpPr>
            <p:cNvPr id="6160" name="Freeform 11">
              <a:extLst>
                <a:ext uri="{FF2B5EF4-FFF2-40B4-BE49-F238E27FC236}">
                  <a16:creationId xmlns:a16="http://schemas.microsoft.com/office/drawing/2014/main" id="{409D780B-574D-4B9D-9020-93E61B4AAEA4}"/>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72" name="Freeform 12">
              <a:extLst>
                <a:ext uri="{FF2B5EF4-FFF2-40B4-BE49-F238E27FC236}">
                  <a16:creationId xmlns:a16="http://schemas.microsoft.com/office/drawing/2014/main" id="{8F8511D3-E8A2-4CD0-B604-DEDE69CB4540}"/>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es-MX"/>
            </a:p>
          </p:txBody>
        </p:sp>
        <p:sp>
          <p:nvSpPr>
            <p:cNvPr id="6162" name="Freeform 13">
              <a:extLst>
                <a:ext uri="{FF2B5EF4-FFF2-40B4-BE49-F238E27FC236}">
                  <a16:creationId xmlns:a16="http://schemas.microsoft.com/office/drawing/2014/main" id="{0875F34B-81EF-47B9-8FE2-AC39F5BF9DAC}"/>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74" name="Freeform 14">
              <a:extLst>
                <a:ext uri="{FF2B5EF4-FFF2-40B4-BE49-F238E27FC236}">
                  <a16:creationId xmlns:a16="http://schemas.microsoft.com/office/drawing/2014/main" id="{64FDE0E4-3205-4A5E-90E7-0D6FD6348598}"/>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es-MX"/>
            </a:p>
          </p:txBody>
        </p:sp>
        <p:sp>
          <p:nvSpPr>
            <p:cNvPr id="6164" name="Freeform 15">
              <a:extLst>
                <a:ext uri="{FF2B5EF4-FFF2-40B4-BE49-F238E27FC236}">
                  <a16:creationId xmlns:a16="http://schemas.microsoft.com/office/drawing/2014/main" id="{C3C5C72B-7AC4-4326-A8EC-3875A79BDC9F}"/>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76" name="Freeform 16">
              <a:extLst>
                <a:ext uri="{FF2B5EF4-FFF2-40B4-BE49-F238E27FC236}">
                  <a16:creationId xmlns:a16="http://schemas.microsoft.com/office/drawing/2014/main" id="{9A7AF378-D2CE-4271-85FA-ADB8BD63A7D2}"/>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es-MX"/>
            </a:p>
          </p:txBody>
        </p:sp>
        <p:sp>
          <p:nvSpPr>
            <p:cNvPr id="117777" name="Freeform 17">
              <a:extLst>
                <a:ext uri="{FF2B5EF4-FFF2-40B4-BE49-F238E27FC236}">
                  <a16:creationId xmlns:a16="http://schemas.microsoft.com/office/drawing/2014/main" id="{EE6192D9-CC1D-455C-A30A-B66540BB5967}"/>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es-MX"/>
            </a:p>
          </p:txBody>
        </p:sp>
        <p:sp>
          <p:nvSpPr>
            <p:cNvPr id="117778" name="Freeform 18">
              <a:extLst>
                <a:ext uri="{FF2B5EF4-FFF2-40B4-BE49-F238E27FC236}">
                  <a16:creationId xmlns:a16="http://schemas.microsoft.com/office/drawing/2014/main" id="{E0BA162C-D0CC-455F-BD32-539EA7B8C23A}"/>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es-MX"/>
            </a:p>
          </p:txBody>
        </p:sp>
        <p:sp>
          <p:nvSpPr>
            <p:cNvPr id="6168" name="Freeform 19">
              <a:extLst>
                <a:ext uri="{FF2B5EF4-FFF2-40B4-BE49-F238E27FC236}">
                  <a16:creationId xmlns:a16="http://schemas.microsoft.com/office/drawing/2014/main" id="{31F60083-9971-4E6D-915A-69781DC5A6E4}"/>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80" name="Freeform 20">
              <a:extLst>
                <a:ext uri="{FF2B5EF4-FFF2-40B4-BE49-F238E27FC236}">
                  <a16:creationId xmlns:a16="http://schemas.microsoft.com/office/drawing/2014/main" id="{FAEFC23B-0FD9-41DD-82E5-A370E5282F9B}"/>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es-MX"/>
            </a:p>
          </p:txBody>
        </p:sp>
        <p:sp>
          <p:nvSpPr>
            <p:cNvPr id="6170" name="Freeform 21">
              <a:extLst>
                <a:ext uri="{FF2B5EF4-FFF2-40B4-BE49-F238E27FC236}">
                  <a16:creationId xmlns:a16="http://schemas.microsoft.com/office/drawing/2014/main" id="{C1611F03-B8DC-44A2-BED1-75AF56D03301}"/>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82" name="Freeform 22">
              <a:extLst>
                <a:ext uri="{FF2B5EF4-FFF2-40B4-BE49-F238E27FC236}">
                  <a16:creationId xmlns:a16="http://schemas.microsoft.com/office/drawing/2014/main" id="{1488541F-9D0E-424C-A733-0DBA004D5806}"/>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es-MX"/>
            </a:p>
          </p:txBody>
        </p:sp>
        <p:sp>
          <p:nvSpPr>
            <p:cNvPr id="117783" name="Freeform 23">
              <a:extLst>
                <a:ext uri="{FF2B5EF4-FFF2-40B4-BE49-F238E27FC236}">
                  <a16:creationId xmlns:a16="http://schemas.microsoft.com/office/drawing/2014/main" id="{B63668BC-7A04-4CEE-8975-C871DF0166BC}"/>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es-MX"/>
            </a:p>
          </p:txBody>
        </p:sp>
        <p:sp>
          <p:nvSpPr>
            <p:cNvPr id="117784" name="Freeform 24">
              <a:extLst>
                <a:ext uri="{FF2B5EF4-FFF2-40B4-BE49-F238E27FC236}">
                  <a16:creationId xmlns:a16="http://schemas.microsoft.com/office/drawing/2014/main" id="{55570E93-F42A-4E63-AEF7-A67FBC947861}"/>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es-MX"/>
            </a:p>
          </p:txBody>
        </p:sp>
        <p:sp>
          <p:nvSpPr>
            <p:cNvPr id="6174" name="Freeform 25">
              <a:extLst>
                <a:ext uri="{FF2B5EF4-FFF2-40B4-BE49-F238E27FC236}">
                  <a16:creationId xmlns:a16="http://schemas.microsoft.com/office/drawing/2014/main" id="{6C8487F6-9EBD-46AD-B5C9-5422191C75E2}"/>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86" name="Freeform 26">
              <a:extLst>
                <a:ext uri="{FF2B5EF4-FFF2-40B4-BE49-F238E27FC236}">
                  <a16:creationId xmlns:a16="http://schemas.microsoft.com/office/drawing/2014/main" id="{E557267F-9937-4B01-9062-E0424D7DB87D}"/>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es-MX"/>
            </a:p>
          </p:txBody>
        </p:sp>
        <p:sp>
          <p:nvSpPr>
            <p:cNvPr id="117787" name="Freeform 27">
              <a:extLst>
                <a:ext uri="{FF2B5EF4-FFF2-40B4-BE49-F238E27FC236}">
                  <a16:creationId xmlns:a16="http://schemas.microsoft.com/office/drawing/2014/main" id="{F20ABB72-7ADE-4048-B90F-A11CC6A115B2}"/>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es-MX"/>
            </a:p>
          </p:txBody>
        </p:sp>
        <p:sp>
          <p:nvSpPr>
            <p:cNvPr id="6177" name="Freeform 28">
              <a:extLst>
                <a:ext uri="{FF2B5EF4-FFF2-40B4-BE49-F238E27FC236}">
                  <a16:creationId xmlns:a16="http://schemas.microsoft.com/office/drawing/2014/main" id="{492FDC4D-D455-48E9-8B1E-FCFBF6D31661}"/>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89" name="Freeform 29">
              <a:extLst>
                <a:ext uri="{FF2B5EF4-FFF2-40B4-BE49-F238E27FC236}">
                  <a16:creationId xmlns:a16="http://schemas.microsoft.com/office/drawing/2014/main" id="{95F345FA-5CE1-43BA-A5A3-53B2FC2DE4A4}"/>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es-MX"/>
            </a:p>
          </p:txBody>
        </p:sp>
        <p:sp>
          <p:nvSpPr>
            <p:cNvPr id="6179" name="Freeform 30">
              <a:extLst>
                <a:ext uri="{FF2B5EF4-FFF2-40B4-BE49-F238E27FC236}">
                  <a16:creationId xmlns:a16="http://schemas.microsoft.com/office/drawing/2014/main" id="{ED97D597-6931-48A9-B622-9D0DF7CF0A85}"/>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7791" name="Freeform 31">
              <a:extLst>
                <a:ext uri="{FF2B5EF4-FFF2-40B4-BE49-F238E27FC236}">
                  <a16:creationId xmlns:a16="http://schemas.microsoft.com/office/drawing/2014/main" id="{B2E5DCF6-E043-4C96-B8C8-E843F1BA895E}"/>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es-MX"/>
            </a:p>
          </p:txBody>
        </p:sp>
        <p:sp>
          <p:nvSpPr>
            <p:cNvPr id="117792" name="Freeform 32">
              <a:extLst>
                <a:ext uri="{FF2B5EF4-FFF2-40B4-BE49-F238E27FC236}">
                  <a16:creationId xmlns:a16="http://schemas.microsoft.com/office/drawing/2014/main" id="{4E269F1C-F03F-46B0-BB0F-A6014B25CE46}"/>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es-MX"/>
            </a:p>
          </p:txBody>
        </p:sp>
        <p:sp>
          <p:nvSpPr>
            <p:cNvPr id="117793" name="Freeform 33">
              <a:extLst>
                <a:ext uri="{FF2B5EF4-FFF2-40B4-BE49-F238E27FC236}">
                  <a16:creationId xmlns:a16="http://schemas.microsoft.com/office/drawing/2014/main" id="{CE32C23F-F159-4702-9187-0AB93E19D89E}"/>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es-MX"/>
            </a:p>
          </p:txBody>
        </p:sp>
        <p:sp>
          <p:nvSpPr>
            <p:cNvPr id="117794" name="Freeform 34">
              <a:extLst>
                <a:ext uri="{FF2B5EF4-FFF2-40B4-BE49-F238E27FC236}">
                  <a16:creationId xmlns:a16="http://schemas.microsoft.com/office/drawing/2014/main" id="{C41CE0D3-DBF8-4777-AAD0-6406A846762E}"/>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es-MX"/>
            </a:p>
          </p:txBody>
        </p:sp>
        <p:sp>
          <p:nvSpPr>
            <p:cNvPr id="117795" name="Freeform 35">
              <a:extLst>
                <a:ext uri="{FF2B5EF4-FFF2-40B4-BE49-F238E27FC236}">
                  <a16:creationId xmlns:a16="http://schemas.microsoft.com/office/drawing/2014/main" id="{05A07191-2E9E-4E18-B9FC-15BB918568C1}"/>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es-MX"/>
            </a:p>
          </p:txBody>
        </p:sp>
        <p:sp>
          <p:nvSpPr>
            <p:cNvPr id="117796" name="Freeform 36">
              <a:extLst>
                <a:ext uri="{FF2B5EF4-FFF2-40B4-BE49-F238E27FC236}">
                  <a16:creationId xmlns:a16="http://schemas.microsoft.com/office/drawing/2014/main" id="{4C2CC513-7D0B-4BA7-80AC-4363F3C87798}"/>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es-MX"/>
            </a:p>
          </p:txBody>
        </p:sp>
        <p:sp>
          <p:nvSpPr>
            <p:cNvPr id="117797" name="Freeform 37">
              <a:extLst>
                <a:ext uri="{FF2B5EF4-FFF2-40B4-BE49-F238E27FC236}">
                  <a16:creationId xmlns:a16="http://schemas.microsoft.com/office/drawing/2014/main" id="{CD1080CC-1643-4C48-9607-AB27F3041F73}"/>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es-MX"/>
            </a:p>
          </p:txBody>
        </p:sp>
        <p:sp>
          <p:nvSpPr>
            <p:cNvPr id="117798" name="Freeform 38">
              <a:extLst>
                <a:ext uri="{FF2B5EF4-FFF2-40B4-BE49-F238E27FC236}">
                  <a16:creationId xmlns:a16="http://schemas.microsoft.com/office/drawing/2014/main" id="{66AD9915-019E-4A88-977A-B9DAE1FABC5B}"/>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es-MX"/>
            </a:p>
          </p:txBody>
        </p:sp>
        <p:grpSp>
          <p:nvGrpSpPr>
            <p:cNvPr id="6188" name="Group 39">
              <a:extLst>
                <a:ext uri="{FF2B5EF4-FFF2-40B4-BE49-F238E27FC236}">
                  <a16:creationId xmlns:a16="http://schemas.microsoft.com/office/drawing/2014/main" id="{DCB1B472-ECBA-40BB-96FF-F3DAC7EF896F}"/>
                </a:ext>
              </a:extLst>
            </p:cNvPr>
            <p:cNvGrpSpPr>
              <a:grpSpLocks/>
            </p:cNvGrpSpPr>
            <p:nvPr userDrawn="1"/>
          </p:nvGrpSpPr>
          <p:grpSpPr bwMode="auto">
            <a:xfrm>
              <a:off x="0" y="1632"/>
              <a:ext cx="5758" cy="1858"/>
              <a:chOff x="0" y="1632"/>
              <a:chExt cx="5758" cy="1858"/>
            </a:xfrm>
          </p:grpSpPr>
          <p:sp>
            <p:nvSpPr>
              <p:cNvPr id="117800" name="Freeform 40">
                <a:extLst>
                  <a:ext uri="{FF2B5EF4-FFF2-40B4-BE49-F238E27FC236}">
                    <a16:creationId xmlns:a16="http://schemas.microsoft.com/office/drawing/2014/main" id="{6E04005B-02F3-4304-8D57-F6131D740897}"/>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es-MX"/>
              </a:p>
            </p:txBody>
          </p:sp>
          <p:sp>
            <p:nvSpPr>
              <p:cNvPr id="117801" name="Freeform 41">
                <a:extLst>
                  <a:ext uri="{FF2B5EF4-FFF2-40B4-BE49-F238E27FC236}">
                    <a16:creationId xmlns:a16="http://schemas.microsoft.com/office/drawing/2014/main" id="{8E207144-308D-4C52-98FD-0059D88F2A24}"/>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es-MX"/>
              </a:p>
            </p:txBody>
          </p:sp>
        </p:grpSp>
      </p:grpSp>
      <p:sp>
        <p:nvSpPr>
          <p:cNvPr id="117802" name="Rectangle 42">
            <a:extLst>
              <a:ext uri="{FF2B5EF4-FFF2-40B4-BE49-F238E27FC236}">
                <a16:creationId xmlns:a16="http://schemas.microsoft.com/office/drawing/2014/main" id="{5476C6FD-3F48-4973-A861-AE99390579F1}"/>
              </a:ext>
            </a:extLst>
          </p:cNvPr>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s-ES" altLang="es-MX"/>
              <a:t>Haga clic para cambiar el estilo de título	</a:t>
            </a:r>
          </a:p>
        </p:txBody>
      </p:sp>
      <p:sp>
        <p:nvSpPr>
          <p:cNvPr id="117803" name="Rectangle 43">
            <a:extLst>
              <a:ext uri="{FF2B5EF4-FFF2-40B4-BE49-F238E27FC236}">
                <a16:creationId xmlns:a16="http://schemas.microsoft.com/office/drawing/2014/main" id="{A32C2C21-41C0-4276-8022-157C0FFB8F6B}"/>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
        <p:nvSpPr>
          <p:cNvPr id="117804" name="Rectangle 44">
            <a:extLst>
              <a:ext uri="{FF2B5EF4-FFF2-40B4-BE49-F238E27FC236}">
                <a16:creationId xmlns:a16="http://schemas.microsoft.com/office/drawing/2014/main" id="{53A04B23-FE37-44D5-96E6-1291A2DEFFAF}"/>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C0C0C0"/>
                  </a:outerShdw>
                </a:effectLst>
              </a:defRPr>
            </a:lvl1pPr>
          </a:lstStyle>
          <a:p>
            <a:pPr>
              <a:defRPr/>
            </a:pPr>
            <a:endParaRPr lang="es-ES" altLang="es-MX"/>
          </a:p>
        </p:txBody>
      </p:sp>
      <p:sp>
        <p:nvSpPr>
          <p:cNvPr id="117805" name="Rectangle 45">
            <a:extLst>
              <a:ext uri="{FF2B5EF4-FFF2-40B4-BE49-F238E27FC236}">
                <a16:creationId xmlns:a16="http://schemas.microsoft.com/office/drawing/2014/main" id="{B0A734E8-C61C-4BA2-9C2A-1F605CD9B6A4}"/>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C0C0C0"/>
                  </a:outerShdw>
                </a:effectLst>
              </a:defRPr>
            </a:lvl1pPr>
          </a:lstStyle>
          <a:p>
            <a:pPr>
              <a:defRPr/>
            </a:pPr>
            <a:endParaRPr lang="es-ES" altLang="es-MX"/>
          </a:p>
        </p:txBody>
      </p:sp>
      <p:sp>
        <p:nvSpPr>
          <p:cNvPr id="117806" name="Rectangle 46">
            <a:extLst>
              <a:ext uri="{FF2B5EF4-FFF2-40B4-BE49-F238E27FC236}">
                <a16:creationId xmlns:a16="http://schemas.microsoft.com/office/drawing/2014/main" id="{34A26C41-34A7-4190-A9D7-D4FD15BE5AC1}"/>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C0C0C0"/>
                  </a:outerShdw>
                </a:effectLst>
              </a:defRPr>
            </a:lvl1pPr>
          </a:lstStyle>
          <a:p>
            <a:pPr>
              <a:defRPr/>
            </a:pPr>
            <a:fld id="{6928CD74-C3E8-4FAF-BDEA-D20B2221A7C8}" type="slidenum">
              <a:rPr lang="es-ES" altLang="es-MX"/>
              <a:pPr>
                <a:defRPr/>
              </a:pPr>
              <a:t>‹Nº›</a:t>
            </a:fld>
            <a:endParaRPr lang="es-ES" altLang="es-MX"/>
          </a:p>
        </p:txBody>
      </p:sp>
    </p:spTree>
  </p:cSld>
  <p:clrMap bg1="lt1" tx1="dk1" bg2="lt2" tx2="dk2" accent1="accent1" accent2="accent2" accent3="accent3" accent4="accent4" accent5="accent5" accent6="accent6" hlink="hlink" folHlink="folHlink"/>
  <p:sldLayoutIdLst>
    <p:sldLayoutId id="2147483867"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117802"/>
                                        </p:tgtEl>
                                        <p:attrNameLst>
                                          <p:attrName>style.visibility</p:attrName>
                                        </p:attrNameLst>
                                      </p:cBhvr>
                                      <p:to>
                                        <p:strVal val="visible"/>
                                      </p:to>
                                    </p:set>
                                    <p:anim calcmode="lin" valueType="num">
                                      <p:cBhvr additive="base">
                                        <p:cTn id="7" dur="800" fill="hold">
                                          <p:stCondLst>
                                            <p:cond delay="0"/>
                                          </p:stCondLst>
                                        </p:cTn>
                                        <p:tgtEl>
                                          <p:spTgt spid="117802"/>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11780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117803">
                                            <p:txEl>
                                              <p:pRg st="0" end="0"/>
                                            </p:txEl>
                                          </p:spTgt>
                                        </p:tgtEl>
                                        <p:attrNameLst>
                                          <p:attrName>style.visibility</p:attrName>
                                        </p:attrNameLst>
                                      </p:cBhvr>
                                      <p:to>
                                        <p:strVal val="visible"/>
                                      </p:to>
                                    </p:set>
                                    <p:animEffect transition="in" filter="fade">
                                      <p:cBhvr>
                                        <p:cTn id="13" dur="1000"/>
                                        <p:tgtEl>
                                          <p:spTgt spid="117803">
                                            <p:txEl>
                                              <p:pRg st="0" end="0"/>
                                            </p:txEl>
                                          </p:spTgt>
                                        </p:tgtEl>
                                      </p:cBhvr>
                                    </p:animEffect>
                                    <p:anim calcmode="lin" valueType="num">
                                      <p:cBhvr>
                                        <p:cTn id="14" dur="1000" fill="hold"/>
                                        <p:tgtEl>
                                          <p:spTgt spid="117803">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117803">
                                            <p:txEl>
                                              <p:pRg st="0" end="0"/>
                                            </p:txEl>
                                          </p:spTgt>
                                        </p:tgtEl>
                                        <p:attrNameLst>
                                          <p:attrName>ppt_y</p:attrName>
                                        </p:attrNameLst>
                                      </p:cBhvr>
                                      <p:tavLst>
                                        <p:tav tm="0">
                                          <p:val>
                                            <p:strVal val="#ppt_y"/>
                                          </p:val>
                                        </p:tav>
                                        <p:tav tm="100000">
                                          <p:val>
                                            <p:strVal val="#ppt_y"/>
                                          </p:val>
                                        </p:tav>
                                      </p:tavLst>
                                    </p:anim>
                                  </p:childTnLst>
                                </p:cTn>
                              </p:par>
                              <p:par>
                                <p:cTn id="16" presetID="40" presetClass="entr" presetSubtype="0" fill="hold" grpId="0" nodeType="withEffect">
                                  <p:stCondLst>
                                    <p:cond delay="0"/>
                                  </p:stCondLst>
                                  <p:iterate type="lt">
                                    <p:tmPct val="10000"/>
                                  </p:iterate>
                                  <p:childTnLst>
                                    <p:set>
                                      <p:cBhvr>
                                        <p:cTn id="17" dur="1" fill="hold">
                                          <p:stCondLst>
                                            <p:cond delay="0"/>
                                          </p:stCondLst>
                                        </p:cTn>
                                        <p:tgtEl>
                                          <p:spTgt spid="117803">
                                            <p:txEl>
                                              <p:pRg st="1" end="1"/>
                                            </p:txEl>
                                          </p:spTgt>
                                        </p:tgtEl>
                                        <p:attrNameLst>
                                          <p:attrName>style.visibility</p:attrName>
                                        </p:attrNameLst>
                                      </p:cBhvr>
                                      <p:to>
                                        <p:strVal val="visible"/>
                                      </p:to>
                                    </p:set>
                                    <p:animEffect transition="in" filter="fade">
                                      <p:cBhvr>
                                        <p:cTn id="18" dur="1000"/>
                                        <p:tgtEl>
                                          <p:spTgt spid="117803">
                                            <p:txEl>
                                              <p:pRg st="1" end="1"/>
                                            </p:txEl>
                                          </p:spTgt>
                                        </p:tgtEl>
                                      </p:cBhvr>
                                    </p:animEffect>
                                    <p:anim calcmode="lin" valueType="num">
                                      <p:cBhvr>
                                        <p:cTn id="19" dur="1000" fill="hold"/>
                                        <p:tgtEl>
                                          <p:spTgt spid="117803">
                                            <p:txEl>
                                              <p:pRg st="1" end="1"/>
                                            </p:txEl>
                                          </p:spTgt>
                                        </p:tgtEl>
                                        <p:attrNameLst>
                                          <p:attrName>ppt_x</p:attrName>
                                        </p:attrNameLst>
                                      </p:cBhvr>
                                      <p:tavLst>
                                        <p:tav tm="0">
                                          <p:val>
                                            <p:strVal val="#ppt_x-.1"/>
                                          </p:val>
                                        </p:tav>
                                        <p:tav tm="100000">
                                          <p:val>
                                            <p:strVal val="#ppt_x"/>
                                          </p:val>
                                        </p:tav>
                                      </p:tavLst>
                                    </p:anim>
                                    <p:anim calcmode="lin" valueType="num">
                                      <p:cBhvr>
                                        <p:cTn id="20" dur="1000" fill="hold"/>
                                        <p:tgtEl>
                                          <p:spTgt spid="117803">
                                            <p:txEl>
                                              <p:pRg st="1" end="1"/>
                                            </p:txEl>
                                          </p:spTgt>
                                        </p:tgtEl>
                                        <p:attrNameLst>
                                          <p:attrName>ppt_y</p:attrName>
                                        </p:attrNameLst>
                                      </p:cBhvr>
                                      <p:tavLst>
                                        <p:tav tm="0">
                                          <p:val>
                                            <p:strVal val="#ppt_y"/>
                                          </p:val>
                                        </p:tav>
                                        <p:tav tm="100000">
                                          <p:val>
                                            <p:strVal val="#ppt_y"/>
                                          </p:val>
                                        </p:tav>
                                      </p:tavLst>
                                    </p:anim>
                                  </p:childTnLst>
                                </p:cTn>
                              </p:par>
                              <p:par>
                                <p:cTn id="21" presetID="40" presetClass="entr" presetSubtype="0" fill="hold" grpId="0" nodeType="withEffect">
                                  <p:stCondLst>
                                    <p:cond delay="0"/>
                                  </p:stCondLst>
                                  <p:iterate type="lt">
                                    <p:tmPct val="10000"/>
                                  </p:iterate>
                                  <p:childTnLst>
                                    <p:set>
                                      <p:cBhvr>
                                        <p:cTn id="22" dur="1" fill="hold">
                                          <p:stCondLst>
                                            <p:cond delay="0"/>
                                          </p:stCondLst>
                                        </p:cTn>
                                        <p:tgtEl>
                                          <p:spTgt spid="117803">
                                            <p:txEl>
                                              <p:pRg st="2" end="2"/>
                                            </p:txEl>
                                          </p:spTgt>
                                        </p:tgtEl>
                                        <p:attrNameLst>
                                          <p:attrName>style.visibility</p:attrName>
                                        </p:attrNameLst>
                                      </p:cBhvr>
                                      <p:to>
                                        <p:strVal val="visible"/>
                                      </p:to>
                                    </p:set>
                                    <p:animEffect transition="in" filter="fade">
                                      <p:cBhvr>
                                        <p:cTn id="23" dur="1000"/>
                                        <p:tgtEl>
                                          <p:spTgt spid="117803">
                                            <p:txEl>
                                              <p:pRg st="2" end="2"/>
                                            </p:txEl>
                                          </p:spTgt>
                                        </p:tgtEl>
                                      </p:cBhvr>
                                    </p:animEffect>
                                    <p:anim calcmode="lin" valueType="num">
                                      <p:cBhvr>
                                        <p:cTn id="24" dur="1000" fill="hold"/>
                                        <p:tgtEl>
                                          <p:spTgt spid="117803">
                                            <p:txEl>
                                              <p:pRg st="2" end="2"/>
                                            </p:txEl>
                                          </p:spTgt>
                                        </p:tgtEl>
                                        <p:attrNameLst>
                                          <p:attrName>ppt_x</p:attrName>
                                        </p:attrNameLst>
                                      </p:cBhvr>
                                      <p:tavLst>
                                        <p:tav tm="0">
                                          <p:val>
                                            <p:strVal val="#ppt_x-.1"/>
                                          </p:val>
                                        </p:tav>
                                        <p:tav tm="100000">
                                          <p:val>
                                            <p:strVal val="#ppt_x"/>
                                          </p:val>
                                        </p:tav>
                                      </p:tavLst>
                                    </p:anim>
                                    <p:anim calcmode="lin" valueType="num">
                                      <p:cBhvr>
                                        <p:cTn id="25" dur="1000" fill="hold"/>
                                        <p:tgtEl>
                                          <p:spTgt spid="117803">
                                            <p:txEl>
                                              <p:pRg st="2" end="2"/>
                                            </p:txEl>
                                          </p:spTgt>
                                        </p:tgtEl>
                                        <p:attrNameLst>
                                          <p:attrName>ppt_y</p:attrName>
                                        </p:attrNameLst>
                                      </p:cBhvr>
                                      <p:tavLst>
                                        <p:tav tm="0">
                                          <p:val>
                                            <p:strVal val="#ppt_y"/>
                                          </p:val>
                                        </p:tav>
                                        <p:tav tm="100000">
                                          <p:val>
                                            <p:strVal val="#ppt_y"/>
                                          </p:val>
                                        </p:tav>
                                      </p:tavLst>
                                    </p:anim>
                                  </p:childTnLst>
                                </p:cTn>
                              </p:par>
                              <p:par>
                                <p:cTn id="26" presetID="40" presetClass="entr" presetSubtype="0" fill="hold" grpId="0" nodeType="withEffect">
                                  <p:stCondLst>
                                    <p:cond delay="0"/>
                                  </p:stCondLst>
                                  <p:iterate type="lt">
                                    <p:tmPct val="10000"/>
                                  </p:iterate>
                                  <p:childTnLst>
                                    <p:set>
                                      <p:cBhvr>
                                        <p:cTn id="27" dur="1" fill="hold">
                                          <p:stCondLst>
                                            <p:cond delay="0"/>
                                          </p:stCondLst>
                                        </p:cTn>
                                        <p:tgtEl>
                                          <p:spTgt spid="117803">
                                            <p:txEl>
                                              <p:pRg st="3" end="3"/>
                                            </p:txEl>
                                          </p:spTgt>
                                        </p:tgtEl>
                                        <p:attrNameLst>
                                          <p:attrName>style.visibility</p:attrName>
                                        </p:attrNameLst>
                                      </p:cBhvr>
                                      <p:to>
                                        <p:strVal val="visible"/>
                                      </p:to>
                                    </p:set>
                                    <p:animEffect transition="in" filter="fade">
                                      <p:cBhvr>
                                        <p:cTn id="28" dur="1000"/>
                                        <p:tgtEl>
                                          <p:spTgt spid="117803">
                                            <p:txEl>
                                              <p:pRg st="3" end="3"/>
                                            </p:txEl>
                                          </p:spTgt>
                                        </p:tgtEl>
                                      </p:cBhvr>
                                    </p:animEffect>
                                    <p:anim calcmode="lin" valueType="num">
                                      <p:cBhvr>
                                        <p:cTn id="29" dur="1000" fill="hold"/>
                                        <p:tgtEl>
                                          <p:spTgt spid="117803">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117803">
                                            <p:txEl>
                                              <p:pRg st="3" end="3"/>
                                            </p:txEl>
                                          </p:spTgt>
                                        </p:tgtEl>
                                        <p:attrNameLst>
                                          <p:attrName>ppt_y</p:attrName>
                                        </p:attrNameLst>
                                      </p:cBhvr>
                                      <p:tavLst>
                                        <p:tav tm="0">
                                          <p:val>
                                            <p:strVal val="#ppt_y"/>
                                          </p:val>
                                        </p:tav>
                                        <p:tav tm="100000">
                                          <p:val>
                                            <p:strVal val="#ppt_y"/>
                                          </p:val>
                                        </p:tav>
                                      </p:tavLst>
                                    </p:anim>
                                  </p:childTnLst>
                                </p:cTn>
                              </p:par>
                              <p:par>
                                <p:cTn id="31" presetID="40" presetClass="entr" presetSubtype="0" fill="hold" grpId="0" nodeType="withEffect">
                                  <p:stCondLst>
                                    <p:cond delay="0"/>
                                  </p:stCondLst>
                                  <p:iterate type="lt">
                                    <p:tmPct val="10000"/>
                                  </p:iterate>
                                  <p:childTnLst>
                                    <p:set>
                                      <p:cBhvr>
                                        <p:cTn id="32" dur="1" fill="hold">
                                          <p:stCondLst>
                                            <p:cond delay="0"/>
                                          </p:stCondLst>
                                        </p:cTn>
                                        <p:tgtEl>
                                          <p:spTgt spid="117803">
                                            <p:txEl>
                                              <p:pRg st="4" end="4"/>
                                            </p:txEl>
                                          </p:spTgt>
                                        </p:tgtEl>
                                        <p:attrNameLst>
                                          <p:attrName>style.visibility</p:attrName>
                                        </p:attrNameLst>
                                      </p:cBhvr>
                                      <p:to>
                                        <p:strVal val="visible"/>
                                      </p:to>
                                    </p:set>
                                    <p:animEffect transition="in" filter="fade">
                                      <p:cBhvr>
                                        <p:cTn id="33" dur="1000"/>
                                        <p:tgtEl>
                                          <p:spTgt spid="117803">
                                            <p:txEl>
                                              <p:pRg st="4" end="4"/>
                                            </p:txEl>
                                          </p:spTgt>
                                        </p:tgtEl>
                                      </p:cBhvr>
                                    </p:animEffect>
                                    <p:anim calcmode="lin" valueType="num">
                                      <p:cBhvr>
                                        <p:cTn id="34" dur="1000" fill="hold"/>
                                        <p:tgtEl>
                                          <p:spTgt spid="117803">
                                            <p:txEl>
                                              <p:pRg st="4" end="4"/>
                                            </p:txEl>
                                          </p:spTgt>
                                        </p:tgtEl>
                                        <p:attrNameLst>
                                          <p:attrName>ppt_x</p:attrName>
                                        </p:attrNameLst>
                                      </p:cBhvr>
                                      <p:tavLst>
                                        <p:tav tm="0">
                                          <p:val>
                                            <p:strVal val="#ppt_x-.1"/>
                                          </p:val>
                                        </p:tav>
                                        <p:tav tm="100000">
                                          <p:val>
                                            <p:strVal val="#ppt_x"/>
                                          </p:val>
                                        </p:tav>
                                      </p:tavLst>
                                    </p:anim>
                                    <p:anim calcmode="lin" valueType="num">
                                      <p:cBhvr>
                                        <p:cTn id="35" dur="1000" fill="hold"/>
                                        <p:tgtEl>
                                          <p:spTgt spid="11780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02" grpId="0"/>
      <p:bldP spid="117803" grpId="0" build="p">
        <p:tmplLst>
          <p:tmpl lvl="1">
            <p:tnLst>
              <p:par>
                <p:cTn presetID="40" presetClass="entr" presetSubtype="0" fill="hold" nodeType="clickEffect">
                  <p:stCondLst>
                    <p:cond delay="0"/>
                  </p:stCondLst>
                  <p:iterate type="lt">
                    <p:tmPct val="10000"/>
                  </p:iterate>
                  <p:childTnLst>
                    <p:set>
                      <p:cBhvr>
                        <p:cTn dur="1" fill="hold">
                          <p:stCondLst>
                            <p:cond delay="0"/>
                          </p:stCondLst>
                        </p:cTn>
                        <p:tgtEl>
                          <p:spTgt spid="117803"/>
                        </p:tgtEl>
                        <p:attrNameLst>
                          <p:attrName>style.visibility</p:attrName>
                        </p:attrNameLst>
                      </p:cBhvr>
                      <p:to>
                        <p:strVal val="visible"/>
                      </p:to>
                    </p:set>
                    <p:animEffect transition="in" filter="fade">
                      <p:cBhvr>
                        <p:cTn dur="1000"/>
                        <p:tgtEl>
                          <p:spTgt spid="117803"/>
                        </p:tgtEl>
                      </p:cBhvr>
                    </p:animEffect>
                    <p:anim calcmode="lin" valueType="num">
                      <p:cBhvr>
                        <p:cTn dur="1000" fill="hold"/>
                        <p:tgtEl>
                          <p:spTgt spid="117803"/>
                        </p:tgtEl>
                        <p:attrNameLst>
                          <p:attrName>ppt_x</p:attrName>
                        </p:attrNameLst>
                      </p:cBhvr>
                      <p:tavLst>
                        <p:tav tm="0">
                          <p:val>
                            <p:strVal val="#ppt_x-.1"/>
                          </p:val>
                        </p:tav>
                        <p:tav tm="100000">
                          <p:val>
                            <p:strVal val="#ppt_x"/>
                          </p:val>
                        </p:tav>
                      </p:tavLst>
                    </p:anim>
                    <p:anim calcmode="lin" valueType="num">
                      <p:cBhvr>
                        <p:cTn dur="1000" fill="hold"/>
                        <p:tgtEl>
                          <p:spTgt spid="117803"/>
                        </p:tgtEl>
                        <p:attrNameLst>
                          <p:attrName>ppt_y</p:attrName>
                        </p:attrNameLst>
                      </p:cBhvr>
                      <p:tavLst>
                        <p:tav tm="0">
                          <p:val>
                            <p:strVal val="#ppt_y"/>
                          </p:val>
                        </p:tav>
                        <p:tav tm="100000">
                          <p:val>
                            <p:strVal val="#ppt_y"/>
                          </p:val>
                        </p:tav>
                      </p:tavLst>
                    </p:anim>
                  </p:childTnLst>
                </p:cTn>
              </p:par>
            </p:tnLst>
          </p:tmpl>
          <p:tmpl lvl="2">
            <p:tnLst>
              <p:par>
                <p:cTn presetID="40" presetClass="entr" presetSubtype="0" fill="hold" nodeType="withEffect">
                  <p:stCondLst>
                    <p:cond delay="0"/>
                  </p:stCondLst>
                  <p:iterate type="lt">
                    <p:tmPct val="10000"/>
                  </p:iterate>
                  <p:childTnLst>
                    <p:set>
                      <p:cBhvr>
                        <p:cTn dur="1" fill="hold">
                          <p:stCondLst>
                            <p:cond delay="0"/>
                          </p:stCondLst>
                        </p:cTn>
                        <p:tgtEl>
                          <p:spTgt spid="117803"/>
                        </p:tgtEl>
                        <p:attrNameLst>
                          <p:attrName>style.visibility</p:attrName>
                        </p:attrNameLst>
                      </p:cBhvr>
                      <p:to>
                        <p:strVal val="visible"/>
                      </p:to>
                    </p:set>
                    <p:animEffect transition="in" filter="fade">
                      <p:cBhvr>
                        <p:cTn dur="1000"/>
                        <p:tgtEl>
                          <p:spTgt spid="117803"/>
                        </p:tgtEl>
                      </p:cBhvr>
                    </p:animEffect>
                    <p:anim calcmode="lin" valueType="num">
                      <p:cBhvr>
                        <p:cTn dur="1000" fill="hold"/>
                        <p:tgtEl>
                          <p:spTgt spid="117803"/>
                        </p:tgtEl>
                        <p:attrNameLst>
                          <p:attrName>ppt_x</p:attrName>
                        </p:attrNameLst>
                      </p:cBhvr>
                      <p:tavLst>
                        <p:tav tm="0">
                          <p:val>
                            <p:strVal val="#ppt_x-.1"/>
                          </p:val>
                        </p:tav>
                        <p:tav tm="100000">
                          <p:val>
                            <p:strVal val="#ppt_x"/>
                          </p:val>
                        </p:tav>
                      </p:tavLst>
                    </p:anim>
                    <p:anim calcmode="lin" valueType="num">
                      <p:cBhvr>
                        <p:cTn dur="1000" fill="hold"/>
                        <p:tgtEl>
                          <p:spTgt spid="117803"/>
                        </p:tgtEl>
                        <p:attrNameLst>
                          <p:attrName>ppt_y</p:attrName>
                        </p:attrNameLst>
                      </p:cBhvr>
                      <p:tavLst>
                        <p:tav tm="0">
                          <p:val>
                            <p:strVal val="#ppt_y"/>
                          </p:val>
                        </p:tav>
                        <p:tav tm="100000">
                          <p:val>
                            <p:strVal val="#ppt_y"/>
                          </p:val>
                        </p:tav>
                      </p:tavLst>
                    </p:anim>
                  </p:childTnLst>
                </p:cTn>
              </p:par>
            </p:tnLst>
          </p:tmpl>
          <p:tmpl lvl="3">
            <p:tnLst>
              <p:par>
                <p:cTn presetID="40" presetClass="entr" presetSubtype="0" fill="hold" nodeType="withEffect">
                  <p:stCondLst>
                    <p:cond delay="0"/>
                  </p:stCondLst>
                  <p:iterate type="lt">
                    <p:tmPct val="10000"/>
                  </p:iterate>
                  <p:childTnLst>
                    <p:set>
                      <p:cBhvr>
                        <p:cTn dur="1" fill="hold">
                          <p:stCondLst>
                            <p:cond delay="0"/>
                          </p:stCondLst>
                        </p:cTn>
                        <p:tgtEl>
                          <p:spTgt spid="117803"/>
                        </p:tgtEl>
                        <p:attrNameLst>
                          <p:attrName>style.visibility</p:attrName>
                        </p:attrNameLst>
                      </p:cBhvr>
                      <p:to>
                        <p:strVal val="visible"/>
                      </p:to>
                    </p:set>
                    <p:animEffect transition="in" filter="fade">
                      <p:cBhvr>
                        <p:cTn dur="1000"/>
                        <p:tgtEl>
                          <p:spTgt spid="117803"/>
                        </p:tgtEl>
                      </p:cBhvr>
                    </p:animEffect>
                    <p:anim calcmode="lin" valueType="num">
                      <p:cBhvr>
                        <p:cTn dur="1000" fill="hold"/>
                        <p:tgtEl>
                          <p:spTgt spid="117803"/>
                        </p:tgtEl>
                        <p:attrNameLst>
                          <p:attrName>ppt_x</p:attrName>
                        </p:attrNameLst>
                      </p:cBhvr>
                      <p:tavLst>
                        <p:tav tm="0">
                          <p:val>
                            <p:strVal val="#ppt_x-.1"/>
                          </p:val>
                        </p:tav>
                        <p:tav tm="100000">
                          <p:val>
                            <p:strVal val="#ppt_x"/>
                          </p:val>
                        </p:tav>
                      </p:tavLst>
                    </p:anim>
                    <p:anim calcmode="lin" valueType="num">
                      <p:cBhvr>
                        <p:cTn dur="1000" fill="hold"/>
                        <p:tgtEl>
                          <p:spTgt spid="117803"/>
                        </p:tgtEl>
                        <p:attrNameLst>
                          <p:attrName>ppt_y</p:attrName>
                        </p:attrNameLst>
                      </p:cBhvr>
                      <p:tavLst>
                        <p:tav tm="0">
                          <p:val>
                            <p:strVal val="#ppt_y"/>
                          </p:val>
                        </p:tav>
                        <p:tav tm="100000">
                          <p:val>
                            <p:strVal val="#ppt_y"/>
                          </p:val>
                        </p:tav>
                      </p:tavLst>
                    </p:anim>
                  </p:childTnLst>
                </p:cTn>
              </p:par>
            </p:tnLst>
          </p:tmpl>
          <p:tmpl lvl="4">
            <p:tnLst>
              <p:par>
                <p:cTn presetID="40" presetClass="entr" presetSubtype="0" fill="hold" nodeType="withEffect">
                  <p:stCondLst>
                    <p:cond delay="0"/>
                  </p:stCondLst>
                  <p:iterate type="lt">
                    <p:tmPct val="10000"/>
                  </p:iterate>
                  <p:childTnLst>
                    <p:set>
                      <p:cBhvr>
                        <p:cTn dur="1" fill="hold">
                          <p:stCondLst>
                            <p:cond delay="0"/>
                          </p:stCondLst>
                        </p:cTn>
                        <p:tgtEl>
                          <p:spTgt spid="117803"/>
                        </p:tgtEl>
                        <p:attrNameLst>
                          <p:attrName>style.visibility</p:attrName>
                        </p:attrNameLst>
                      </p:cBhvr>
                      <p:to>
                        <p:strVal val="visible"/>
                      </p:to>
                    </p:set>
                    <p:animEffect transition="in" filter="fade">
                      <p:cBhvr>
                        <p:cTn dur="1000"/>
                        <p:tgtEl>
                          <p:spTgt spid="117803"/>
                        </p:tgtEl>
                      </p:cBhvr>
                    </p:animEffect>
                    <p:anim calcmode="lin" valueType="num">
                      <p:cBhvr>
                        <p:cTn dur="1000" fill="hold"/>
                        <p:tgtEl>
                          <p:spTgt spid="117803"/>
                        </p:tgtEl>
                        <p:attrNameLst>
                          <p:attrName>ppt_x</p:attrName>
                        </p:attrNameLst>
                      </p:cBhvr>
                      <p:tavLst>
                        <p:tav tm="0">
                          <p:val>
                            <p:strVal val="#ppt_x-.1"/>
                          </p:val>
                        </p:tav>
                        <p:tav tm="100000">
                          <p:val>
                            <p:strVal val="#ppt_x"/>
                          </p:val>
                        </p:tav>
                      </p:tavLst>
                    </p:anim>
                    <p:anim calcmode="lin" valueType="num">
                      <p:cBhvr>
                        <p:cTn dur="1000" fill="hold"/>
                        <p:tgtEl>
                          <p:spTgt spid="117803"/>
                        </p:tgtEl>
                        <p:attrNameLst>
                          <p:attrName>ppt_y</p:attrName>
                        </p:attrNameLst>
                      </p:cBhvr>
                      <p:tavLst>
                        <p:tav tm="0">
                          <p:val>
                            <p:strVal val="#ppt_y"/>
                          </p:val>
                        </p:tav>
                        <p:tav tm="100000">
                          <p:val>
                            <p:strVal val="#ppt_y"/>
                          </p:val>
                        </p:tav>
                      </p:tavLst>
                    </p:anim>
                  </p:childTnLst>
                </p:cTn>
              </p:par>
            </p:tnLst>
          </p:tmpl>
          <p:tmpl lvl="5">
            <p:tnLst>
              <p:par>
                <p:cTn presetID="40" presetClass="entr" presetSubtype="0" fill="hold" nodeType="withEffect">
                  <p:stCondLst>
                    <p:cond delay="0"/>
                  </p:stCondLst>
                  <p:iterate type="lt">
                    <p:tmPct val="10000"/>
                  </p:iterate>
                  <p:childTnLst>
                    <p:set>
                      <p:cBhvr>
                        <p:cTn dur="1" fill="hold">
                          <p:stCondLst>
                            <p:cond delay="0"/>
                          </p:stCondLst>
                        </p:cTn>
                        <p:tgtEl>
                          <p:spTgt spid="117803"/>
                        </p:tgtEl>
                        <p:attrNameLst>
                          <p:attrName>style.visibility</p:attrName>
                        </p:attrNameLst>
                      </p:cBhvr>
                      <p:to>
                        <p:strVal val="visible"/>
                      </p:to>
                    </p:set>
                    <p:animEffect transition="in" filter="fade">
                      <p:cBhvr>
                        <p:cTn dur="1000"/>
                        <p:tgtEl>
                          <p:spTgt spid="117803"/>
                        </p:tgtEl>
                      </p:cBhvr>
                    </p:animEffect>
                    <p:anim calcmode="lin" valueType="num">
                      <p:cBhvr>
                        <p:cTn dur="1000" fill="hold"/>
                        <p:tgtEl>
                          <p:spTgt spid="117803"/>
                        </p:tgtEl>
                        <p:attrNameLst>
                          <p:attrName>ppt_x</p:attrName>
                        </p:attrNameLst>
                      </p:cBhvr>
                      <p:tavLst>
                        <p:tav tm="0">
                          <p:val>
                            <p:strVal val="#ppt_x-.1"/>
                          </p:val>
                        </p:tav>
                        <p:tav tm="100000">
                          <p:val>
                            <p:strVal val="#ppt_x"/>
                          </p:val>
                        </p:tav>
                      </p:tavLst>
                    </p:anim>
                    <p:anim calcmode="lin" valueType="num">
                      <p:cBhvr>
                        <p:cTn dur="1000" fill="hold"/>
                        <p:tgtEl>
                          <p:spTgt spid="117803"/>
                        </p:tgtEl>
                        <p:attrNameLst>
                          <p:attrName>ppt_y</p:attrName>
                        </p:attrNameLst>
                      </p:cBhvr>
                      <p:tavLst>
                        <p:tav tm="0">
                          <p:val>
                            <p:strVal val="#ppt_y"/>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3"/>
        </a:buBlip>
        <a:defRPr sz="3200" kern="1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C0C0C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4"/>
        </a:buBlip>
        <a:defRPr sz="2400" kern="1200">
          <a:solidFill>
            <a:schemeClr val="tx1"/>
          </a:solidFill>
          <a:effectLst>
            <a:outerShdw blurRad="38100" dist="38100" dir="2700000" algn="tl">
              <a:srgbClr val="C0C0C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C0C0C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5"/>
        </a:buBlip>
        <a:defRPr sz="2000" kern="1200">
          <a:solidFill>
            <a:schemeClr val="tx1"/>
          </a:solidFill>
          <a:effectLst>
            <a:outerShdw blurRad="38100" dist="38100" dir="2700000" algn="tl">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0" name="Group 2">
            <a:extLst>
              <a:ext uri="{FF2B5EF4-FFF2-40B4-BE49-F238E27FC236}">
                <a16:creationId xmlns:a16="http://schemas.microsoft.com/office/drawing/2014/main" id="{EBFB6AFE-462D-4A4F-AF79-8151E7DC78FB}"/>
              </a:ext>
            </a:extLst>
          </p:cNvPr>
          <p:cNvGrpSpPr>
            <a:grpSpLocks/>
          </p:cNvGrpSpPr>
          <p:nvPr/>
        </p:nvGrpSpPr>
        <p:grpSpPr bwMode="auto">
          <a:xfrm>
            <a:off x="0" y="3902075"/>
            <a:ext cx="3400425" cy="2949575"/>
            <a:chOff x="0" y="2458"/>
            <a:chExt cx="2142" cy="1858"/>
          </a:xfrm>
        </p:grpSpPr>
        <p:sp>
          <p:nvSpPr>
            <p:cNvPr id="119811" name="Freeform 3">
              <a:extLst>
                <a:ext uri="{FF2B5EF4-FFF2-40B4-BE49-F238E27FC236}">
                  <a16:creationId xmlns:a16="http://schemas.microsoft.com/office/drawing/2014/main" id="{657BCCBF-44DA-41DD-AD1D-E14CE04135CD}"/>
                </a:ext>
              </a:extLst>
            </p:cNvPr>
            <p:cNvSpPr>
              <a:spLocks/>
            </p:cNvSpPr>
            <p:nvPr/>
          </p:nvSpPr>
          <p:spPr bwMode="ltGray">
            <a:xfrm>
              <a:off x="0" y="2508"/>
              <a:ext cx="2142" cy="1804"/>
            </a:xfrm>
            <a:custGeom>
              <a:avLst/>
              <a:gdLst>
                <a:gd name="T0" fmla="*/ 329 w 2135"/>
                <a:gd name="T1" fmla="*/ 66 h 1804"/>
                <a:gd name="T2" fmla="*/ 161 w 2135"/>
                <a:gd name="T3" fmla="*/ 30 h 1804"/>
                <a:gd name="T4" fmla="*/ 0 w 2135"/>
                <a:gd name="T5" fmla="*/ 0 h 1804"/>
                <a:gd name="T6" fmla="*/ 0 w 2135"/>
                <a:gd name="T7" fmla="*/ 12 h 1804"/>
                <a:gd name="T8" fmla="*/ 161 w 2135"/>
                <a:gd name="T9" fmla="*/ 42 h 1804"/>
                <a:gd name="T10" fmla="*/ 323 w 2135"/>
                <a:gd name="T11" fmla="*/ 78 h 1804"/>
                <a:gd name="T12" fmla="*/ 556 w 2135"/>
                <a:gd name="T13" fmla="*/ 150 h 1804"/>
                <a:gd name="T14" fmla="*/ 777 w 2135"/>
                <a:gd name="T15" fmla="*/ 245 h 1804"/>
                <a:gd name="T16" fmla="*/ 993 w 2135"/>
                <a:gd name="T17" fmla="*/ 365 h 1804"/>
                <a:gd name="T18" fmla="*/ 1196 w 2135"/>
                <a:gd name="T19" fmla="*/ 503 h 1804"/>
                <a:gd name="T20" fmla="*/ 1381 w 2135"/>
                <a:gd name="T21" fmla="*/ 653 h 1804"/>
                <a:gd name="T22" fmla="*/ 1555 w 2135"/>
                <a:gd name="T23" fmla="*/ 827 h 1804"/>
                <a:gd name="T24" fmla="*/ 1710 w 2135"/>
                <a:gd name="T25" fmla="*/ 1019 h 1804"/>
                <a:gd name="T26" fmla="*/ 1854 w 2135"/>
                <a:gd name="T27" fmla="*/ 1229 h 1804"/>
                <a:gd name="T28" fmla="*/ 1937 w 2135"/>
                <a:gd name="T29" fmla="*/ 1366 h 1804"/>
                <a:gd name="T30" fmla="*/ 2009 w 2135"/>
                <a:gd name="T31" fmla="*/ 1510 h 1804"/>
                <a:gd name="T32" fmla="*/ 2069 w 2135"/>
                <a:gd name="T33" fmla="*/ 1654 h 1804"/>
                <a:gd name="T34" fmla="*/ 2123 w 2135"/>
                <a:gd name="T35" fmla="*/ 1804 h 1804"/>
                <a:gd name="T36" fmla="*/ 2135 w 2135"/>
                <a:gd name="T37" fmla="*/ 1804 h 1804"/>
                <a:gd name="T38" fmla="*/ 2081 w 2135"/>
                <a:gd name="T39" fmla="*/ 1654 h 1804"/>
                <a:gd name="T40" fmla="*/ 2021 w 2135"/>
                <a:gd name="T41" fmla="*/ 1510 h 1804"/>
                <a:gd name="T42" fmla="*/ 1949 w 2135"/>
                <a:gd name="T43" fmla="*/ 1366 h 1804"/>
                <a:gd name="T44" fmla="*/ 1866 w 2135"/>
                <a:gd name="T45" fmla="*/ 1223 h 1804"/>
                <a:gd name="T46" fmla="*/ 1722 w 2135"/>
                <a:gd name="T47" fmla="*/ 1013 h 1804"/>
                <a:gd name="T48" fmla="*/ 1561 w 2135"/>
                <a:gd name="T49" fmla="*/ 821 h 1804"/>
                <a:gd name="T50" fmla="*/ 1387 w 2135"/>
                <a:gd name="T51" fmla="*/ 647 h 1804"/>
                <a:gd name="T52" fmla="*/ 1202 w 2135"/>
                <a:gd name="T53" fmla="*/ 491 h 1804"/>
                <a:gd name="T54" fmla="*/ 999 w 2135"/>
                <a:gd name="T55" fmla="*/ 353 h 1804"/>
                <a:gd name="T56" fmla="*/ 783 w 2135"/>
                <a:gd name="T57" fmla="*/ 239 h 1804"/>
                <a:gd name="T58" fmla="*/ 562 w 2135"/>
                <a:gd name="T59" fmla="*/ 138 h 1804"/>
                <a:gd name="T60" fmla="*/ 329 w 2135"/>
                <a:gd name="T61" fmla="*/ 66 h 1804"/>
                <a:gd name="T62" fmla="*/ 329 w 2135"/>
                <a:gd name="T63" fmla="*/ 66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a:noFill/>
            </a:ln>
          </p:spPr>
          <p:txBody>
            <a:bodyPr/>
            <a:lstStyle/>
            <a:p>
              <a:pPr eaLnBrk="1" hangingPunct="1">
                <a:defRPr/>
              </a:pPr>
              <a:endParaRPr lang="es-MX"/>
            </a:p>
          </p:txBody>
        </p:sp>
        <p:sp>
          <p:nvSpPr>
            <p:cNvPr id="119812" name="Freeform 4">
              <a:extLst>
                <a:ext uri="{FF2B5EF4-FFF2-40B4-BE49-F238E27FC236}">
                  <a16:creationId xmlns:a16="http://schemas.microsoft.com/office/drawing/2014/main" id="{8913B849-44A6-4586-9C85-9C61FF162A61}"/>
                </a:ext>
              </a:extLst>
            </p:cNvPr>
            <p:cNvSpPr>
              <a:spLocks/>
            </p:cNvSpPr>
            <p:nvPr/>
          </p:nvSpPr>
          <p:spPr bwMode="hidden">
            <a:xfrm>
              <a:off x="0" y="2458"/>
              <a:ext cx="1854" cy="1858"/>
            </a:xfrm>
            <a:custGeom>
              <a:avLst/>
              <a:gdLst>
                <a:gd name="T0" fmla="*/ 1854 w 1854"/>
                <a:gd name="T1" fmla="*/ 1858 h 1858"/>
                <a:gd name="T2" fmla="*/ 0 w 1854"/>
                <a:gd name="T3" fmla="*/ 1858 h 1858"/>
                <a:gd name="T4" fmla="*/ 0 w 1854"/>
                <a:gd name="T5" fmla="*/ 0 h 1858"/>
                <a:gd name="T6" fmla="*/ 1854 w 1854"/>
                <a:gd name="T7" fmla="*/ 1858 h 1858"/>
                <a:gd name="T8" fmla="*/ 1854 w 1854"/>
                <a:gd name="T9" fmla="*/ 1858 h 1858"/>
              </a:gdLst>
              <a:ahLst/>
              <a:cxnLst>
                <a:cxn ang="0">
                  <a:pos x="T0" y="T1"/>
                </a:cxn>
                <a:cxn ang="0">
                  <a:pos x="T2" y="T3"/>
                </a:cxn>
                <a:cxn ang="0">
                  <a:pos x="T4" y="T5"/>
                </a:cxn>
                <a:cxn ang="0">
                  <a:pos x="T6" y="T7"/>
                </a:cxn>
                <a:cxn ang="0">
                  <a:pos x="T8" y="T9"/>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a:noFill/>
            </a:ln>
          </p:spPr>
          <p:txBody>
            <a:bodyPr/>
            <a:lstStyle/>
            <a:p>
              <a:pPr eaLnBrk="1" hangingPunct="1">
                <a:defRPr/>
              </a:pPr>
              <a:endParaRPr lang="es-MX"/>
            </a:p>
          </p:txBody>
        </p:sp>
        <p:sp>
          <p:nvSpPr>
            <p:cNvPr id="119813" name="Freeform 5">
              <a:extLst>
                <a:ext uri="{FF2B5EF4-FFF2-40B4-BE49-F238E27FC236}">
                  <a16:creationId xmlns:a16="http://schemas.microsoft.com/office/drawing/2014/main" id="{E1272AD8-8E2C-47D5-9F8C-7BB47D251508}"/>
                </a:ext>
              </a:extLst>
            </p:cNvPr>
            <p:cNvSpPr>
              <a:spLocks/>
            </p:cNvSpPr>
            <p:nvPr/>
          </p:nvSpPr>
          <p:spPr bwMode="ltGray">
            <a:xfrm>
              <a:off x="0" y="2735"/>
              <a:ext cx="1745" cy="1577"/>
            </a:xfrm>
            <a:custGeom>
              <a:avLst/>
              <a:gdLst>
                <a:gd name="T0" fmla="*/ 1640 w 1745"/>
                <a:gd name="T1" fmla="*/ 1377 h 1577"/>
                <a:gd name="T2" fmla="*/ 1692 w 1745"/>
                <a:gd name="T3" fmla="*/ 1479 h 1577"/>
                <a:gd name="T4" fmla="*/ 1732 w 1745"/>
                <a:gd name="T5" fmla="*/ 1577 h 1577"/>
                <a:gd name="T6" fmla="*/ 1745 w 1745"/>
                <a:gd name="T7" fmla="*/ 1577 h 1577"/>
                <a:gd name="T8" fmla="*/ 1703 w 1745"/>
                <a:gd name="T9" fmla="*/ 1469 h 1577"/>
                <a:gd name="T10" fmla="*/ 1649 w 1745"/>
                <a:gd name="T11" fmla="*/ 1367 h 1577"/>
                <a:gd name="T12" fmla="*/ 1535 w 1745"/>
                <a:gd name="T13" fmla="*/ 1157 h 1577"/>
                <a:gd name="T14" fmla="*/ 1395 w 1745"/>
                <a:gd name="T15" fmla="*/ 951 h 1577"/>
                <a:gd name="T16" fmla="*/ 1236 w 1745"/>
                <a:gd name="T17" fmla="*/ 756 h 1577"/>
                <a:gd name="T18" fmla="*/ 1061 w 1745"/>
                <a:gd name="T19" fmla="*/ 582 h 1577"/>
                <a:gd name="T20" fmla="*/ 876 w 1745"/>
                <a:gd name="T21" fmla="*/ 426 h 1577"/>
                <a:gd name="T22" fmla="*/ 672 w 1745"/>
                <a:gd name="T23" fmla="*/ 294 h 1577"/>
                <a:gd name="T24" fmla="*/ 455 w 1745"/>
                <a:gd name="T25" fmla="*/ 174 h 1577"/>
                <a:gd name="T26" fmla="*/ 234 w 1745"/>
                <a:gd name="T27" fmla="*/ 78 h 1577"/>
                <a:gd name="T28" fmla="*/ 0 w 1745"/>
                <a:gd name="T29" fmla="*/ 0 h 1577"/>
                <a:gd name="T30" fmla="*/ 0 w 1745"/>
                <a:gd name="T31" fmla="*/ 12 h 1577"/>
                <a:gd name="T32" fmla="*/ 222 w 1745"/>
                <a:gd name="T33" fmla="*/ 89 h 1577"/>
                <a:gd name="T34" fmla="*/ 446 w 1745"/>
                <a:gd name="T35" fmla="*/ 185 h 1577"/>
                <a:gd name="T36" fmla="*/ 662 w 1745"/>
                <a:gd name="T37" fmla="*/ 305 h 1577"/>
                <a:gd name="T38" fmla="*/ 866 w 1745"/>
                <a:gd name="T39" fmla="*/ 437 h 1577"/>
                <a:gd name="T40" fmla="*/ 1052 w 1745"/>
                <a:gd name="T41" fmla="*/ 593 h 1577"/>
                <a:gd name="T42" fmla="*/ 1226 w 1745"/>
                <a:gd name="T43" fmla="*/ 767 h 1577"/>
                <a:gd name="T44" fmla="*/ 1385 w 1745"/>
                <a:gd name="T45" fmla="*/ 960 h 1577"/>
                <a:gd name="T46" fmla="*/ 1526 w 1745"/>
                <a:gd name="T47" fmla="*/ 1167 h 1577"/>
                <a:gd name="T48" fmla="*/ 1640 w 1745"/>
                <a:gd name="T49" fmla="*/ 137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a:noFill/>
            </a:ln>
          </p:spPr>
          <p:txBody>
            <a:bodyPr/>
            <a:lstStyle/>
            <a:p>
              <a:pPr eaLnBrk="1" hangingPunct="1">
                <a:defRPr/>
              </a:pPr>
              <a:endParaRPr lang="es-MX"/>
            </a:p>
          </p:txBody>
        </p:sp>
        <p:sp>
          <p:nvSpPr>
            <p:cNvPr id="119814" name="Freeform 6">
              <a:extLst>
                <a:ext uri="{FF2B5EF4-FFF2-40B4-BE49-F238E27FC236}">
                  <a16:creationId xmlns:a16="http://schemas.microsoft.com/office/drawing/2014/main" id="{1C636087-2870-4367-9681-5B6988003BA0}"/>
                </a:ext>
              </a:extLst>
            </p:cNvPr>
            <p:cNvSpPr>
              <a:spLocks/>
            </p:cNvSpPr>
            <p:nvPr/>
          </p:nvSpPr>
          <p:spPr bwMode="ltGray">
            <a:xfrm>
              <a:off x="0" y="2544"/>
              <a:ext cx="1745" cy="1768"/>
            </a:xfrm>
            <a:custGeom>
              <a:avLst/>
              <a:gdLst>
                <a:gd name="T0" fmla="*/ 0 w 1745"/>
                <a:gd name="T1" fmla="*/ 0 h 1768"/>
                <a:gd name="T2" fmla="*/ 0 w 1745"/>
                <a:gd name="T3" fmla="*/ 12 h 1768"/>
                <a:gd name="T4" fmla="*/ 210 w 1745"/>
                <a:gd name="T5" fmla="*/ 88 h 1768"/>
                <a:gd name="T6" fmla="*/ 426 w 1745"/>
                <a:gd name="T7" fmla="*/ 190 h 1768"/>
                <a:gd name="T8" fmla="*/ 630 w 1745"/>
                <a:gd name="T9" fmla="*/ 304 h 1768"/>
                <a:gd name="T10" fmla="*/ 818 w 1745"/>
                <a:gd name="T11" fmla="*/ 442 h 1768"/>
                <a:gd name="T12" fmla="*/ 998 w 1745"/>
                <a:gd name="T13" fmla="*/ 592 h 1768"/>
                <a:gd name="T14" fmla="*/ 1164 w 1745"/>
                <a:gd name="T15" fmla="*/ 766 h 1768"/>
                <a:gd name="T16" fmla="*/ 1310 w 1745"/>
                <a:gd name="T17" fmla="*/ 942 h 1768"/>
                <a:gd name="T18" fmla="*/ 1454 w 1745"/>
                <a:gd name="T19" fmla="*/ 1146 h 1768"/>
                <a:gd name="T20" fmla="*/ 1536 w 1745"/>
                <a:gd name="T21" fmla="*/ 1298 h 1768"/>
                <a:gd name="T22" fmla="*/ 1614 w 1745"/>
                <a:gd name="T23" fmla="*/ 1456 h 1768"/>
                <a:gd name="T24" fmla="*/ 1682 w 1745"/>
                <a:gd name="T25" fmla="*/ 1616 h 1768"/>
                <a:gd name="T26" fmla="*/ 1733 w 1745"/>
                <a:gd name="T27" fmla="*/ 1768 h 1768"/>
                <a:gd name="T28" fmla="*/ 1745 w 1745"/>
                <a:gd name="T29" fmla="*/ 1768 h 1768"/>
                <a:gd name="T30" fmla="*/ 1691 w 1745"/>
                <a:gd name="T31" fmla="*/ 1606 h 1768"/>
                <a:gd name="T32" fmla="*/ 1623 w 1745"/>
                <a:gd name="T33" fmla="*/ 1445 h 1768"/>
                <a:gd name="T34" fmla="*/ 1547 w 1745"/>
                <a:gd name="T35" fmla="*/ 1288 h 1768"/>
                <a:gd name="T36" fmla="*/ 1463 w 1745"/>
                <a:gd name="T37" fmla="*/ 1136 h 1768"/>
                <a:gd name="T38" fmla="*/ 1320 w 1745"/>
                <a:gd name="T39" fmla="*/ 932 h 1768"/>
                <a:gd name="T40" fmla="*/ 1173 w 1745"/>
                <a:gd name="T41" fmla="*/ 755 h 1768"/>
                <a:gd name="T42" fmla="*/ 1008 w 1745"/>
                <a:gd name="T43" fmla="*/ 581 h 1768"/>
                <a:gd name="T44" fmla="*/ 827 w 1745"/>
                <a:gd name="T45" fmla="*/ 431 h 1768"/>
                <a:gd name="T46" fmla="*/ 642 w 1745"/>
                <a:gd name="T47" fmla="*/ 293 h 1768"/>
                <a:gd name="T48" fmla="*/ 437 w 1745"/>
                <a:gd name="T49" fmla="*/ 179 h 1768"/>
                <a:gd name="T50" fmla="*/ 222 w 1745"/>
                <a:gd name="T51" fmla="*/ 78 h 1768"/>
                <a:gd name="T52" fmla="*/ 0 w 1745"/>
                <a:gd name="T53" fmla="*/ 0 h 1768"/>
                <a:gd name="T54" fmla="*/ 0 w 1745"/>
                <a:gd name="T55" fmla="*/ 0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a:noFill/>
            </a:ln>
          </p:spPr>
          <p:txBody>
            <a:bodyPr/>
            <a:lstStyle/>
            <a:p>
              <a:pPr eaLnBrk="1" hangingPunct="1">
                <a:defRPr/>
              </a:pPr>
              <a:endParaRPr lang="es-MX"/>
            </a:p>
          </p:txBody>
        </p:sp>
        <p:sp>
          <p:nvSpPr>
            <p:cNvPr id="7180" name="Oval 7">
              <a:extLst>
                <a:ext uri="{FF2B5EF4-FFF2-40B4-BE49-F238E27FC236}">
                  <a16:creationId xmlns:a16="http://schemas.microsoft.com/office/drawing/2014/main" id="{600DD480-FEDB-46E0-90FE-3491D6256CC8}"/>
                </a:ext>
              </a:extLst>
            </p:cNvPr>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7181" name="Oval 8">
              <a:extLst>
                <a:ext uri="{FF2B5EF4-FFF2-40B4-BE49-F238E27FC236}">
                  <a16:creationId xmlns:a16="http://schemas.microsoft.com/office/drawing/2014/main" id="{68D209F6-BB58-433E-971B-98EC7D1399A4}"/>
                </a:ext>
              </a:extLst>
            </p:cNvPr>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7182" name="Oval 9">
              <a:extLst>
                <a:ext uri="{FF2B5EF4-FFF2-40B4-BE49-F238E27FC236}">
                  <a16:creationId xmlns:a16="http://schemas.microsoft.com/office/drawing/2014/main" id="{001C1E29-A7D5-4CEF-A565-82EA3DE2B244}"/>
                </a:ext>
              </a:extLst>
            </p:cNvPr>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grpSp>
      <p:sp>
        <p:nvSpPr>
          <p:cNvPr id="119818" name="Rectangle 10">
            <a:extLst>
              <a:ext uri="{FF2B5EF4-FFF2-40B4-BE49-F238E27FC236}">
                <a16:creationId xmlns:a16="http://schemas.microsoft.com/office/drawing/2014/main" id="{F4C9F298-920E-427D-95F7-F45690886F85}"/>
              </a:ext>
            </a:extLst>
          </p:cNvPr>
          <p:cNvSpPr>
            <a:spLocks noGrp="1" noChangeArrowheads="1"/>
          </p:cNvSpPr>
          <p:nvPr>
            <p:ph type="title"/>
          </p:nvPr>
        </p:nvSpPr>
        <p:spPr bwMode="auto">
          <a:xfrm>
            <a:off x="457200" y="277813"/>
            <a:ext cx="82296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es-ES" altLang="es-MX"/>
              <a:t>Haga clic para cambiar el estilo de título	</a:t>
            </a:r>
          </a:p>
        </p:txBody>
      </p:sp>
      <p:sp>
        <p:nvSpPr>
          <p:cNvPr id="119819" name="Rectangle 11">
            <a:extLst>
              <a:ext uri="{FF2B5EF4-FFF2-40B4-BE49-F238E27FC236}">
                <a16:creationId xmlns:a16="http://schemas.microsoft.com/office/drawing/2014/main" id="{852BB985-BF84-4EBC-9965-A2ABFDA16C50}"/>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
        <p:nvSpPr>
          <p:cNvPr id="119820" name="Rectangle 12">
            <a:extLst>
              <a:ext uri="{FF2B5EF4-FFF2-40B4-BE49-F238E27FC236}">
                <a16:creationId xmlns:a16="http://schemas.microsoft.com/office/drawing/2014/main" id="{100AE530-010D-4715-9607-C26AB8AD0BDF}"/>
              </a:ext>
            </a:extLst>
          </p:cNvPr>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FFFFFF"/>
                  </a:outerShdw>
                </a:effectLst>
              </a:defRPr>
            </a:lvl1pPr>
          </a:lstStyle>
          <a:p>
            <a:pPr>
              <a:defRPr/>
            </a:pPr>
            <a:endParaRPr lang="es-ES" altLang="es-MX"/>
          </a:p>
        </p:txBody>
      </p:sp>
      <p:sp>
        <p:nvSpPr>
          <p:cNvPr id="119821" name="Rectangle 13">
            <a:extLst>
              <a:ext uri="{FF2B5EF4-FFF2-40B4-BE49-F238E27FC236}">
                <a16:creationId xmlns:a16="http://schemas.microsoft.com/office/drawing/2014/main" id="{ACA6DDFF-6DA5-4E5A-B132-8FA2DDC9B381}"/>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FFFFFF"/>
                  </a:outerShdw>
                </a:effectLst>
              </a:defRPr>
            </a:lvl1pPr>
          </a:lstStyle>
          <a:p>
            <a:pPr>
              <a:defRPr/>
            </a:pPr>
            <a:endParaRPr lang="es-ES" altLang="es-MX"/>
          </a:p>
        </p:txBody>
      </p:sp>
      <p:sp>
        <p:nvSpPr>
          <p:cNvPr id="119822" name="Rectangle 14">
            <a:extLst>
              <a:ext uri="{FF2B5EF4-FFF2-40B4-BE49-F238E27FC236}">
                <a16:creationId xmlns:a16="http://schemas.microsoft.com/office/drawing/2014/main" id="{F79BF41E-2A95-4804-9672-4CB3BB33773B}"/>
              </a:ext>
            </a:extLst>
          </p:cNvPr>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FFFFFF"/>
                  </a:outerShdw>
                </a:effectLst>
              </a:defRPr>
            </a:lvl1pPr>
          </a:lstStyle>
          <a:p>
            <a:pPr>
              <a:defRPr/>
            </a:pPr>
            <a:fld id="{577CD089-BAA1-4B61-B297-A4B7692D4931}" type="slidenum">
              <a:rPr lang="es-ES" altLang="es-MX"/>
              <a:pPr>
                <a:defRPr/>
              </a:pPr>
              <a:t>‹Nº›</a:t>
            </a:fld>
            <a:endParaRPr lang="es-ES" altLang="es-MX"/>
          </a:p>
        </p:txBody>
      </p:sp>
    </p:spTree>
  </p:cSld>
  <p:clrMap bg1="lt1" tx1="dk1" bg2="lt2" tx2="dk2" accent1="accent1" accent2="accent2" accent3="accent3" accent4="accent4" accent5="accent5" accent6="accent6" hlink="hlink" folHlink="folHlink"/>
  <p:sldLayoutIdLst>
    <p:sldLayoutId id="2147483868"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fade">
                                      <p:cBhvr>
                                        <p:cTn id="7" dur="1000"/>
                                        <p:tgtEl>
                                          <p:spTgt spid="119818"/>
                                        </p:tgtEl>
                                      </p:cBhvr>
                                    </p:animEffect>
                                    <p:anim calcmode="lin" valueType="num">
                                      <p:cBhvr>
                                        <p:cTn id="8" dur="1000" fill="hold"/>
                                        <p:tgtEl>
                                          <p:spTgt spid="119818"/>
                                        </p:tgtEl>
                                        <p:attrNameLst>
                                          <p:attrName>ppt_x</p:attrName>
                                        </p:attrNameLst>
                                      </p:cBhvr>
                                      <p:tavLst>
                                        <p:tav tm="0">
                                          <p:val>
                                            <p:strVal val="#ppt_x"/>
                                          </p:val>
                                        </p:tav>
                                        <p:tav tm="100000">
                                          <p:val>
                                            <p:strVal val="#ppt_x"/>
                                          </p:val>
                                        </p:tav>
                                      </p:tavLst>
                                    </p:anim>
                                    <p:anim calcmode="lin" valueType="num">
                                      <p:cBhvr>
                                        <p:cTn id="9" dur="898" decel="100000" fill="hold"/>
                                        <p:tgtEl>
                                          <p:spTgt spid="11981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1981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9819">
                                            <p:txEl>
                                              <p:pRg st="0" end="0"/>
                                            </p:txEl>
                                          </p:spTgt>
                                        </p:tgtEl>
                                        <p:attrNameLst>
                                          <p:attrName>style.visibility</p:attrName>
                                        </p:attrNameLst>
                                      </p:cBhvr>
                                      <p:to>
                                        <p:strVal val="visible"/>
                                      </p:to>
                                    </p:set>
                                    <p:animEffect transition="in" filter="fade">
                                      <p:cBhvr>
                                        <p:cTn id="15" dur="1000"/>
                                        <p:tgtEl>
                                          <p:spTgt spid="119819">
                                            <p:txEl>
                                              <p:pRg st="0" end="0"/>
                                            </p:txEl>
                                          </p:spTgt>
                                        </p:tgtEl>
                                      </p:cBhvr>
                                    </p:animEffect>
                                    <p:anim calcmode="lin" valueType="num">
                                      <p:cBhvr>
                                        <p:cTn id="16" dur="1000" fill="hold"/>
                                        <p:tgtEl>
                                          <p:spTgt spid="11981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1981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19819">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119819">
                                            <p:txEl>
                                              <p:pRg st="1" end="1"/>
                                            </p:txEl>
                                          </p:spTgt>
                                        </p:tgtEl>
                                        <p:attrNameLst>
                                          <p:attrName>style.visibility</p:attrName>
                                        </p:attrNameLst>
                                      </p:cBhvr>
                                      <p:to>
                                        <p:strVal val="visible"/>
                                      </p:to>
                                    </p:set>
                                    <p:animEffect transition="in" filter="fade">
                                      <p:cBhvr>
                                        <p:cTn id="21" dur="1000"/>
                                        <p:tgtEl>
                                          <p:spTgt spid="119819">
                                            <p:txEl>
                                              <p:pRg st="1" end="1"/>
                                            </p:txEl>
                                          </p:spTgt>
                                        </p:tgtEl>
                                      </p:cBhvr>
                                    </p:animEffect>
                                    <p:anim calcmode="lin" valueType="num">
                                      <p:cBhvr>
                                        <p:cTn id="22" dur="1000" fill="hold"/>
                                        <p:tgtEl>
                                          <p:spTgt spid="119819">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119819">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119819">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19819">
                                            <p:txEl>
                                              <p:pRg st="2" end="2"/>
                                            </p:txEl>
                                          </p:spTgt>
                                        </p:tgtEl>
                                        <p:attrNameLst>
                                          <p:attrName>style.visibility</p:attrName>
                                        </p:attrNameLst>
                                      </p:cBhvr>
                                      <p:to>
                                        <p:strVal val="visible"/>
                                      </p:to>
                                    </p:set>
                                    <p:animEffect transition="in" filter="fade">
                                      <p:cBhvr>
                                        <p:cTn id="27" dur="1000"/>
                                        <p:tgtEl>
                                          <p:spTgt spid="119819">
                                            <p:txEl>
                                              <p:pRg st="2" end="2"/>
                                            </p:txEl>
                                          </p:spTgt>
                                        </p:tgtEl>
                                      </p:cBhvr>
                                    </p:animEffect>
                                    <p:anim calcmode="lin" valueType="num">
                                      <p:cBhvr>
                                        <p:cTn id="28" dur="1000" fill="hold"/>
                                        <p:tgtEl>
                                          <p:spTgt spid="119819">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119819">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119819">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119819">
                                            <p:txEl>
                                              <p:pRg st="3" end="3"/>
                                            </p:txEl>
                                          </p:spTgt>
                                        </p:tgtEl>
                                        <p:attrNameLst>
                                          <p:attrName>style.visibility</p:attrName>
                                        </p:attrNameLst>
                                      </p:cBhvr>
                                      <p:to>
                                        <p:strVal val="visible"/>
                                      </p:to>
                                    </p:set>
                                    <p:animEffect transition="in" filter="fade">
                                      <p:cBhvr>
                                        <p:cTn id="33" dur="1000"/>
                                        <p:tgtEl>
                                          <p:spTgt spid="119819">
                                            <p:txEl>
                                              <p:pRg st="3" end="3"/>
                                            </p:txEl>
                                          </p:spTgt>
                                        </p:tgtEl>
                                      </p:cBhvr>
                                    </p:animEffect>
                                    <p:anim calcmode="lin" valueType="num">
                                      <p:cBhvr>
                                        <p:cTn id="34" dur="1000" fill="hold"/>
                                        <p:tgtEl>
                                          <p:spTgt spid="119819">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119819">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119819">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119819">
                                            <p:txEl>
                                              <p:pRg st="4" end="4"/>
                                            </p:txEl>
                                          </p:spTgt>
                                        </p:tgtEl>
                                        <p:attrNameLst>
                                          <p:attrName>style.visibility</p:attrName>
                                        </p:attrNameLst>
                                      </p:cBhvr>
                                      <p:to>
                                        <p:strVal val="visible"/>
                                      </p:to>
                                    </p:set>
                                    <p:animEffect transition="in" filter="fade">
                                      <p:cBhvr>
                                        <p:cTn id="39" dur="1000"/>
                                        <p:tgtEl>
                                          <p:spTgt spid="119819">
                                            <p:txEl>
                                              <p:pRg st="4" end="4"/>
                                            </p:txEl>
                                          </p:spTgt>
                                        </p:tgtEl>
                                      </p:cBhvr>
                                    </p:animEffect>
                                    <p:anim calcmode="lin" valueType="num">
                                      <p:cBhvr>
                                        <p:cTn id="40" dur="1000" fill="hold"/>
                                        <p:tgtEl>
                                          <p:spTgt spid="119819">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19819">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1981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p:bldP spid="119819" grpId="0" build="p">
        <p:tmplLst>
          <p:tmpl lvl="1">
            <p:tnLst>
              <p:par>
                <p:cTn presetID="37" presetClass="entr" presetSubtype="0" fill="hold" nodeType="clickEffect">
                  <p:stCondLst>
                    <p:cond delay="0"/>
                  </p:stCondLst>
                  <p:childTnLst>
                    <p:set>
                      <p:cBhvr>
                        <p:cTn dur="1" fill="hold">
                          <p:stCondLst>
                            <p:cond delay="0"/>
                          </p:stCondLst>
                        </p:cTn>
                        <p:tgtEl>
                          <p:spTgt spid="119819"/>
                        </p:tgtEl>
                        <p:attrNameLst>
                          <p:attrName>style.visibility</p:attrName>
                        </p:attrNameLst>
                      </p:cBhvr>
                      <p:to>
                        <p:strVal val="visible"/>
                      </p:to>
                    </p:set>
                    <p:animEffect transition="in" filter="fade">
                      <p:cBhvr>
                        <p:cTn dur="1000"/>
                        <p:tgtEl>
                          <p:spTgt spid="119819"/>
                        </p:tgtEl>
                      </p:cBhvr>
                    </p:animEffect>
                    <p:anim calcmode="lin" valueType="num">
                      <p:cBhvr>
                        <p:cTn dur="1000" fill="hold"/>
                        <p:tgtEl>
                          <p:spTgt spid="119819"/>
                        </p:tgtEl>
                        <p:attrNameLst>
                          <p:attrName>ppt_x</p:attrName>
                        </p:attrNameLst>
                      </p:cBhvr>
                      <p:tavLst>
                        <p:tav tm="0">
                          <p:val>
                            <p:strVal val="#ppt_x"/>
                          </p:val>
                        </p:tav>
                        <p:tav tm="100000">
                          <p:val>
                            <p:strVal val="#ppt_x"/>
                          </p:val>
                        </p:tav>
                      </p:tavLst>
                    </p:anim>
                    <p:anim calcmode="lin" valueType="num">
                      <p:cBhvr>
                        <p:cTn dur="898" decel="100000" fill="hold"/>
                        <p:tgtEl>
                          <p:spTgt spid="119819"/>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19819"/>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119819"/>
                        </p:tgtEl>
                        <p:attrNameLst>
                          <p:attrName>style.visibility</p:attrName>
                        </p:attrNameLst>
                      </p:cBhvr>
                      <p:to>
                        <p:strVal val="visible"/>
                      </p:to>
                    </p:set>
                    <p:animEffect transition="in" filter="fade">
                      <p:cBhvr>
                        <p:cTn dur="1000"/>
                        <p:tgtEl>
                          <p:spTgt spid="119819"/>
                        </p:tgtEl>
                      </p:cBhvr>
                    </p:animEffect>
                    <p:anim calcmode="lin" valueType="num">
                      <p:cBhvr>
                        <p:cTn dur="1000" fill="hold"/>
                        <p:tgtEl>
                          <p:spTgt spid="119819"/>
                        </p:tgtEl>
                        <p:attrNameLst>
                          <p:attrName>ppt_x</p:attrName>
                        </p:attrNameLst>
                      </p:cBhvr>
                      <p:tavLst>
                        <p:tav tm="0">
                          <p:val>
                            <p:strVal val="#ppt_x"/>
                          </p:val>
                        </p:tav>
                        <p:tav tm="100000">
                          <p:val>
                            <p:strVal val="#ppt_x"/>
                          </p:val>
                        </p:tav>
                      </p:tavLst>
                    </p:anim>
                    <p:anim calcmode="lin" valueType="num">
                      <p:cBhvr>
                        <p:cTn dur="898" decel="100000" fill="hold"/>
                        <p:tgtEl>
                          <p:spTgt spid="119819"/>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19819"/>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119819"/>
                        </p:tgtEl>
                        <p:attrNameLst>
                          <p:attrName>style.visibility</p:attrName>
                        </p:attrNameLst>
                      </p:cBhvr>
                      <p:to>
                        <p:strVal val="visible"/>
                      </p:to>
                    </p:set>
                    <p:animEffect transition="in" filter="fade">
                      <p:cBhvr>
                        <p:cTn dur="1000"/>
                        <p:tgtEl>
                          <p:spTgt spid="119819"/>
                        </p:tgtEl>
                      </p:cBhvr>
                    </p:animEffect>
                    <p:anim calcmode="lin" valueType="num">
                      <p:cBhvr>
                        <p:cTn dur="1000" fill="hold"/>
                        <p:tgtEl>
                          <p:spTgt spid="119819"/>
                        </p:tgtEl>
                        <p:attrNameLst>
                          <p:attrName>ppt_x</p:attrName>
                        </p:attrNameLst>
                      </p:cBhvr>
                      <p:tavLst>
                        <p:tav tm="0">
                          <p:val>
                            <p:strVal val="#ppt_x"/>
                          </p:val>
                        </p:tav>
                        <p:tav tm="100000">
                          <p:val>
                            <p:strVal val="#ppt_x"/>
                          </p:val>
                        </p:tav>
                      </p:tavLst>
                    </p:anim>
                    <p:anim calcmode="lin" valueType="num">
                      <p:cBhvr>
                        <p:cTn dur="898" decel="100000" fill="hold"/>
                        <p:tgtEl>
                          <p:spTgt spid="119819"/>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19819"/>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119819"/>
                        </p:tgtEl>
                        <p:attrNameLst>
                          <p:attrName>style.visibility</p:attrName>
                        </p:attrNameLst>
                      </p:cBhvr>
                      <p:to>
                        <p:strVal val="visible"/>
                      </p:to>
                    </p:set>
                    <p:animEffect transition="in" filter="fade">
                      <p:cBhvr>
                        <p:cTn dur="1000"/>
                        <p:tgtEl>
                          <p:spTgt spid="119819"/>
                        </p:tgtEl>
                      </p:cBhvr>
                    </p:animEffect>
                    <p:anim calcmode="lin" valueType="num">
                      <p:cBhvr>
                        <p:cTn dur="1000" fill="hold"/>
                        <p:tgtEl>
                          <p:spTgt spid="119819"/>
                        </p:tgtEl>
                        <p:attrNameLst>
                          <p:attrName>ppt_x</p:attrName>
                        </p:attrNameLst>
                      </p:cBhvr>
                      <p:tavLst>
                        <p:tav tm="0">
                          <p:val>
                            <p:strVal val="#ppt_x"/>
                          </p:val>
                        </p:tav>
                        <p:tav tm="100000">
                          <p:val>
                            <p:strVal val="#ppt_x"/>
                          </p:val>
                        </p:tav>
                      </p:tavLst>
                    </p:anim>
                    <p:anim calcmode="lin" valueType="num">
                      <p:cBhvr>
                        <p:cTn dur="898" decel="100000" fill="hold"/>
                        <p:tgtEl>
                          <p:spTgt spid="119819"/>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19819"/>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119819"/>
                        </p:tgtEl>
                        <p:attrNameLst>
                          <p:attrName>style.visibility</p:attrName>
                        </p:attrNameLst>
                      </p:cBhvr>
                      <p:to>
                        <p:strVal val="visible"/>
                      </p:to>
                    </p:set>
                    <p:animEffect transition="in" filter="fade">
                      <p:cBhvr>
                        <p:cTn dur="1000"/>
                        <p:tgtEl>
                          <p:spTgt spid="119819"/>
                        </p:tgtEl>
                      </p:cBhvr>
                    </p:animEffect>
                    <p:anim calcmode="lin" valueType="num">
                      <p:cBhvr>
                        <p:cTn dur="1000" fill="hold"/>
                        <p:tgtEl>
                          <p:spTgt spid="119819"/>
                        </p:tgtEl>
                        <p:attrNameLst>
                          <p:attrName>ppt_x</p:attrName>
                        </p:attrNameLst>
                      </p:cBhvr>
                      <p:tavLst>
                        <p:tav tm="0">
                          <p:val>
                            <p:strVal val="#ppt_x"/>
                          </p:val>
                        </p:tav>
                        <p:tav tm="100000">
                          <p:val>
                            <p:strVal val="#ppt_x"/>
                          </p:val>
                        </p:tav>
                      </p:tavLst>
                    </p:anim>
                    <p:anim calcmode="lin" valueType="num">
                      <p:cBhvr>
                        <p:cTn dur="898" decel="100000" fill="hold"/>
                        <p:tgtEl>
                          <p:spTgt spid="119819"/>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19819"/>
                        </p:tgtEl>
                        <p:attrNameLst>
                          <p:attrName>ppt_y</p:attrName>
                        </p:attrNameLst>
                      </p:cBhvr>
                      <p:tavLst>
                        <p:tav tm="0">
                          <p:val>
                            <p:strVal val="#ppt_y-.03"/>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75000"/>
        <a:buFont typeface="Wingdings" panose="05000000000000000000" pitchFamily="2" charset="2"/>
        <a:buChar char="l"/>
        <a:defRPr sz="3200" kern="1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anose="05000000000000000000" pitchFamily="2" charset="2"/>
        <a:buChar char="l"/>
        <a:defRPr sz="2800" kern="1200">
          <a:solidFill>
            <a:schemeClr val="tx1"/>
          </a:solidFill>
          <a:effectLst>
            <a:outerShdw blurRad="38100" dist="38100" dir="2700000" algn="tl">
              <a:srgbClr val="FFFFFF"/>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75000"/>
        <a:buFont typeface="Wingdings" panose="05000000000000000000" pitchFamily="2" charset="2"/>
        <a:buChar char="l"/>
        <a:defRPr sz="2400" kern="1200">
          <a:solidFill>
            <a:schemeClr val="tx1"/>
          </a:solidFill>
          <a:effectLst>
            <a:outerShdw blurRad="38100" dist="38100" dir="2700000" algn="tl">
              <a:srgbClr val="FFFFFF"/>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75000"/>
        <a:buFont typeface="Wingdings" panose="05000000000000000000" pitchFamily="2" charset="2"/>
        <a:buChar char="l"/>
        <a:defRPr sz="2000" kern="1200">
          <a:solidFill>
            <a:schemeClr val="tx1"/>
          </a:solidFill>
          <a:effectLst>
            <a:outerShdw blurRad="38100" dist="38100" dir="2700000" algn="tl">
              <a:srgbClr val="FFFFFF"/>
            </a:outerShdw>
          </a:effectLst>
          <a:latin typeface="+mn-lt"/>
          <a:ea typeface="+mn-ea"/>
          <a:cs typeface="+mn-cs"/>
        </a:defRPr>
      </a:lvl4pPr>
      <a:lvl5pPr marL="2057400" indent="-228600" algn="l" rtl="0" eaLnBrk="0" fontAlgn="base" hangingPunct="0">
        <a:spcBef>
          <a:spcPct val="20000"/>
        </a:spcBef>
        <a:spcAft>
          <a:spcPct val="0"/>
        </a:spcAft>
        <a:buClr>
          <a:schemeClr val="tx1"/>
        </a:buClr>
        <a:buSzPct val="75000"/>
        <a:buFont typeface="Wingdings" panose="05000000000000000000" pitchFamily="2" charset="2"/>
        <a:buChar char="l"/>
        <a:defRPr sz="2000" kern="1200">
          <a:solidFill>
            <a:schemeClr val="tx1"/>
          </a:solidFill>
          <a:effectLst>
            <a:outerShdw blurRad="38100" dist="38100" dir="2700000" algn="tl">
              <a:srgbClr val="FFFFFF"/>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icroprocesadoresIntel.doc" TargetMode="External"/><Relationship Id="rId2" Type="http://schemas.openxmlformats.org/officeDocument/2006/relationships/image" Target="../media/image4.jpeg"/><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hyperlink" Target="http://images.google.es/imgres?imgurl=http://img.shopping.com/cctool/PrdImg/images/pr/177X150/00/01/32/ca/a0/20105888.JPG&amp;imgrefurl=http://hardwarecentral.dealtime.com/xPC-IBM_Pentium_II_Xeon_450_MHz_10L5901&amp;h=150&amp;w=177&amp;sz=4&amp;tbnid=tl5ceeM_KrsJ:&amp;tbnh=80&amp;tbnw=94&amp;start=29&amp;prev=/images?q%3DPENTIUM%2BII%26start%3D20%26hl%3Des%26lr%3D%26sa%3DN" TargetMode="External"/><Relationship Id="rId2" Type="http://schemas.openxmlformats.org/officeDocument/2006/relationships/image" Target="../media/image12.jpeg"/><Relationship Id="rId1" Type="http://schemas.openxmlformats.org/officeDocument/2006/relationships/slideLayout" Target="../slideLayouts/slideLayout60.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7.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hyperlink" Target="http://demo.zshop.cz/data/zbozi/34x3.jpg" TargetMode="External"/><Relationship Id="rId2" Type="http://schemas.openxmlformats.org/officeDocument/2006/relationships/image" Target="../media/image18.jpeg"/><Relationship Id="rId1" Type="http://schemas.openxmlformats.org/officeDocument/2006/relationships/slideLayout" Target="../slideLayouts/slideLayout75.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3.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94003"/>
        </a:solidFill>
        <a:effectLst/>
      </p:bgPr>
    </p:bg>
    <p:spTree>
      <p:nvGrpSpPr>
        <p:cNvPr id="1" name=""/>
        <p:cNvGrpSpPr/>
        <p:nvPr/>
      </p:nvGrpSpPr>
      <p:grpSpPr>
        <a:xfrm>
          <a:off x="0" y="0"/>
          <a:ext cx="0" cy="0"/>
          <a:chOff x="0" y="0"/>
          <a:chExt cx="0" cy="0"/>
        </a:xfrm>
      </p:grpSpPr>
      <p:pic>
        <p:nvPicPr>
          <p:cNvPr id="15362" name="Picture 11">
            <a:extLst>
              <a:ext uri="{FF2B5EF4-FFF2-40B4-BE49-F238E27FC236}">
                <a16:creationId xmlns:a16="http://schemas.microsoft.com/office/drawing/2014/main" id="{7DCEEA77-FDDD-4C9A-8A05-DB168B529100}"/>
              </a:ext>
            </a:extLst>
          </p:cNvPr>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468313" y="981075"/>
            <a:ext cx="8064500" cy="565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a:extLst>
              <a:ext uri="{FF2B5EF4-FFF2-40B4-BE49-F238E27FC236}">
                <a16:creationId xmlns:a16="http://schemas.microsoft.com/office/drawing/2014/main" id="{04045868-9028-48C9-B234-FF8CF2BD97FC}"/>
              </a:ext>
            </a:extLst>
          </p:cNvPr>
          <p:cNvSpPr>
            <a:spLocks noGrp="1" noChangeArrowheads="1"/>
          </p:cNvSpPr>
          <p:nvPr>
            <p:ph type="ctrTitle"/>
          </p:nvPr>
        </p:nvSpPr>
        <p:spPr>
          <a:xfrm>
            <a:off x="468313" y="0"/>
            <a:ext cx="7772400" cy="993775"/>
          </a:xfrm>
        </p:spPr>
        <p:txBody>
          <a:bodyPr/>
          <a:lstStyle/>
          <a:p>
            <a:pPr eaLnBrk="1" hangingPunct="1">
              <a:defRPr/>
            </a:pPr>
            <a:r>
              <a:rPr lang="es-ES" altLang="es-MX">
                <a:solidFill>
                  <a:srgbClr val="000099"/>
                </a:solidFill>
              </a:rPr>
              <a:t>El Microprocesador</a:t>
            </a:r>
          </a:p>
        </p:txBody>
      </p:sp>
      <p:sp>
        <p:nvSpPr>
          <p:cNvPr id="2051" name="Rectangle 3">
            <a:extLst>
              <a:ext uri="{FF2B5EF4-FFF2-40B4-BE49-F238E27FC236}">
                <a16:creationId xmlns:a16="http://schemas.microsoft.com/office/drawing/2014/main" id="{4A76D076-0C6A-4220-8A49-1D72039FEDBD}"/>
              </a:ext>
            </a:extLst>
          </p:cNvPr>
          <p:cNvSpPr>
            <a:spLocks noGrp="1" noChangeArrowheads="1"/>
          </p:cNvSpPr>
          <p:nvPr>
            <p:ph type="subTitle" idx="1"/>
          </p:nvPr>
        </p:nvSpPr>
        <p:spPr>
          <a:xfrm>
            <a:off x="755650" y="1052513"/>
            <a:ext cx="7777163" cy="1944687"/>
          </a:xfrm>
        </p:spPr>
        <p:txBody>
          <a:bodyPr/>
          <a:lstStyle/>
          <a:p>
            <a:pPr algn="l" eaLnBrk="1" hangingPunct="1">
              <a:defRPr/>
            </a:pPr>
            <a:r>
              <a:rPr lang="es-ES" altLang="es-MX" sz="2400">
                <a:solidFill>
                  <a:srgbClr val="FFFF00"/>
                </a:solidFill>
              </a:rPr>
              <a:t>El microprocesador o CPU el componente más importante de un ordenador. Están compuestos de cuatro secciones funcionales:</a:t>
            </a:r>
          </a:p>
          <a:p>
            <a:pPr algn="l" eaLnBrk="1" hangingPunct="1">
              <a:buFont typeface="Wingdings" panose="05000000000000000000" pitchFamily="2" charset="2"/>
              <a:buChar char="u"/>
              <a:defRPr/>
            </a:pPr>
            <a:r>
              <a:rPr lang="es-ES" altLang="es-MX" sz="2400">
                <a:solidFill>
                  <a:srgbClr val="FFFF00"/>
                </a:solidFill>
              </a:rPr>
              <a:t> La unidad </a:t>
            </a:r>
            <a:r>
              <a:rPr lang="es-ES" altLang="es-MX" sz="2400" b="1">
                <a:solidFill>
                  <a:srgbClr val="FFFF00"/>
                </a:solidFill>
              </a:rPr>
              <a:t>aritmética/lógica</a:t>
            </a:r>
            <a:r>
              <a:rPr lang="es-ES" altLang="es-MX" sz="2400">
                <a:solidFill>
                  <a:srgbClr val="FFFF00"/>
                </a:solidFill>
              </a:rPr>
              <a:t>; proporciona al chip su capacidad de cálculo</a:t>
            </a:r>
          </a:p>
          <a:p>
            <a:pPr algn="l" eaLnBrk="1" hangingPunct="1">
              <a:buFont typeface="Wingdings" panose="05000000000000000000" pitchFamily="2" charset="2"/>
              <a:buChar char="u"/>
              <a:defRPr/>
            </a:pPr>
            <a:r>
              <a:rPr lang="es-ES" altLang="es-MX" sz="2400">
                <a:solidFill>
                  <a:srgbClr val="FFFF00"/>
                </a:solidFill>
              </a:rPr>
              <a:t> Los </a:t>
            </a:r>
            <a:r>
              <a:rPr lang="es-ES" altLang="es-MX" sz="2400" b="1">
                <a:solidFill>
                  <a:srgbClr val="FFFF00"/>
                </a:solidFill>
              </a:rPr>
              <a:t>registros</a:t>
            </a:r>
            <a:r>
              <a:rPr lang="es-ES" altLang="es-MX" sz="2400">
                <a:solidFill>
                  <a:srgbClr val="FFFF00"/>
                </a:solidFill>
              </a:rPr>
              <a:t>; áreas de almacenamiento temporal que contienen datos</a:t>
            </a:r>
          </a:p>
          <a:p>
            <a:pPr algn="l" eaLnBrk="1" hangingPunct="1">
              <a:buFont typeface="Wingdings" panose="05000000000000000000" pitchFamily="2" charset="2"/>
              <a:buChar char="u"/>
              <a:defRPr/>
            </a:pPr>
            <a:r>
              <a:rPr lang="es-ES" altLang="es-MX" sz="2400">
                <a:solidFill>
                  <a:srgbClr val="FFFF00"/>
                </a:solidFill>
              </a:rPr>
              <a:t> La </a:t>
            </a:r>
            <a:r>
              <a:rPr lang="es-ES" altLang="es-MX" sz="2400" b="1">
                <a:solidFill>
                  <a:srgbClr val="FFFF00"/>
                </a:solidFill>
              </a:rPr>
              <a:t>sección de control</a:t>
            </a:r>
            <a:r>
              <a:rPr lang="es-ES" altLang="es-MX" sz="2400">
                <a:solidFill>
                  <a:srgbClr val="FFFF00"/>
                </a:solidFill>
              </a:rPr>
              <a:t>; dirige y controla todos los procesos</a:t>
            </a:r>
          </a:p>
          <a:p>
            <a:pPr algn="l" eaLnBrk="1" hangingPunct="1">
              <a:buFont typeface="Wingdings" panose="05000000000000000000" pitchFamily="2" charset="2"/>
              <a:buChar char="u"/>
              <a:defRPr/>
            </a:pPr>
            <a:r>
              <a:rPr lang="es-ES" altLang="es-MX" sz="2400">
                <a:solidFill>
                  <a:srgbClr val="FFFF00"/>
                </a:solidFill>
              </a:rPr>
              <a:t> Un </a:t>
            </a:r>
            <a:r>
              <a:rPr lang="es-ES" altLang="es-MX" sz="2400" b="1">
                <a:solidFill>
                  <a:srgbClr val="FFFF00"/>
                </a:solidFill>
              </a:rPr>
              <a:t>bus interno</a:t>
            </a:r>
            <a:r>
              <a:rPr lang="es-ES" altLang="es-MX" sz="2400">
                <a:solidFill>
                  <a:srgbClr val="FFFF00"/>
                </a:solidFill>
              </a:rPr>
              <a:t>; red de líneas de comunicación.</a:t>
            </a:r>
          </a:p>
        </p:txBody>
      </p:sp>
      <p:sp>
        <p:nvSpPr>
          <p:cNvPr id="15365" name="AutoShape 12">
            <a:hlinkClick r:id="" action="ppaction://hlinkshowjump?jump=nextslide" highlightClick="1"/>
            <a:extLst>
              <a:ext uri="{FF2B5EF4-FFF2-40B4-BE49-F238E27FC236}">
                <a16:creationId xmlns:a16="http://schemas.microsoft.com/office/drawing/2014/main" id="{3B03B31A-52DA-44D8-BFC1-982622FD0B7A}"/>
              </a:ext>
            </a:extLst>
          </p:cNvPr>
          <p:cNvSpPr>
            <a:spLocks noChangeArrowheads="1"/>
          </p:cNvSpPr>
          <p:nvPr/>
        </p:nvSpPr>
        <p:spPr bwMode="auto">
          <a:xfrm>
            <a:off x="7380288" y="5805488"/>
            <a:ext cx="792162" cy="360362"/>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15366" name="AutoShape 32">
            <a:hlinkClick r:id="rId3" action="ppaction://hlinkfile" highlightClick="1"/>
            <a:extLst>
              <a:ext uri="{FF2B5EF4-FFF2-40B4-BE49-F238E27FC236}">
                <a16:creationId xmlns:a16="http://schemas.microsoft.com/office/drawing/2014/main" id="{D9CE884E-DA7B-42E2-9545-C7A9B136D824}"/>
              </a:ext>
            </a:extLst>
          </p:cNvPr>
          <p:cNvSpPr>
            <a:spLocks noChangeArrowheads="1"/>
          </p:cNvSpPr>
          <p:nvPr/>
        </p:nvSpPr>
        <p:spPr bwMode="auto">
          <a:xfrm>
            <a:off x="6516688" y="5661025"/>
            <a:ext cx="574675" cy="720725"/>
          </a:xfrm>
          <a:prstGeom prst="actionButtonDocumen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Tree>
  </p:cSld>
  <p:clrMapOvr>
    <a:masterClrMapping/>
  </p:clrMapOvr>
  <p:transition>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765E5E"/>
            </a:gs>
            <a:gs pos="50000">
              <a:srgbClr val="FFCCCC"/>
            </a:gs>
            <a:gs pos="100000">
              <a:srgbClr val="765E5E"/>
            </a:gs>
          </a:gsLst>
          <a:lin ang="5400000" scaled="1"/>
        </a:gradFill>
        <a:effectLst/>
      </p:bgPr>
    </p:bg>
    <p:spTree>
      <p:nvGrpSpPr>
        <p:cNvPr id="1" name=""/>
        <p:cNvGrpSpPr/>
        <p:nvPr/>
      </p:nvGrpSpPr>
      <p:grpSpPr>
        <a:xfrm>
          <a:off x="0" y="0"/>
          <a:ext cx="0" cy="0"/>
          <a:chOff x="0" y="0"/>
          <a:chExt cx="0" cy="0"/>
        </a:xfrm>
      </p:grpSpPr>
      <p:pic>
        <p:nvPicPr>
          <p:cNvPr id="4104" name="Picture 8">
            <a:extLst>
              <a:ext uri="{FF2B5EF4-FFF2-40B4-BE49-F238E27FC236}">
                <a16:creationId xmlns:a16="http://schemas.microsoft.com/office/drawing/2014/main" id="{817B7ED0-3B77-4293-9560-E3D4930FAE2D}"/>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468313" y="1844675"/>
            <a:ext cx="3159125" cy="4497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6" name="WordArt 10">
            <a:extLst>
              <a:ext uri="{FF2B5EF4-FFF2-40B4-BE49-F238E27FC236}">
                <a16:creationId xmlns:a16="http://schemas.microsoft.com/office/drawing/2014/main" id="{BC93E64C-3676-4497-AE87-513C09FF6E43}"/>
              </a:ext>
            </a:extLst>
          </p:cNvPr>
          <p:cNvSpPr>
            <a:spLocks noChangeArrowheads="1" noChangeShapeType="1" noTextEdit="1"/>
          </p:cNvSpPr>
          <p:nvPr/>
        </p:nvSpPr>
        <p:spPr bwMode="auto">
          <a:xfrm>
            <a:off x="684213" y="333375"/>
            <a:ext cx="7448550" cy="1276350"/>
          </a:xfrm>
          <a:prstGeom prst="rect">
            <a:avLst/>
          </a:prstGeom>
        </p:spPr>
        <p:txBody>
          <a:bodyPr wrap="none" fromWordArt="1">
            <a:prstTxWarp prst="textPlain">
              <a:avLst>
                <a:gd name="adj" fmla="val 50000"/>
              </a:avLst>
            </a:prstTxWarp>
          </a:bodyPr>
          <a:lstStyle/>
          <a:p>
            <a:pPr algn="ctr"/>
            <a:r>
              <a:rPr lang="es-MX" sz="3600" kern="10" spc="720">
                <a:ln w="9525">
                  <a:solidFill>
                    <a:srgbClr val="3366FF"/>
                  </a:solidFill>
                  <a:round/>
                  <a:headEnd/>
                  <a:tailEnd/>
                </a:ln>
                <a:solidFill>
                  <a:srgbClr val="66CCFF"/>
                </a:solidFill>
                <a:effectLst>
                  <a:outerShdw dist="45791" dir="3378596" algn="ctr" rotWithShape="0">
                    <a:srgbClr val="4D4D4D">
                      <a:alpha val="79999"/>
                    </a:srgbClr>
                  </a:outerShdw>
                </a:effectLst>
                <a:latin typeface="Comic Sans MS" panose="030F0702030302020204" pitchFamily="66" charset="0"/>
              </a:rPr>
              <a:t>Evolución de los microprocesadores</a:t>
            </a:r>
          </a:p>
        </p:txBody>
      </p:sp>
      <p:sp>
        <p:nvSpPr>
          <p:cNvPr id="16388" name="Text Box 11">
            <a:extLst>
              <a:ext uri="{FF2B5EF4-FFF2-40B4-BE49-F238E27FC236}">
                <a16:creationId xmlns:a16="http://schemas.microsoft.com/office/drawing/2014/main" id="{CA540B7F-D30A-471B-B619-2F71C4383621}"/>
              </a:ext>
            </a:extLst>
          </p:cNvPr>
          <p:cNvSpPr txBox="1">
            <a:spLocks noChangeArrowheads="1"/>
          </p:cNvSpPr>
          <p:nvPr/>
        </p:nvSpPr>
        <p:spPr bwMode="auto">
          <a:xfrm>
            <a:off x="4572000" y="2420938"/>
            <a:ext cx="39608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s-MX" altLang="es-MX"/>
          </a:p>
        </p:txBody>
      </p:sp>
      <p:sp>
        <p:nvSpPr>
          <p:cNvPr id="4108" name="Text Box 12">
            <a:extLst>
              <a:ext uri="{FF2B5EF4-FFF2-40B4-BE49-F238E27FC236}">
                <a16:creationId xmlns:a16="http://schemas.microsoft.com/office/drawing/2014/main" id="{AF229338-B55A-4AB3-B3F7-3C665153476B}"/>
              </a:ext>
            </a:extLst>
          </p:cNvPr>
          <p:cNvSpPr txBox="1">
            <a:spLocks noChangeArrowheads="1"/>
          </p:cNvSpPr>
          <p:nvPr/>
        </p:nvSpPr>
        <p:spPr bwMode="auto">
          <a:xfrm>
            <a:off x="4356100" y="2205038"/>
            <a:ext cx="4175125" cy="25654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a:solidFill>
                  <a:srgbClr val="FF33CC"/>
                </a:solidFill>
                <a:latin typeface="Comic Sans MS" panose="030F0702030302020204" pitchFamily="66" charset="0"/>
              </a:rPr>
              <a:t>La evolución de </a:t>
            </a:r>
            <a:r>
              <a:rPr lang="es-ES" altLang="es-MX">
                <a:solidFill>
                  <a:srgbClr val="FF33CC"/>
                </a:solidFill>
                <a:latin typeface="Bodoni MT" panose="02070603080606020203" pitchFamily="18" charset="0"/>
              </a:rPr>
              <a:t>los</a:t>
            </a:r>
            <a:r>
              <a:rPr lang="es-ES" altLang="es-MX">
                <a:solidFill>
                  <a:srgbClr val="FF33CC"/>
                </a:solidFill>
                <a:latin typeface="Comic Sans MS" panose="030F0702030302020204" pitchFamily="66" charset="0"/>
              </a:rPr>
              <a:t> microprocesadores ha sido enorme.</a:t>
            </a:r>
          </a:p>
          <a:p>
            <a:pPr eaLnBrk="1" hangingPunct="1">
              <a:spcBef>
                <a:spcPct val="50000"/>
              </a:spcBef>
            </a:pPr>
            <a:r>
              <a:rPr lang="es-ES" altLang="es-MX">
                <a:solidFill>
                  <a:srgbClr val="FF33CC"/>
                </a:solidFill>
                <a:latin typeface="Comic Sans MS" panose="030F0702030302020204" pitchFamily="66" charset="0"/>
              </a:rPr>
              <a:t>El 8086 es un microprocesador de 8 bits, rápidamente quedó anticuado, ya que las aplicaciones empezaron a desarrollarse con tecnología de 16 bits</a:t>
            </a:r>
            <a:r>
              <a:rPr lang="es-ES" altLang="es-MX">
                <a:solidFill>
                  <a:srgbClr val="FF33CC"/>
                </a:solidFill>
              </a:rPr>
              <a:t>.</a:t>
            </a:r>
          </a:p>
          <a:p>
            <a:pPr eaLnBrk="1" hangingPunct="1">
              <a:spcBef>
                <a:spcPct val="50000"/>
              </a:spcBef>
            </a:pPr>
            <a:endParaRPr lang="es-ES" altLang="es-MX">
              <a:solidFill>
                <a:srgbClr val="FF33CC"/>
              </a:solidFill>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4106"/>
                                        </p:tgtEl>
                                        <p:attrNameLst>
                                          <p:attrName>style.visibility</p:attrName>
                                        </p:attrNameLst>
                                      </p:cBhvr>
                                      <p:to>
                                        <p:strVal val="visible"/>
                                      </p:to>
                                    </p:set>
                                    <p:animEffect transition="in" filter="wipe(down)">
                                      <p:cBhvr>
                                        <p:cTn id="7" dur="500"/>
                                        <p:tgtEl>
                                          <p:spTgt spid="4106"/>
                                        </p:tgtEl>
                                      </p:cBhvr>
                                    </p:animEffect>
                                  </p:childTnLst>
                                </p:cTn>
                              </p:par>
                            </p:childTnLst>
                          </p:cTn>
                        </p:par>
                        <p:par>
                          <p:cTn id="8" fill="hold" nodeType="afterGroup">
                            <p:stCondLst>
                              <p:cond delay="500"/>
                            </p:stCondLst>
                            <p:childTnLst>
                              <p:par>
                                <p:cTn id="9" presetID="4" presetClass="entr" presetSubtype="16" fill="hold" grpId="0" nodeType="afterEffect">
                                  <p:stCondLst>
                                    <p:cond delay="1000"/>
                                  </p:stCondLst>
                                  <p:childTnLst>
                                    <p:set>
                                      <p:cBhvr>
                                        <p:cTn id="10" dur="1" fill="hold">
                                          <p:stCondLst>
                                            <p:cond delay="0"/>
                                          </p:stCondLst>
                                        </p:cTn>
                                        <p:tgtEl>
                                          <p:spTgt spid="4108"/>
                                        </p:tgtEl>
                                        <p:attrNameLst>
                                          <p:attrName>style.visibility</p:attrName>
                                        </p:attrNameLst>
                                      </p:cBhvr>
                                      <p:to>
                                        <p:strVal val="visible"/>
                                      </p:to>
                                    </p:set>
                                    <p:animEffect transition="in" filter="box(in)">
                                      <p:cBhvr>
                                        <p:cTn id="11" dur="1000"/>
                                        <p:tgtEl>
                                          <p:spTgt spid="4108"/>
                                        </p:tgtEl>
                                      </p:cBhvr>
                                    </p:animEffect>
                                  </p:childTnLst>
                                </p:cTn>
                              </p:par>
                            </p:childTnLst>
                          </p:cTn>
                        </p:par>
                        <p:par>
                          <p:cTn id="12" fill="hold" nodeType="afterGroup">
                            <p:stCondLst>
                              <p:cond delay="2500"/>
                            </p:stCondLst>
                            <p:childTnLst>
                              <p:par>
                                <p:cTn id="13" presetID="49" presetClass="entr" presetSubtype="0" decel="100000" fill="hold" nodeType="afterEffect">
                                  <p:stCondLst>
                                    <p:cond delay="1500"/>
                                  </p:stCondLst>
                                  <p:childTnLst>
                                    <p:set>
                                      <p:cBhvr>
                                        <p:cTn id="14" dur="1" fill="hold">
                                          <p:stCondLst>
                                            <p:cond delay="0"/>
                                          </p:stCondLst>
                                        </p:cTn>
                                        <p:tgtEl>
                                          <p:spTgt spid="4104"/>
                                        </p:tgtEl>
                                        <p:attrNameLst>
                                          <p:attrName>style.visibility</p:attrName>
                                        </p:attrNameLst>
                                      </p:cBhvr>
                                      <p:to>
                                        <p:strVal val="visible"/>
                                      </p:to>
                                    </p:set>
                                    <p:anim calcmode="lin" valueType="num">
                                      <p:cBhvr>
                                        <p:cTn id="15" dur="500" fill="hold"/>
                                        <p:tgtEl>
                                          <p:spTgt spid="4104"/>
                                        </p:tgtEl>
                                        <p:attrNameLst>
                                          <p:attrName>ppt_w</p:attrName>
                                        </p:attrNameLst>
                                      </p:cBhvr>
                                      <p:tavLst>
                                        <p:tav tm="0">
                                          <p:val>
                                            <p:fltVal val="0"/>
                                          </p:val>
                                        </p:tav>
                                        <p:tav tm="100000">
                                          <p:val>
                                            <p:strVal val="#ppt_w"/>
                                          </p:val>
                                        </p:tav>
                                      </p:tavLst>
                                    </p:anim>
                                    <p:anim calcmode="lin" valueType="num">
                                      <p:cBhvr>
                                        <p:cTn id="16" dur="500" fill="hold"/>
                                        <p:tgtEl>
                                          <p:spTgt spid="4104"/>
                                        </p:tgtEl>
                                        <p:attrNameLst>
                                          <p:attrName>ppt_h</p:attrName>
                                        </p:attrNameLst>
                                      </p:cBhvr>
                                      <p:tavLst>
                                        <p:tav tm="0">
                                          <p:val>
                                            <p:fltVal val="0"/>
                                          </p:val>
                                        </p:tav>
                                        <p:tav tm="100000">
                                          <p:val>
                                            <p:strVal val="#ppt_h"/>
                                          </p:val>
                                        </p:tav>
                                      </p:tavLst>
                                    </p:anim>
                                    <p:anim calcmode="lin" valueType="num">
                                      <p:cBhvr>
                                        <p:cTn id="17" dur="500" fill="hold"/>
                                        <p:tgtEl>
                                          <p:spTgt spid="4104"/>
                                        </p:tgtEl>
                                        <p:attrNameLst>
                                          <p:attrName>style.rotation</p:attrName>
                                        </p:attrNameLst>
                                      </p:cBhvr>
                                      <p:tavLst>
                                        <p:tav tm="0">
                                          <p:val>
                                            <p:fltVal val="360"/>
                                          </p:val>
                                        </p:tav>
                                        <p:tav tm="100000">
                                          <p:val>
                                            <p:fltVal val="0"/>
                                          </p:val>
                                        </p:tav>
                                      </p:tavLst>
                                    </p:anim>
                                    <p:animEffect transition="in" filter="fade">
                                      <p:cBhvr>
                                        <p:cTn id="18"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767647"/>
            </a:gs>
            <a:gs pos="100000">
              <a:srgbClr val="FFFF99"/>
            </a:gs>
          </a:gsLst>
          <a:path path="shape">
            <a:fillToRect l="50000" t="50000" r="50000" b="50000"/>
          </a:path>
        </a:gradFill>
        <a:effectLst/>
      </p:bgPr>
    </p:bg>
    <p:spTree>
      <p:nvGrpSpPr>
        <p:cNvPr id="1" name=""/>
        <p:cNvGrpSpPr/>
        <p:nvPr/>
      </p:nvGrpSpPr>
      <p:grpSpPr>
        <a:xfrm>
          <a:off x="0" y="0"/>
          <a:ext cx="0" cy="0"/>
          <a:chOff x="0" y="0"/>
          <a:chExt cx="0" cy="0"/>
        </a:xfrm>
      </p:grpSpPr>
      <p:pic>
        <p:nvPicPr>
          <p:cNvPr id="17410" name="Picture 5">
            <a:extLst>
              <a:ext uri="{FF2B5EF4-FFF2-40B4-BE49-F238E27FC236}">
                <a16:creationId xmlns:a16="http://schemas.microsoft.com/office/drawing/2014/main" id="{A0E7E916-6A0B-452B-BA45-545EC94E22AE}"/>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50825" y="1052513"/>
            <a:ext cx="3529013" cy="410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1" name="Text Box 7">
            <a:extLst>
              <a:ext uri="{FF2B5EF4-FFF2-40B4-BE49-F238E27FC236}">
                <a16:creationId xmlns:a16="http://schemas.microsoft.com/office/drawing/2014/main" id="{4AECE26B-49EB-4866-92E5-5848C5CE09D5}"/>
              </a:ext>
            </a:extLst>
          </p:cNvPr>
          <p:cNvSpPr txBox="1">
            <a:spLocks noChangeArrowheads="1"/>
          </p:cNvSpPr>
          <p:nvPr/>
        </p:nvSpPr>
        <p:spPr bwMode="auto">
          <a:xfrm>
            <a:off x="4716462" y="2060574"/>
            <a:ext cx="3815977"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400">
                <a:latin typeface="Bodoni MT" panose="02070603080606020203" pitchFamily="18" charset="0"/>
              </a:rPr>
              <a:t>Aparecieron los microprocesadores 8088 (XT), que emulaban el trabajo a 16 bits y que dieron paso a los auténticos procesadores a 16 bits 80286 (AT)</a:t>
            </a:r>
          </a:p>
        </p:txBody>
      </p:sp>
      <p:sp>
        <p:nvSpPr>
          <p:cNvPr id="3081" name="AutoShape 9">
            <a:extLst>
              <a:ext uri="{FF2B5EF4-FFF2-40B4-BE49-F238E27FC236}">
                <a16:creationId xmlns:a16="http://schemas.microsoft.com/office/drawing/2014/main" id="{12F43542-B332-4EDF-AE38-A50A065B0728}"/>
              </a:ext>
            </a:extLst>
          </p:cNvPr>
          <p:cNvSpPr>
            <a:spLocks noChangeArrowheads="1"/>
          </p:cNvSpPr>
          <p:nvPr/>
        </p:nvSpPr>
        <p:spPr bwMode="auto">
          <a:xfrm>
            <a:off x="4427538" y="2060575"/>
            <a:ext cx="287337" cy="287338"/>
          </a:xfrm>
          <a:prstGeom prst="star5">
            <a:avLst/>
          </a:prstGeom>
          <a:solidFill>
            <a:schemeClr val="accent1"/>
          </a:solidFill>
          <a:ln w="9525">
            <a:solidFill>
              <a:schemeClr val="tx1"/>
            </a:solidFill>
            <a:miter lim="800000"/>
            <a:headEnd/>
            <a:tailEnd/>
          </a:ln>
          <a:effectLst/>
        </p:spPr>
        <p:txBody>
          <a:bodyPr wrap="none" anchor="ctr"/>
          <a:lstStyle/>
          <a:p>
            <a:pPr eaLnBrk="1" hangingPunct="1">
              <a:defRPr/>
            </a:pPr>
            <a:endParaRPr lang="es-MX"/>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765E2F"/>
            </a:gs>
            <a:gs pos="50000">
              <a:srgbClr val="FFCC66"/>
            </a:gs>
            <a:gs pos="100000">
              <a:srgbClr val="765E2F"/>
            </a:gs>
          </a:gsLst>
          <a:lin ang="18900000" scaled="1"/>
        </a:gradFill>
        <a:effectLst/>
      </p:bgPr>
    </p:bg>
    <p:spTree>
      <p:nvGrpSpPr>
        <p:cNvPr id="1" name=""/>
        <p:cNvGrpSpPr/>
        <p:nvPr/>
      </p:nvGrpSpPr>
      <p:grpSpPr>
        <a:xfrm>
          <a:off x="0" y="0"/>
          <a:ext cx="0" cy="0"/>
          <a:chOff x="0" y="0"/>
          <a:chExt cx="0" cy="0"/>
        </a:xfrm>
      </p:grpSpPr>
      <p:pic>
        <p:nvPicPr>
          <p:cNvPr id="18434" name="Picture 5">
            <a:extLst>
              <a:ext uri="{FF2B5EF4-FFF2-40B4-BE49-F238E27FC236}">
                <a16:creationId xmlns:a16="http://schemas.microsoft.com/office/drawing/2014/main" id="{4BD3B4F3-BDCB-4943-B572-21D8D2B29B9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00563" y="2933700"/>
            <a:ext cx="1655762" cy="134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5" name="Picture 23">
            <a:extLst>
              <a:ext uri="{FF2B5EF4-FFF2-40B4-BE49-F238E27FC236}">
                <a16:creationId xmlns:a16="http://schemas.microsoft.com/office/drawing/2014/main" id="{0650B575-1D3B-4429-A136-B4B639ECE269}"/>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219700" y="5157788"/>
            <a:ext cx="1368425" cy="1368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91" name="AutoShape 27">
            <a:extLst>
              <a:ext uri="{FF2B5EF4-FFF2-40B4-BE49-F238E27FC236}">
                <a16:creationId xmlns:a16="http://schemas.microsoft.com/office/drawing/2014/main" id="{B0525574-17F1-4A9D-AA94-629E0AD67771}"/>
              </a:ext>
            </a:extLst>
          </p:cNvPr>
          <p:cNvSpPr>
            <a:spLocks noChangeArrowheads="1"/>
          </p:cNvSpPr>
          <p:nvPr/>
        </p:nvSpPr>
        <p:spPr bwMode="auto">
          <a:xfrm>
            <a:off x="755650" y="765175"/>
            <a:ext cx="287338" cy="288925"/>
          </a:xfrm>
          <a:prstGeom prst="star5">
            <a:avLst/>
          </a:prstGeom>
          <a:solidFill>
            <a:srgbClr val="FF3399"/>
          </a:solidFill>
          <a:ln w="9525">
            <a:solidFill>
              <a:srgbClr val="0000FF"/>
            </a:solidFill>
            <a:miter lim="800000"/>
            <a:headEnd/>
            <a:tailEnd/>
          </a:ln>
          <a:effectLst/>
        </p:spPr>
        <p:txBody>
          <a:bodyPr wrap="none" anchor="ctr"/>
          <a:lstStyle/>
          <a:p>
            <a:pPr algn="ctr" eaLnBrk="1" hangingPunct="1">
              <a:defRPr/>
            </a:pPr>
            <a:endParaRPr lang="es-MX" altLang="es-MX">
              <a:solidFill>
                <a:srgbClr val="FF3399"/>
              </a:solidFill>
            </a:endParaRPr>
          </a:p>
        </p:txBody>
      </p:sp>
      <p:sp>
        <p:nvSpPr>
          <p:cNvPr id="18437" name="Text Box 28">
            <a:extLst>
              <a:ext uri="{FF2B5EF4-FFF2-40B4-BE49-F238E27FC236}">
                <a16:creationId xmlns:a16="http://schemas.microsoft.com/office/drawing/2014/main" id="{E22B4042-B692-4313-A41B-EFD5DD63AC7B}"/>
              </a:ext>
            </a:extLst>
          </p:cNvPr>
          <p:cNvSpPr txBox="1">
            <a:spLocks noChangeArrowheads="1"/>
          </p:cNvSpPr>
          <p:nvPr/>
        </p:nvSpPr>
        <p:spPr bwMode="auto">
          <a:xfrm>
            <a:off x="1116013" y="692150"/>
            <a:ext cx="6264275"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800">
                <a:solidFill>
                  <a:srgbClr val="0000CC"/>
                </a:solidFill>
                <a:latin typeface="Monotype Corsiva" panose="03010101010201010101" pitchFamily="66" charset="0"/>
              </a:rPr>
              <a:t>Posteriormente llegaron los 80386 , basados en la tecnología de 32 bits. Aparecieron dos microprocesadores diferentes:</a:t>
            </a:r>
          </a:p>
        </p:txBody>
      </p:sp>
      <p:sp>
        <p:nvSpPr>
          <p:cNvPr id="18438" name="AutoShape 30">
            <a:extLst>
              <a:ext uri="{FF2B5EF4-FFF2-40B4-BE49-F238E27FC236}">
                <a16:creationId xmlns:a16="http://schemas.microsoft.com/office/drawing/2014/main" id="{77802EA7-8A94-4C9D-AD3E-00E9533EA1C3}"/>
              </a:ext>
            </a:extLst>
          </p:cNvPr>
          <p:cNvSpPr>
            <a:spLocks noChangeArrowheads="1"/>
          </p:cNvSpPr>
          <p:nvPr/>
        </p:nvSpPr>
        <p:spPr bwMode="auto">
          <a:xfrm>
            <a:off x="900113" y="2349500"/>
            <a:ext cx="287337" cy="287338"/>
          </a:xfrm>
          <a:prstGeom prst="curvedRightArrow">
            <a:avLst>
              <a:gd name="adj1" fmla="val 20000"/>
              <a:gd name="adj2" fmla="val 4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18439" name="Text Box 32">
            <a:extLst>
              <a:ext uri="{FF2B5EF4-FFF2-40B4-BE49-F238E27FC236}">
                <a16:creationId xmlns:a16="http://schemas.microsoft.com/office/drawing/2014/main" id="{A336981F-4255-4089-B8BE-9E2AE453CFFA}"/>
              </a:ext>
            </a:extLst>
          </p:cNvPr>
          <p:cNvSpPr txBox="1">
            <a:spLocks noChangeArrowheads="1"/>
          </p:cNvSpPr>
          <p:nvPr/>
        </p:nvSpPr>
        <p:spPr bwMode="auto">
          <a:xfrm>
            <a:off x="1476375" y="2205038"/>
            <a:ext cx="5975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a:solidFill>
                  <a:srgbClr val="CC00CC"/>
                </a:solidFill>
                <a:latin typeface="Comic Sans MS" panose="030F0702030302020204" pitchFamily="66" charset="0"/>
              </a:rPr>
              <a:t>Los DX que procesaban y transferían la información con valor de 32 bits.</a:t>
            </a:r>
          </a:p>
        </p:txBody>
      </p:sp>
      <p:sp>
        <p:nvSpPr>
          <p:cNvPr id="18440" name="AutoShape 33">
            <a:extLst>
              <a:ext uri="{FF2B5EF4-FFF2-40B4-BE49-F238E27FC236}">
                <a16:creationId xmlns:a16="http://schemas.microsoft.com/office/drawing/2014/main" id="{244A290F-B60F-4849-A481-2FD27F7485BC}"/>
              </a:ext>
            </a:extLst>
          </p:cNvPr>
          <p:cNvSpPr>
            <a:spLocks noChangeArrowheads="1"/>
          </p:cNvSpPr>
          <p:nvPr/>
        </p:nvSpPr>
        <p:spPr bwMode="auto">
          <a:xfrm>
            <a:off x="1042988" y="4797425"/>
            <a:ext cx="287337" cy="215900"/>
          </a:xfrm>
          <a:prstGeom prst="curvedRightArrow">
            <a:avLst>
              <a:gd name="adj1" fmla="val 20000"/>
              <a:gd name="adj2" fmla="val 40000"/>
              <a:gd name="adj3" fmla="val 4436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sp>
        <p:nvSpPr>
          <p:cNvPr id="18441" name="Text Box 34">
            <a:extLst>
              <a:ext uri="{FF2B5EF4-FFF2-40B4-BE49-F238E27FC236}">
                <a16:creationId xmlns:a16="http://schemas.microsoft.com/office/drawing/2014/main" id="{1902C62D-362C-4AA6-B9EF-D9DD72D30B09}"/>
              </a:ext>
            </a:extLst>
          </p:cNvPr>
          <p:cNvSpPr txBox="1">
            <a:spLocks noChangeArrowheads="1"/>
          </p:cNvSpPr>
          <p:nvPr/>
        </p:nvSpPr>
        <p:spPr bwMode="auto">
          <a:xfrm>
            <a:off x="1476375" y="4652963"/>
            <a:ext cx="5111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a:solidFill>
                  <a:srgbClr val="CC00CC"/>
                </a:solidFill>
                <a:latin typeface="Comic Sans MS" panose="030F0702030302020204" pitchFamily="66" charset="0"/>
              </a:rPr>
              <a:t>Los SX que, aunque procesaban información a 32 bits, la transmitían a 16</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FFFF"/>
            </a:gs>
            <a:gs pos="100000">
              <a:srgbClr val="5E7676"/>
            </a:gs>
          </a:gsLst>
          <a:path path="rect">
            <a:fillToRect r="100000" b="100000"/>
          </a:path>
        </a:gradFill>
        <a:effectLst/>
      </p:bgPr>
    </p:bg>
    <p:spTree>
      <p:nvGrpSpPr>
        <p:cNvPr id="1" name=""/>
        <p:cNvGrpSpPr/>
        <p:nvPr/>
      </p:nvGrpSpPr>
      <p:grpSpPr>
        <a:xfrm>
          <a:off x="0" y="0"/>
          <a:ext cx="0" cy="0"/>
          <a:chOff x="0" y="0"/>
          <a:chExt cx="0" cy="0"/>
        </a:xfrm>
      </p:grpSpPr>
      <p:pic>
        <p:nvPicPr>
          <p:cNvPr id="19458" name="Picture 5">
            <a:extLst>
              <a:ext uri="{FF2B5EF4-FFF2-40B4-BE49-F238E27FC236}">
                <a16:creationId xmlns:a16="http://schemas.microsoft.com/office/drawing/2014/main" id="{7ADD6A0B-73D5-4B66-A6BE-A53DAA4D858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492500" y="2636838"/>
            <a:ext cx="1346200" cy="1065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59" name="Picture 15">
            <a:extLst>
              <a:ext uri="{FF2B5EF4-FFF2-40B4-BE49-F238E27FC236}">
                <a16:creationId xmlns:a16="http://schemas.microsoft.com/office/drawing/2014/main" id="{87D399AF-BDBF-4784-9498-5A515BC13AAF}"/>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779838" y="5084763"/>
            <a:ext cx="1439862" cy="1238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0" name="Text Box 7">
            <a:extLst>
              <a:ext uri="{FF2B5EF4-FFF2-40B4-BE49-F238E27FC236}">
                <a16:creationId xmlns:a16="http://schemas.microsoft.com/office/drawing/2014/main" id="{769D52D1-03D1-49E4-A33A-6FED14E9C913}"/>
              </a:ext>
            </a:extLst>
          </p:cNvPr>
          <p:cNvSpPr txBox="1">
            <a:spLocks noChangeArrowheads="1"/>
          </p:cNvSpPr>
          <p:nvPr/>
        </p:nvSpPr>
        <p:spPr bwMode="auto">
          <a:xfrm>
            <a:off x="323850" y="476250"/>
            <a:ext cx="82089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s-MX" altLang="es-MX"/>
          </a:p>
        </p:txBody>
      </p:sp>
      <p:sp>
        <p:nvSpPr>
          <p:cNvPr id="19461" name="Text Box 9">
            <a:extLst>
              <a:ext uri="{FF2B5EF4-FFF2-40B4-BE49-F238E27FC236}">
                <a16:creationId xmlns:a16="http://schemas.microsoft.com/office/drawing/2014/main" id="{38AABF2B-2253-4944-A1A1-D7117F051B85}"/>
              </a:ext>
            </a:extLst>
          </p:cNvPr>
          <p:cNvSpPr txBox="1">
            <a:spLocks noChangeArrowheads="1"/>
          </p:cNvSpPr>
          <p:nvPr/>
        </p:nvSpPr>
        <p:spPr bwMode="auto">
          <a:xfrm>
            <a:off x="468313" y="404813"/>
            <a:ext cx="81359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s-MX" altLang="es-MX"/>
          </a:p>
        </p:txBody>
      </p:sp>
      <p:sp>
        <p:nvSpPr>
          <p:cNvPr id="17418" name="AutoShape 10">
            <a:extLst>
              <a:ext uri="{FF2B5EF4-FFF2-40B4-BE49-F238E27FC236}">
                <a16:creationId xmlns:a16="http://schemas.microsoft.com/office/drawing/2014/main" id="{2AEE22A0-45FF-4839-A566-F1D93FE7BBA0}"/>
              </a:ext>
            </a:extLst>
          </p:cNvPr>
          <p:cNvSpPr>
            <a:spLocks noChangeArrowheads="1"/>
          </p:cNvSpPr>
          <p:nvPr/>
        </p:nvSpPr>
        <p:spPr bwMode="auto">
          <a:xfrm>
            <a:off x="468313" y="476250"/>
            <a:ext cx="287337" cy="287338"/>
          </a:xfrm>
          <a:prstGeom prst="star5">
            <a:avLst/>
          </a:prstGeom>
          <a:solidFill>
            <a:schemeClr val="accent1"/>
          </a:solidFill>
          <a:ln w="9525">
            <a:solidFill>
              <a:schemeClr val="tx1"/>
            </a:solidFill>
            <a:miter lim="800000"/>
            <a:headEnd/>
            <a:tailEnd/>
          </a:ln>
          <a:effectLst/>
        </p:spPr>
        <p:txBody>
          <a:bodyPr wrap="none" anchor="ctr"/>
          <a:lstStyle/>
          <a:p>
            <a:pPr eaLnBrk="1" hangingPunct="1">
              <a:defRPr/>
            </a:pPr>
            <a:endParaRPr lang="es-MX"/>
          </a:p>
        </p:txBody>
      </p:sp>
      <p:sp>
        <p:nvSpPr>
          <p:cNvPr id="19463" name="Text Box 11">
            <a:extLst>
              <a:ext uri="{FF2B5EF4-FFF2-40B4-BE49-F238E27FC236}">
                <a16:creationId xmlns:a16="http://schemas.microsoft.com/office/drawing/2014/main" id="{E1F24C26-7DA4-483B-AC67-D531597FA316}"/>
              </a:ext>
            </a:extLst>
          </p:cNvPr>
          <p:cNvSpPr txBox="1">
            <a:spLocks noChangeArrowheads="1"/>
          </p:cNvSpPr>
          <p:nvPr/>
        </p:nvSpPr>
        <p:spPr bwMode="auto">
          <a:xfrm>
            <a:off x="900113" y="333375"/>
            <a:ext cx="8136383"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400">
                <a:solidFill>
                  <a:srgbClr val="0000CC"/>
                </a:solidFill>
                <a:latin typeface="Malgun Gothic" panose="020B0503020000020004" pitchFamily="34" charset="-127"/>
                <a:ea typeface="Malgun Gothic" panose="020B0503020000020004" pitchFamily="34" charset="-127"/>
              </a:rPr>
              <a:t>El siguiente microprocesador fue el </a:t>
            </a:r>
            <a:r>
              <a:rPr lang="es-ES" altLang="es-MX" sz="2400" u="sng">
                <a:solidFill>
                  <a:srgbClr val="0000CC"/>
                </a:solidFill>
                <a:latin typeface="Malgun Gothic" panose="020B0503020000020004" pitchFamily="34" charset="-127"/>
                <a:ea typeface="Malgun Gothic" panose="020B0503020000020004" pitchFamily="34" charset="-127"/>
              </a:rPr>
              <a:t>80486,</a:t>
            </a:r>
            <a:r>
              <a:rPr lang="es-ES" altLang="es-MX" sz="2400">
                <a:solidFill>
                  <a:srgbClr val="0000CC"/>
                </a:solidFill>
                <a:latin typeface="Malgun Gothic" panose="020B0503020000020004" pitchFamily="34" charset="-127"/>
                <a:ea typeface="Malgun Gothic" panose="020B0503020000020004" pitchFamily="34" charset="-127"/>
              </a:rPr>
              <a:t> que seguía procesando y transfiriendo la información a 32 bits.</a:t>
            </a:r>
          </a:p>
          <a:p>
            <a:pPr eaLnBrk="1" hangingPunct="1">
              <a:spcBef>
                <a:spcPct val="50000"/>
              </a:spcBef>
            </a:pPr>
            <a:r>
              <a:rPr lang="es-ES" altLang="es-MX" sz="2400">
                <a:solidFill>
                  <a:srgbClr val="0000CC"/>
                </a:solidFill>
                <a:latin typeface="Malgun Gothic" panose="020B0503020000020004" pitchFamily="34" charset="-127"/>
                <a:ea typeface="Malgun Gothic" panose="020B0503020000020004" pitchFamily="34" charset="-127"/>
              </a:rPr>
              <a:t>Incorporaba un procesador matemático, destinado exclusivamente a operaciones matemáticas complejas, y una pequeña memoria interna (caché), mucho más rápida que la memoria RAM.</a:t>
            </a:r>
          </a:p>
        </p:txBody>
      </p:sp>
      <p:sp>
        <p:nvSpPr>
          <p:cNvPr id="17420" name="AutoShape 12">
            <a:extLst>
              <a:ext uri="{FF2B5EF4-FFF2-40B4-BE49-F238E27FC236}">
                <a16:creationId xmlns:a16="http://schemas.microsoft.com/office/drawing/2014/main" id="{4B18899A-5389-432E-9A48-DB6A3CF6A950}"/>
              </a:ext>
            </a:extLst>
          </p:cNvPr>
          <p:cNvSpPr>
            <a:spLocks noChangeArrowheads="1"/>
          </p:cNvSpPr>
          <p:nvPr/>
        </p:nvSpPr>
        <p:spPr bwMode="auto">
          <a:xfrm>
            <a:off x="611188" y="4221163"/>
            <a:ext cx="431800" cy="360362"/>
          </a:xfrm>
          <a:prstGeom prst="star5">
            <a:avLst/>
          </a:prstGeom>
          <a:solidFill>
            <a:schemeClr val="accent1"/>
          </a:solidFill>
          <a:ln w="9525">
            <a:solidFill>
              <a:schemeClr val="tx1"/>
            </a:solidFill>
            <a:miter lim="800000"/>
            <a:headEnd/>
            <a:tailEnd/>
          </a:ln>
          <a:effectLst/>
        </p:spPr>
        <p:txBody>
          <a:bodyPr wrap="none" anchor="ctr"/>
          <a:lstStyle/>
          <a:p>
            <a:pPr eaLnBrk="1" hangingPunct="1">
              <a:defRPr/>
            </a:pPr>
            <a:endParaRPr lang="es-MX"/>
          </a:p>
        </p:txBody>
      </p:sp>
      <p:sp>
        <p:nvSpPr>
          <p:cNvPr id="19465" name="Text Box 13">
            <a:extLst>
              <a:ext uri="{FF2B5EF4-FFF2-40B4-BE49-F238E27FC236}">
                <a16:creationId xmlns:a16="http://schemas.microsoft.com/office/drawing/2014/main" id="{DCE70A75-1505-4B8A-AAC3-29BF3A66F73E}"/>
              </a:ext>
            </a:extLst>
          </p:cNvPr>
          <p:cNvSpPr txBox="1">
            <a:spLocks noChangeArrowheads="1"/>
          </p:cNvSpPr>
          <p:nvPr/>
        </p:nvSpPr>
        <p:spPr bwMode="auto">
          <a:xfrm>
            <a:off x="1116013" y="4221163"/>
            <a:ext cx="611981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400">
                <a:solidFill>
                  <a:srgbClr val="0000CC"/>
                </a:solidFill>
                <a:latin typeface="Malgun Gothic" panose="020B0503020000020004" pitchFamily="34" charset="-127"/>
                <a:ea typeface="Malgun Gothic" panose="020B0503020000020004" pitchFamily="34" charset="-127"/>
              </a:rPr>
              <a:t>El siguiente paso en la evolución fueron los </a:t>
            </a:r>
            <a:r>
              <a:rPr lang="es-ES" altLang="es-MX" sz="2400" u="sng">
                <a:solidFill>
                  <a:srgbClr val="0000CC"/>
                </a:solidFill>
                <a:latin typeface="Malgun Gothic" panose="020B0503020000020004" pitchFamily="34" charset="-127"/>
                <a:ea typeface="Malgun Gothic" panose="020B0503020000020004" pitchFamily="34" charset="-127"/>
              </a:rPr>
              <a:t>80586 </a:t>
            </a:r>
            <a:r>
              <a:rPr lang="es-ES" altLang="es-MX" sz="2400">
                <a:solidFill>
                  <a:srgbClr val="0000CC"/>
                </a:solidFill>
                <a:latin typeface="Malgun Gothic" panose="020B0503020000020004" pitchFamily="34" charset="-127"/>
                <a:ea typeface="Malgun Gothic" panose="020B0503020000020004" pitchFamily="34" charset="-127"/>
              </a:rPr>
              <a:t>o </a:t>
            </a:r>
            <a:r>
              <a:rPr lang="es-ES" altLang="es-MX" sz="2400" u="sng">
                <a:solidFill>
                  <a:srgbClr val="0000CC"/>
                </a:solidFill>
                <a:latin typeface="Malgun Gothic" panose="020B0503020000020004" pitchFamily="34" charset="-127"/>
                <a:ea typeface="Malgun Gothic" panose="020B0503020000020004" pitchFamily="34" charset="-127"/>
              </a:rPr>
              <a:t>PENTIUM,</a:t>
            </a:r>
            <a:r>
              <a:rPr lang="es-ES" altLang="es-MX" sz="2400">
                <a:solidFill>
                  <a:srgbClr val="0000CC"/>
                </a:solidFill>
                <a:latin typeface="Malgun Gothic" panose="020B0503020000020004" pitchFamily="34" charset="-127"/>
                <a:ea typeface="Malgun Gothic" panose="020B0503020000020004" pitchFamily="34" charset="-127"/>
              </a:rPr>
              <a:t> que rápidamente derivaron a los </a:t>
            </a:r>
            <a:r>
              <a:rPr lang="es-ES" altLang="es-MX" sz="2400" u="sng">
                <a:solidFill>
                  <a:srgbClr val="0000CC"/>
                </a:solidFill>
                <a:latin typeface="Malgun Gothic" panose="020B0503020000020004" pitchFamily="34" charset="-127"/>
                <a:ea typeface="Malgun Gothic" panose="020B0503020000020004" pitchFamily="34" charset="-127"/>
              </a:rPr>
              <a:t>PENTIUM PRO.</a:t>
            </a:r>
          </a:p>
        </p:txBody>
      </p:sp>
      <p:pic>
        <p:nvPicPr>
          <p:cNvPr id="19466" name="Picture 19">
            <a:extLst>
              <a:ext uri="{FF2B5EF4-FFF2-40B4-BE49-F238E27FC236}">
                <a16:creationId xmlns:a16="http://schemas.microsoft.com/office/drawing/2014/main" id="{5E938763-1FC9-436A-8A05-3628459077D4}"/>
              </a:ext>
            </a:extLst>
          </p:cNvPr>
          <p:cNvPicPr>
            <a:picLocks noGrp="1" noChangeAspect="1" noChangeArrowheads="1"/>
          </p:cNvPicPr>
          <p:nvPr>
            <p:ph sz="quarter" idx="3"/>
          </p:nvPr>
        </p:nvPicPr>
        <p:blipFill>
          <a:blip r:embed="rId4" cstate="hqprint">
            <a:extLst>
              <a:ext uri="{28A0092B-C50C-407E-A947-70E740481C1C}">
                <a14:useLocalDpi xmlns:a14="http://schemas.microsoft.com/office/drawing/2010/main" val="0"/>
              </a:ext>
            </a:extLst>
          </a:blip>
          <a:srcRect/>
          <a:stretch>
            <a:fillRect/>
          </a:stretch>
        </p:blipFill>
        <p:spPr>
          <a:xfrm>
            <a:off x="5795963" y="5157788"/>
            <a:ext cx="1296987" cy="1196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7" name="Line 22">
            <a:extLst>
              <a:ext uri="{FF2B5EF4-FFF2-40B4-BE49-F238E27FC236}">
                <a16:creationId xmlns:a16="http://schemas.microsoft.com/office/drawing/2014/main" id="{F679AE96-4A21-4800-B97C-220EEAC828C5}"/>
              </a:ext>
            </a:extLst>
          </p:cNvPr>
          <p:cNvSpPr>
            <a:spLocks noChangeShapeType="1"/>
          </p:cNvSpPr>
          <p:nvPr/>
        </p:nvSpPr>
        <p:spPr bwMode="auto">
          <a:xfrm flipV="1">
            <a:off x="7019925" y="4724400"/>
            <a:ext cx="431800" cy="28892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19468" name="Text Box 24">
            <a:extLst>
              <a:ext uri="{FF2B5EF4-FFF2-40B4-BE49-F238E27FC236}">
                <a16:creationId xmlns:a16="http://schemas.microsoft.com/office/drawing/2014/main" id="{B717878E-771B-41E7-A494-5A7B677530F7}"/>
              </a:ext>
            </a:extLst>
          </p:cNvPr>
          <p:cNvSpPr txBox="1">
            <a:spLocks noChangeArrowheads="1"/>
          </p:cNvSpPr>
          <p:nvPr/>
        </p:nvSpPr>
        <p:spPr bwMode="auto">
          <a:xfrm>
            <a:off x="7326997" y="4354173"/>
            <a:ext cx="18351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b="1" u="sng">
                <a:solidFill>
                  <a:schemeClr val="bg2"/>
                </a:solidFill>
                <a:latin typeface="Malgun Gothic" panose="020B0503020000020004" pitchFamily="34" charset="-127"/>
                <a:ea typeface="Malgun Gothic" panose="020B0503020000020004" pitchFamily="34" charset="-127"/>
              </a:rPr>
              <a:t>PENTIUM PRO</a:t>
            </a:r>
          </a:p>
        </p:txBody>
      </p:sp>
      <p:sp>
        <p:nvSpPr>
          <p:cNvPr id="19469" name="Line 26">
            <a:extLst>
              <a:ext uri="{FF2B5EF4-FFF2-40B4-BE49-F238E27FC236}">
                <a16:creationId xmlns:a16="http://schemas.microsoft.com/office/drawing/2014/main" id="{A1300790-CEC4-498E-AF75-5C84739027E3}"/>
              </a:ext>
            </a:extLst>
          </p:cNvPr>
          <p:cNvSpPr>
            <a:spLocks noChangeShapeType="1"/>
          </p:cNvSpPr>
          <p:nvPr/>
        </p:nvSpPr>
        <p:spPr bwMode="auto">
          <a:xfrm flipH="1">
            <a:off x="3132138" y="5734050"/>
            <a:ext cx="431800" cy="2159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19470" name="Text Box 27">
            <a:extLst>
              <a:ext uri="{FF2B5EF4-FFF2-40B4-BE49-F238E27FC236}">
                <a16:creationId xmlns:a16="http://schemas.microsoft.com/office/drawing/2014/main" id="{1B962CCC-8B59-49B3-BA78-34BDB7BF7AA1}"/>
              </a:ext>
            </a:extLst>
          </p:cNvPr>
          <p:cNvSpPr txBox="1">
            <a:spLocks noChangeArrowheads="1"/>
          </p:cNvSpPr>
          <p:nvPr/>
        </p:nvSpPr>
        <p:spPr bwMode="auto">
          <a:xfrm>
            <a:off x="1619250" y="5949950"/>
            <a:ext cx="14398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b="1" u="sng">
                <a:solidFill>
                  <a:schemeClr val="bg2"/>
                </a:solidFill>
                <a:latin typeface="Malgun Gothic" panose="020B0503020000020004" pitchFamily="34" charset="-127"/>
                <a:ea typeface="Malgun Gothic" panose="020B0503020000020004" pitchFamily="34" charset="-127"/>
              </a:rPr>
              <a:t>PENTIUM</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a:extLst>
              <a:ext uri="{FF2B5EF4-FFF2-40B4-BE49-F238E27FC236}">
                <a16:creationId xmlns:a16="http://schemas.microsoft.com/office/drawing/2014/main" id="{524AC1C0-B375-48DF-8ADD-D177718AEC3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508625" y="620713"/>
            <a:ext cx="1225550" cy="121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3" name="Picture 8">
            <a:hlinkClick r:id="rId3"/>
            <a:extLst>
              <a:ext uri="{FF2B5EF4-FFF2-40B4-BE49-F238E27FC236}">
                <a16:creationId xmlns:a16="http://schemas.microsoft.com/office/drawing/2014/main" id="{E3BDFE9E-D053-471E-ADBD-B8E38E00B2AC}"/>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16525" y="2484438"/>
            <a:ext cx="2014538" cy="1706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4" name="Picture 12">
            <a:extLst>
              <a:ext uri="{FF2B5EF4-FFF2-40B4-BE49-F238E27FC236}">
                <a16:creationId xmlns:a16="http://schemas.microsoft.com/office/drawing/2014/main" id="{C4F3AE26-BF95-4127-893B-E7F727A5A300}"/>
              </a:ext>
            </a:extLst>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364163" y="4868863"/>
            <a:ext cx="2143125" cy="1428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92" name="AutoShape 16">
            <a:extLst>
              <a:ext uri="{FF2B5EF4-FFF2-40B4-BE49-F238E27FC236}">
                <a16:creationId xmlns:a16="http://schemas.microsoft.com/office/drawing/2014/main" id="{A42C50FE-4CB3-490E-9D49-3004D4AC41DF}"/>
              </a:ext>
            </a:extLst>
          </p:cNvPr>
          <p:cNvSpPr>
            <a:spLocks noChangeArrowheads="1"/>
          </p:cNvSpPr>
          <p:nvPr/>
        </p:nvSpPr>
        <p:spPr bwMode="auto">
          <a:xfrm>
            <a:off x="1042988" y="908050"/>
            <a:ext cx="288925" cy="287338"/>
          </a:xfrm>
          <a:prstGeom prst="star5">
            <a:avLst/>
          </a:prstGeom>
          <a:solidFill>
            <a:schemeClr val="accent1"/>
          </a:solidFill>
          <a:ln w="9525">
            <a:solidFill>
              <a:schemeClr val="tx1"/>
            </a:solidFill>
            <a:miter lim="800000"/>
            <a:headEnd/>
            <a:tailEnd/>
          </a:ln>
          <a:effectLst/>
        </p:spPr>
        <p:txBody>
          <a:bodyPr wrap="none" anchor="ctr"/>
          <a:lstStyle/>
          <a:p>
            <a:pPr eaLnBrk="1" hangingPunct="1">
              <a:defRPr/>
            </a:pPr>
            <a:endParaRPr lang="es-MX"/>
          </a:p>
        </p:txBody>
      </p:sp>
      <p:sp>
        <p:nvSpPr>
          <p:cNvPr id="20486" name="Text Box 17">
            <a:extLst>
              <a:ext uri="{FF2B5EF4-FFF2-40B4-BE49-F238E27FC236}">
                <a16:creationId xmlns:a16="http://schemas.microsoft.com/office/drawing/2014/main" id="{DB0088CF-8E67-4925-9E87-1470AD940439}"/>
              </a:ext>
            </a:extLst>
          </p:cNvPr>
          <p:cNvSpPr txBox="1">
            <a:spLocks noChangeArrowheads="1"/>
          </p:cNvSpPr>
          <p:nvPr/>
        </p:nvSpPr>
        <p:spPr bwMode="auto">
          <a:xfrm>
            <a:off x="1619250" y="765175"/>
            <a:ext cx="28813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3200" u="sng">
                <a:solidFill>
                  <a:srgbClr val="FF3300"/>
                </a:solidFill>
                <a:latin typeface="Lucida Sans Unicode" panose="020B0602030504020204" pitchFamily="34" charset="0"/>
                <a:cs typeface="Lucida Sans Unicode" panose="020B0602030504020204" pitchFamily="34" charset="0"/>
              </a:rPr>
              <a:t>Pentium MMX</a:t>
            </a:r>
          </a:p>
        </p:txBody>
      </p:sp>
      <p:sp>
        <p:nvSpPr>
          <p:cNvPr id="24596" name="AutoShape 20">
            <a:extLst>
              <a:ext uri="{FF2B5EF4-FFF2-40B4-BE49-F238E27FC236}">
                <a16:creationId xmlns:a16="http://schemas.microsoft.com/office/drawing/2014/main" id="{602A7CA0-3B0E-4A87-B70B-3ABC6EA523CD}"/>
              </a:ext>
            </a:extLst>
          </p:cNvPr>
          <p:cNvSpPr>
            <a:spLocks noChangeArrowheads="1"/>
          </p:cNvSpPr>
          <p:nvPr/>
        </p:nvSpPr>
        <p:spPr bwMode="auto">
          <a:xfrm>
            <a:off x="1187450" y="3068638"/>
            <a:ext cx="360363" cy="288925"/>
          </a:xfrm>
          <a:prstGeom prst="star5">
            <a:avLst/>
          </a:prstGeom>
          <a:solidFill>
            <a:schemeClr val="accent1"/>
          </a:solidFill>
          <a:ln w="9525">
            <a:solidFill>
              <a:schemeClr val="tx1"/>
            </a:solidFill>
            <a:miter lim="800000"/>
            <a:headEnd/>
            <a:tailEnd/>
          </a:ln>
          <a:effectLst/>
        </p:spPr>
        <p:txBody>
          <a:bodyPr wrap="none" anchor="ctr"/>
          <a:lstStyle/>
          <a:p>
            <a:pPr eaLnBrk="1" hangingPunct="1">
              <a:defRPr/>
            </a:pPr>
            <a:endParaRPr lang="es-MX"/>
          </a:p>
        </p:txBody>
      </p:sp>
      <p:sp>
        <p:nvSpPr>
          <p:cNvPr id="20488" name="Text Box 23">
            <a:extLst>
              <a:ext uri="{FF2B5EF4-FFF2-40B4-BE49-F238E27FC236}">
                <a16:creationId xmlns:a16="http://schemas.microsoft.com/office/drawing/2014/main" id="{E465D8A2-E414-4B77-BE17-F1164BE1193F}"/>
              </a:ext>
            </a:extLst>
          </p:cNvPr>
          <p:cNvSpPr txBox="1">
            <a:spLocks noChangeArrowheads="1"/>
          </p:cNvSpPr>
          <p:nvPr/>
        </p:nvSpPr>
        <p:spPr bwMode="auto">
          <a:xfrm>
            <a:off x="1692275" y="2997200"/>
            <a:ext cx="28797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3200" u="sng">
                <a:solidFill>
                  <a:srgbClr val="FF3300"/>
                </a:solidFill>
                <a:latin typeface="Lucida Sans Unicode" panose="020B0602030504020204" pitchFamily="34" charset="0"/>
                <a:cs typeface="Lucida Sans Unicode" panose="020B0602030504020204" pitchFamily="34" charset="0"/>
              </a:rPr>
              <a:t>Pentium II</a:t>
            </a:r>
          </a:p>
        </p:txBody>
      </p:sp>
      <p:sp>
        <p:nvSpPr>
          <p:cNvPr id="24601" name="AutoShape 25">
            <a:extLst>
              <a:ext uri="{FF2B5EF4-FFF2-40B4-BE49-F238E27FC236}">
                <a16:creationId xmlns:a16="http://schemas.microsoft.com/office/drawing/2014/main" id="{1CCEA054-3189-40F7-BEE0-CEE6336D1AB2}"/>
              </a:ext>
            </a:extLst>
          </p:cNvPr>
          <p:cNvSpPr>
            <a:spLocks noChangeArrowheads="1"/>
          </p:cNvSpPr>
          <p:nvPr/>
        </p:nvSpPr>
        <p:spPr bwMode="auto">
          <a:xfrm>
            <a:off x="1258888" y="5229225"/>
            <a:ext cx="360362" cy="360363"/>
          </a:xfrm>
          <a:prstGeom prst="star5">
            <a:avLst/>
          </a:prstGeom>
          <a:solidFill>
            <a:schemeClr val="accent1"/>
          </a:solidFill>
          <a:ln w="9525">
            <a:solidFill>
              <a:schemeClr val="tx1"/>
            </a:solidFill>
            <a:miter lim="800000"/>
            <a:headEnd/>
            <a:tailEnd/>
          </a:ln>
          <a:effectLst/>
        </p:spPr>
        <p:txBody>
          <a:bodyPr wrap="none" anchor="ctr"/>
          <a:lstStyle/>
          <a:p>
            <a:pPr eaLnBrk="1" hangingPunct="1">
              <a:defRPr/>
            </a:pPr>
            <a:endParaRPr lang="es-MX"/>
          </a:p>
        </p:txBody>
      </p:sp>
      <p:sp>
        <p:nvSpPr>
          <p:cNvPr id="20490" name="Text Box 26">
            <a:extLst>
              <a:ext uri="{FF2B5EF4-FFF2-40B4-BE49-F238E27FC236}">
                <a16:creationId xmlns:a16="http://schemas.microsoft.com/office/drawing/2014/main" id="{88A9DFD6-F691-47EC-99F5-A269BC38E220}"/>
              </a:ext>
            </a:extLst>
          </p:cNvPr>
          <p:cNvSpPr txBox="1">
            <a:spLocks noChangeArrowheads="1"/>
          </p:cNvSpPr>
          <p:nvPr/>
        </p:nvSpPr>
        <p:spPr bwMode="auto">
          <a:xfrm>
            <a:off x="1763713" y="5157788"/>
            <a:ext cx="25209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3200" u="sng">
                <a:solidFill>
                  <a:srgbClr val="FF3300"/>
                </a:solidFill>
                <a:latin typeface="Lucida Sans Unicode" panose="020B0602030504020204" pitchFamily="34" charset="0"/>
                <a:cs typeface="Lucida Sans Unicode" panose="020B0602030504020204" pitchFamily="34" charset="0"/>
              </a:rPr>
              <a:t>Pentium III</a:t>
            </a:r>
          </a:p>
        </p:txBody>
      </p:sp>
      <p:sp>
        <p:nvSpPr>
          <p:cNvPr id="20491" name="Line 29">
            <a:extLst>
              <a:ext uri="{FF2B5EF4-FFF2-40B4-BE49-F238E27FC236}">
                <a16:creationId xmlns:a16="http://schemas.microsoft.com/office/drawing/2014/main" id="{EC4683F7-DF3E-4E8C-9507-EC73C6F9CFED}"/>
              </a:ext>
            </a:extLst>
          </p:cNvPr>
          <p:cNvSpPr>
            <a:spLocks noChangeShapeType="1"/>
          </p:cNvSpPr>
          <p:nvPr/>
        </p:nvSpPr>
        <p:spPr bwMode="auto">
          <a:xfrm>
            <a:off x="3995738" y="5516563"/>
            <a:ext cx="1081087"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0492" name="Line 30">
            <a:extLst>
              <a:ext uri="{FF2B5EF4-FFF2-40B4-BE49-F238E27FC236}">
                <a16:creationId xmlns:a16="http://schemas.microsoft.com/office/drawing/2014/main" id="{E7DBC345-6E26-481A-9B27-6D0DED687469}"/>
              </a:ext>
            </a:extLst>
          </p:cNvPr>
          <p:cNvSpPr>
            <a:spLocks noChangeShapeType="1"/>
          </p:cNvSpPr>
          <p:nvPr/>
        </p:nvSpPr>
        <p:spPr bwMode="auto">
          <a:xfrm>
            <a:off x="3924300" y="3213100"/>
            <a:ext cx="1008063" cy="714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0493" name="Line 31">
            <a:extLst>
              <a:ext uri="{FF2B5EF4-FFF2-40B4-BE49-F238E27FC236}">
                <a16:creationId xmlns:a16="http://schemas.microsoft.com/office/drawing/2014/main" id="{FCF920B0-C23F-47A3-8119-C49A5114A65F}"/>
              </a:ext>
            </a:extLst>
          </p:cNvPr>
          <p:cNvSpPr>
            <a:spLocks noChangeShapeType="1"/>
          </p:cNvSpPr>
          <p:nvPr/>
        </p:nvSpPr>
        <p:spPr bwMode="auto">
          <a:xfrm>
            <a:off x="4284663" y="1052513"/>
            <a:ext cx="719137"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accent1"/>
        </a:solidFill>
        <a:effectLst/>
      </p:bgPr>
    </p:bg>
    <p:spTree>
      <p:nvGrpSpPr>
        <p:cNvPr id="1" name=""/>
        <p:cNvGrpSpPr/>
        <p:nvPr/>
      </p:nvGrpSpPr>
      <p:grpSpPr>
        <a:xfrm>
          <a:off x="0" y="0"/>
          <a:ext cx="0" cy="0"/>
          <a:chOff x="0" y="0"/>
          <a:chExt cx="0" cy="0"/>
        </a:xfrm>
      </p:grpSpPr>
      <p:pic>
        <p:nvPicPr>
          <p:cNvPr id="21506" name="Picture 6">
            <a:extLst>
              <a:ext uri="{FF2B5EF4-FFF2-40B4-BE49-F238E27FC236}">
                <a16:creationId xmlns:a16="http://schemas.microsoft.com/office/drawing/2014/main" id="{B9B70E43-02F9-4751-B509-77A1B8A0A6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1916113"/>
            <a:ext cx="1366837"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8">
            <a:extLst>
              <a:ext uri="{FF2B5EF4-FFF2-40B4-BE49-F238E27FC236}">
                <a16:creationId xmlns:a16="http://schemas.microsoft.com/office/drawing/2014/main" id="{6174B604-AF38-42BF-97B4-8E3339669B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4941888"/>
            <a:ext cx="2160587"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10">
            <a:extLst>
              <a:ext uri="{FF2B5EF4-FFF2-40B4-BE49-F238E27FC236}">
                <a16:creationId xmlns:a16="http://schemas.microsoft.com/office/drawing/2014/main" id="{012A8278-5221-4E04-954E-00F084F4EF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4868863"/>
            <a:ext cx="1871662"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7" name="AutoShape 11">
            <a:extLst>
              <a:ext uri="{FF2B5EF4-FFF2-40B4-BE49-F238E27FC236}">
                <a16:creationId xmlns:a16="http://schemas.microsoft.com/office/drawing/2014/main" id="{6E6F4D2B-45DD-4EFF-A775-48730F57A59E}"/>
              </a:ext>
            </a:extLst>
          </p:cNvPr>
          <p:cNvSpPr>
            <a:spLocks noChangeArrowheads="1"/>
          </p:cNvSpPr>
          <p:nvPr/>
        </p:nvSpPr>
        <p:spPr bwMode="auto">
          <a:xfrm>
            <a:off x="395288" y="620713"/>
            <a:ext cx="360362" cy="287337"/>
          </a:xfrm>
          <a:prstGeom prst="star5">
            <a:avLst/>
          </a:prstGeom>
          <a:solidFill>
            <a:srgbClr val="00CCFF"/>
          </a:solidFill>
          <a:ln w="9525">
            <a:solidFill>
              <a:srgbClr val="0000FF"/>
            </a:solidFill>
            <a:miter lim="800000"/>
            <a:headEnd/>
            <a:tailEnd/>
          </a:ln>
          <a:effectLst/>
        </p:spPr>
        <p:txBody>
          <a:bodyPr wrap="none" anchor="ctr"/>
          <a:lstStyle/>
          <a:p>
            <a:pPr eaLnBrk="1" hangingPunct="1">
              <a:defRPr/>
            </a:pPr>
            <a:endParaRPr lang="es-MX"/>
          </a:p>
        </p:txBody>
      </p:sp>
      <p:sp>
        <p:nvSpPr>
          <p:cNvPr id="21510" name="Text Box 13">
            <a:extLst>
              <a:ext uri="{FF2B5EF4-FFF2-40B4-BE49-F238E27FC236}">
                <a16:creationId xmlns:a16="http://schemas.microsoft.com/office/drawing/2014/main" id="{BFB22BED-7AA3-493E-8B0C-9345939383BB}"/>
              </a:ext>
            </a:extLst>
          </p:cNvPr>
          <p:cNvSpPr txBox="1">
            <a:spLocks noChangeArrowheads="1"/>
          </p:cNvSpPr>
          <p:nvPr/>
        </p:nvSpPr>
        <p:spPr bwMode="auto">
          <a:xfrm>
            <a:off x="971550" y="476250"/>
            <a:ext cx="777716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400">
                <a:latin typeface="Lucida Sans Unicode" panose="020B0602030504020204" pitchFamily="34" charset="0"/>
                <a:cs typeface="Lucida Sans Unicode" panose="020B0602030504020204" pitchFamily="34" charset="0"/>
              </a:rPr>
              <a:t>Los procesadores actuales son los Pentium 4, que han roto la barrera del GHz en cuanto a velocidad y que, presumiblemente, será un paso intermedio más hacia microprocesadores más potentes.</a:t>
            </a:r>
          </a:p>
        </p:txBody>
      </p:sp>
      <p:sp>
        <p:nvSpPr>
          <p:cNvPr id="80911" name="AutoShape 15">
            <a:extLst>
              <a:ext uri="{FF2B5EF4-FFF2-40B4-BE49-F238E27FC236}">
                <a16:creationId xmlns:a16="http://schemas.microsoft.com/office/drawing/2014/main" id="{CECDEB5E-842E-4469-ADE2-B75150671906}"/>
              </a:ext>
            </a:extLst>
          </p:cNvPr>
          <p:cNvSpPr>
            <a:spLocks noChangeArrowheads="1"/>
          </p:cNvSpPr>
          <p:nvPr/>
        </p:nvSpPr>
        <p:spPr bwMode="auto">
          <a:xfrm>
            <a:off x="468313" y="3429000"/>
            <a:ext cx="287337" cy="287338"/>
          </a:xfrm>
          <a:prstGeom prst="star5">
            <a:avLst/>
          </a:prstGeom>
          <a:solidFill>
            <a:srgbClr val="00CCFF"/>
          </a:solidFill>
          <a:ln w="9525">
            <a:solidFill>
              <a:srgbClr val="0000FF"/>
            </a:solidFill>
            <a:miter lim="800000"/>
            <a:headEnd/>
            <a:tailEnd/>
          </a:ln>
          <a:effectLst/>
        </p:spPr>
        <p:txBody>
          <a:bodyPr wrap="none" anchor="ctr"/>
          <a:lstStyle/>
          <a:p>
            <a:pPr eaLnBrk="1" hangingPunct="1">
              <a:defRPr/>
            </a:pPr>
            <a:endParaRPr lang="es-MX"/>
          </a:p>
        </p:txBody>
      </p:sp>
      <p:sp>
        <p:nvSpPr>
          <p:cNvPr id="21512" name="Text Box 16">
            <a:extLst>
              <a:ext uri="{FF2B5EF4-FFF2-40B4-BE49-F238E27FC236}">
                <a16:creationId xmlns:a16="http://schemas.microsoft.com/office/drawing/2014/main" id="{42AD2B7E-08BF-4226-8941-36732E89F87D}"/>
              </a:ext>
            </a:extLst>
          </p:cNvPr>
          <p:cNvSpPr txBox="1">
            <a:spLocks noChangeArrowheads="1"/>
          </p:cNvSpPr>
          <p:nvPr/>
        </p:nvSpPr>
        <p:spPr bwMode="auto">
          <a:xfrm>
            <a:off x="971550" y="3357563"/>
            <a:ext cx="77041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s-MX" altLang="es-MX"/>
          </a:p>
        </p:txBody>
      </p:sp>
      <p:sp>
        <p:nvSpPr>
          <p:cNvPr id="21513" name="Text Box 17">
            <a:extLst>
              <a:ext uri="{FF2B5EF4-FFF2-40B4-BE49-F238E27FC236}">
                <a16:creationId xmlns:a16="http://schemas.microsoft.com/office/drawing/2014/main" id="{D8422830-3227-49E7-A75B-B066DEDAB165}"/>
              </a:ext>
            </a:extLst>
          </p:cNvPr>
          <p:cNvSpPr txBox="1">
            <a:spLocks noChangeArrowheads="1"/>
          </p:cNvSpPr>
          <p:nvPr/>
        </p:nvSpPr>
        <p:spPr bwMode="auto">
          <a:xfrm>
            <a:off x="1042988" y="3284538"/>
            <a:ext cx="77057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400">
                <a:latin typeface="Lucida Sans Unicode" panose="020B0602030504020204" pitchFamily="34" charset="0"/>
                <a:cs typeface="Lucida Sans Unicode" panose="020B0602030504020204" pitchFamily="34" charset="0"/>
              </a:rPr>
              <a:t>Los microprocesadores anteriormente detallados pertenecen a Intel, estándar en la informática personal; sin embargo, estos no son los únicos procesadores existentes, sino que existe una amplia gama            ( procesadores AMD, el procesador  PowerPC de Apple, IBM y Motorola, etc.) que cubren las distintas necesidades de trabajo de los usuarios.</a:t>
            </a:r>
          </a:p>
        </p:txBody>
      </p:sp>
    </p:spTree>
  </p:cSld>
  <p:clrMapOvr>
    <a:masterClrMapping/>
  </p:clrMapOvr>
  <p:transition>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a:extLst>
              <a:ext uri="{FF2B5EF4-FFF2-40B4-BE49-F238E27FC236}">
                <a16:creationId xmlns:a16="http://schemas.microsoft.com/office/drawing/2014/main" id="{ED82B507-1C97-48CB-AF83-F46F924CE2D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787900" y="1844675"/>
            <a:ext cx="1439863" cy="14398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1" name="Picture 8">
            <a:hlinkClick r:id="rId3"/>
            <a:extLst>
              <a:ext uri="{FF2B5EF4-FFF2-40B4-BE49-F238E27FC236}">
                <a16:creationId xmlns:a16="http://schemas.microsoft.com/office/drawing/2014/main" id="{3BC95FA9-620C-4E74-AD4B-4D6A9B9C4B09}"/>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588125" y="2565400"/>
            <a:ext cx="1574800" cy="157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4459" name="AutoShape 11">
            <a:extLst>
              <a:ext uri="{FF2B5EF4-FFF2-40B4-BE49-F238E27FC236}">
                <a16:creationId xmlns:a16="http://schemas.microsoft.com/office/drawing/2014/main" id="{CDB99BFB-FDDF-489C-BD13-D4E12B6C5A13}"/>
              </a:ext>
            </a:extLst>
          </p:cNvPr>
          <p:cNvSpPr>
            <a:spLocks noChangeArrowheads="1"/>
          </p:cNvSpPr>
          <p:nvPr/>
        </p:nvSpPr>
        <p:spPr bwMode="auto">
          <a:xfrm>
            <a:off x="755650" y="692150"/>
            <a:ext cx="360363" cy="288925"/>
          </a:xfrm>
          <a:prstGeom prst="star5">
            <a:avLst/>
          </a:prstGeom>
          <a:solidFill>
            <a:srgbClr val="CC99FF"/>
          </a:solidFill>
          <a:ln w="9525">
            <a:solidFill>
              <a:srgbClr val="FF00FF"/>
            </a:solidFill>
            <a:miter lim="800000"/>
            <a:headEnd/>
            <a:tailEnd/>
          </a:ln>
          <a:effectLst/>
        </p:spPr>
        <p:txBody>
          <a:bodyPr wrap="none" anchor="ctr"/>
          <a:lstStyle/>
          <a:p>
            <a:pPr eaLnBrk="1" hangingPunct="1">
              <a:defRPr/>
            </a:pPr>
            <a:endParaRPr lang="es-MX"/>
          </a:p>
        </p:txBody>
      </p:sp>
      <p:sp>
        <p:nvSpPr>
          <p:cNvPr id="22533" name="Text Box 12">
            <a:extLst>
              <a:ext uri="{FF2B5EF4-FFF2-40B4-BE49-F238E27FC236}">
                <a16:creationId xmlns:a16="http://schemas.microsoft.com/office/drawing/2014/main" id="{9654A05C-3172-4F02-BE20-2585E11A1377}"/>
              </a:ext>
            </a:extLst>
          </p:cNvPr>
          <p:cNvSpPr txBox="1">
            <a:spLocks noChangeArrowheads="1"/>
          </p:cNvSpPr>
          <p:nvPr/>
        </p:nvSpPr>
        <p:spPr bwMode="auto">
          <a:xfrm>
            <a:off x="1331912" y="620713"/>
            <a:ext cx="705651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400">
                <a:solidFill>
                  <a:srgbClr val="FF3399"/>
                </a:solidFill>
                <a:latin typeface="Lucida Sans" panose="020B0602030504020204" pitchFamily="34" charset="0"/>
              </a:rPr>
              <a:t>Desde hace un tiempo, los microprocesadores AMD están compitiendo con los del Intel en el ámbito de la informática personal; entre sus modelos destacan los AMD-K7 (Athlon) y Athlon XP.</a:t>
            </a:r>
          </a:p>
        </p:txBody>
      </p:sp>
      <p:sp>
        <p:nvSpPr>
          <p:cNvPr id="22534" name="Text Box 13">
            <a:extLst>
              <a:ext uri="{FF2B5EF4-FFF2-40B4-BE49-F238E27FC236}">
                <a16:creationId xmlns:a16="http://schemas.microsoft.com/office/drawing/2014/main" id="{4EC7A650-6A31-45B8-9251-2B19B28F6310}"/>
              </a:ext>
            </a:extLst>
          </p:cNvPr>
          <p:cNvSpPr txBox="1">
            <a:spLocks noChangeArrowheads="1"/>
          </p:cNvSpPr>
          <p:nvPr/>
        </p:nvSpPr>
        <p:spPr bwMode="auto">
          <a:xfrm>
            <a:off x="1547813" y="2565400"/>
            <a:ext cx="2094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u="sng">
                <a:solidFill>
                  <a:srgbClr val="3333FF"/>
                </a:solidFill>
                <a:latin typeface="Lucida Sans" panose="020B0602030504020204" pitchFamily="34" charset="0"/>
              </a:rPr>
              <a:t>AMD-K7 (Athlon)</a:t>
            </a:r>
          </a:p>
        </p:txBody>
      </p:sp>
      <p:sp>
        <p:nvSpPr>
          <p:cNvPr id="22535" name="Line 14">
            <a:extLst>
              <a:ext uri="{FF2B5EF4-FFF2-40B4-BE49-F238E27FC236}">
                <a16:creationId xmlns:a16="http://schemas.microsoft.com/office/drawing/2014/main" id="{68216859-4FD2-4EE6-A77C-CF99A61537E5}"/>
              </a:ext>
            </a:extLst>
          </p:cNvPr>
          <p:cNvSpPr>
            <a:spLocks noChangeShapeType="1"/>
          </p:cNvSpPr>
          <p:nvPr/>
        </p:nvSpPr>
        <p:spPr bwMode="auto">
          <a:xfrm flipV="1">
            <a:off x="3563938" y="2636838"/>
            <a:ext cx="792162" cy="71437"/>
          </a:xfrm>
          <a:prstGeom prst="line">
            <a:avLst/>
          </a:prstGeom>
          <a:noFill/>
          <a:ln w="9525">
            <a:solidFill>
              <a:srgbClr val="FF33CC"/>
            </a:solidFill>
            <a:round/>
            <a:headEn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2536" name="Text Box 16">
            <a:extLst>
              <a:ext uri="{FF2B5EF4-FFF2-40B4-BE49-F238E27FC236}">
                <a16:creationId xmlns:a16="http://schemas.microsoft.com/office/drawing/2014/main" id="{0C752592-19A8-4E58-B1BD-A7C9240B0A6D}"/>
              </a:ext>
            </a:extLst>
          </p:cNvPr>
          <p:cNvSpPr txBox="1">
            <a:spLocks noChangeArrowheads="1"/>
          </p:cNvSpPr>
          <p:nvPr/>
        </p:nvSpPr>
        <p:spPr bwMode="auto">
          <a:xfrm>
            <a:off x="2843212" y="3789363"/>
            <a:ext cx="24820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u="sng">
                <a:solidFill>
                  <a:srgbClr val="3333FF"/>
                </a:solidFill>
                <a:latin typeface="Lucida Sans" panose="020B0602030504020204" pitchFamily="34" charset="0"/>
              </a:rPr>
              <a:t>AMD-K7 (Athlon XP)</a:t>
            </a:r>
          </a:p>
        </p:txBody>
      </p:sp>
      <p:sp>
        <p:nvSpPr>
          <p:cNvPr id="22537" name="Line 17">
            <a:extLst>
              <a:ext uri="{FF2B5EF4-FFF2-40B4-BE49-F238E27FC236}">
                <a16:creationId xmlns:a16="http://schemas.microsoft.com/office/drawing/2014/main" id="{1EE62FDE-8647-46A0-A623-6ABD6B96D2A5}"/>
              </a:ext>
            </a:extLst>
          </p:cNvPr>
          <p:cNvSpPr>
            <a:spLocks noChangeShapeType="1"/>
          </p:cNvSpPr>
          <p:nvPr/>
        </p:nvSpPr>
        <p:spPr bwMode="auto">
          <a:xfrm flipV="1">
            <a:off x="5219700" y="3860800"/>
            <a:ext cx="1079500" cy="71438"/>
          </a:xfrm>
          <a:prstGeom prst="line">
            <a:avLst/>
          </a:prstGeom>
          <a:noFill/>
          <a:ln w="9525">
            <a:solidFill>
              <a:srgbClr val="FF33CC"/>
            </a:solidFill>
            <a:round/>
            <a:headEn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2538" name="Text Box 18">
            <a:extLst>
              <a:ext uri="{FF2B5EF4-FFF2-40B4-BE49-F238E27FC236}">
                <a16:creationId xmlns:a16="http://schemas.microsoft.com/office/drawing/2014/main" id="{1C547CA6-A303-4A0D-B41E-CB3CBD4A9A5A}"/>
              </a:ext>
            </a:extLst>
          </p:cNvPr>
          <p:cNvSpPr txBox="1">
            <a:spLocks noChangeArrowheads="1"/>
          </p:cNvSpPr>
          <p:nvPr/>
        </p:nvSpPr>
        <p:spPr bwMode="auto">
          <a:xfrm>
            <a:off x="3203575" y="4868863"/>
            <a:ext cx="54721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s-MX" altLang="es-MX"/>
          </a:p>
        </p:txBody>
      </p:sp>
      <p:sp>
        <p:nvSpPr>
          <p:cNvPr id="22539" name="Text Box 20">
            <a:extLst>
              <a:ext uri="{FF2B5EF4-FFF2-40B4-BE49-F238E27FC236}">
                <a16:creationId xmlns:a16="http://schemas.microsoft.com/office/drawing/2014/main" id="{DCEC5816-E236-4F76-B714-CE31C106EA94}"/>
              </a:ext>
            </a:extLst>
          </p:cNvPr>
          <p:cNvSpPr txBox="1">
            <a:spLocks noChangeArrowheads="1"/>
          </p:cNvSpPr>
          <p:nvPr/>
        </p:nvSpPr>
        <p:spPr bwMode="auto">
          <a:xfrm>
            <a:off x="1907705" y="4365625"/>
            <a:ext cx="712879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MX" sz="2400">
                <a:solidFill>
                  <a:srgbClr val="FF33CC"/>
                </a:solidFill>
                <a:latin typeface="Lucida Sans" panose="020B0602030504020204" pitchFamily="34" charset="0"/>
              </a:rPr>
              <a:t>Dentro de cada uno de los tipos de microprocesadores detallados anteriormente se pueden establecer nuevas categorías en función de su velocidad de proceso, que se medía en Megahertzios (MHz) y, actualmente, en Gigahertzios (GHz).</a:t>
            </a:r>
          </a:p>
        </p:txBody>
      </p:sp>
      <p:sp>
        <p:nvSpPr>
          <p:cNvPr id="104469" name="AutoShape 21">
            <a:extLst>
              <a:ext uri="{FF2B5EF4-FFF2-40B4-BE49-F238E27FC236}">
                <a16:creationId xmlns:a16="http://schemas.microsoft.com/office/drawing/2014/main" id="{F66B7087-1D64-4A82-8CB7-818B4DEF1401}"/>
              </a:ext>
            </a:extLst>
          </p:cNvPr>
          <p:cNvSpPr>
            <a:spLocks noChangeArrowheads="1"/>
          </p:cNvSpPr>
          <p:nvPr/>
        </p:nvSpPr>
        <p:spPr bwMode="auto">
          <a:xfrm>
            <a:off x="1547813" y="4348376"/>
            <a:ext cx="288925" cy="288925"/>
          </a:xfrm>
          <a:prstGeom prst="star5">
            <a:avLst/>
          </a:prstGeom>
          <a:solidFill>
            <a:srgbClr val="CC99FF"/>
          </a:solidFill>
          <a:ln w="9525">
            <a:solidFill>
              <a:srgbClr val="FF33CC"/>
            </a:solidFill>
            <a:miter lim="800000"/>
            <a:headEnd/>
            <a:tailEnd/>
          </a:ln>
          <a:effectLst/>
        </p:spPr>
        <p:txBody>
          <a:bodyPr wrap="none" anchor="ctr"/>
          <a:lstStyle/>
          <a:p>
            <a:pPr eaLnBrk="1" hangingPunct="1">
              <a:defRPr/>
            </a:pPr>
            <a:endParaRPr lang="es-MX"/>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6400F2D8-FCD6-48C2-9694-049C8C0B47C6}"/>
              </a:ext>
            </a:extLst>
          </p:cNvPr>
          <p:cNvSpPr>
            <a:spLocks noGrp="1" noChangeArrowheads="1"/>
          </p:cNvSpPr>
          <p:nvPr>
            <p:ph type="title"/>
          </p:nvPr>
        </p:nvSpPr>
        <p:spPr>
          <a:xfrm>
            <a:off x="457200" y="277813"/>
            <a:ext cx="8229600" cy="847725"/>
          </a:xfrm>
        </p:spPr>
        <p:txBody>
          <a:bodyPr/>
          <a:lstStyle/>
          <a:p>
            <a:pPr eaLnBrk="1" hangingPunct="1">
              <a:defRPr/>
            </a:pPr>
            <a:r>
              <a:rPr lang="es-ES" altLang="es-MX"/>
              <a:t>Ley de Moore</a:t>
            </a:r>
          </a:p>
        </p:txBody>
      </p:sp>
      <p:sp>
        <p:nvSpPr>
          <p:cNvPr id="139267" name="Rectangle 3">
            <a:extLst>
              <a:ext uri="{FF2B5EF4-FFF2-40B4-BE49-F238E27FC236}">
                <a16:creationId xmlns:a16="http://schemas.microsoft.com/office/drawing/2014/main" id="{79772C4D-95FA-4D0D-AD0F-4674606D49B8}"/>
              </a:ext>
            </a:extLst>
          </p:cNvPr>
          <p:cNvSpPr>
            <a:spLocks noGrp="1" noChangeArrowheads="1"/>
          </p:cNvSpPr>
          <p:nvPr>
            <p:ph type="body" idx="1"/>
          </p:nvPr>
        </p:nvSpPr>
        <p:spPr>
          <a:xfrm>
            <a:off x="468313" y="1196975"/>
            <a:ext cx="8229600" cy="2879725"/>
          </a:xfrm>
        </p:spPr>
        <p:txBody>
          <a:bodyPr/>
          <a:lstStyle/>
          <a:p>
            <a:pPr eaLnBrk="1" hangingPunct="1">
              <a:spcBef>
                <a:spcPct val="5000"/>
              </a:spcBef>
              <a:defRPr/>
            </a:pPr>
            <a:r>
              <a:rPr lang="es-ES" altLang="es-MX" sz="2400"/>
              <a:t>El Dr. Gordon Moore, uno de los fundadores de Intel Corporation, formuló en el año 1965 una ley que se ha venido a conocer como la "Ley de Moore". La citada ley que está reflejada en el gráfico adjunto, nos viene a decir que el número de transistores contenidos en un microprocesador se dobla más o menos cada dieciocho meses</a:t>
            </a:r>
            <a:r>
              <a:rPr lang="es-ES" altLang="es-MX"/>
              <a:t> </a:t>
            </a:r>
          </a:p>
        </p:txBody>
      </p:sp>
      <p:pic>
        <p:nvPicPr>
          <p:cNvPr id="139268" name="Picture 4">
            <a:extLst>
              <a:ext uri="{FF2B5EF4-FFF2-40B4-BE49-F238E27FC236}">
                <a16:creationId xmlns:a16="http://schemas.microsoft.com/office/drawing/2014/main" id="{1606AEA8-CE9F-4DAF-BF05-62DAAE4042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3633788"/>
            <a:ext cx="3240087"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9266"/>
                                        </p:tgtEl>
                                        <p:attrNameLst>
                                          <p:attrName>style.visibility</p:attrName>
                                        </p:attrNameLst>
                                      </p:cBhvr>
                                      <p:to>
                                        <p:strVal val="visible"/>
                                      </p:to>
                                    </p:set>
                                    <p:anim calcmode="lin" valueType="num">
                                      <p:cBhvr>
                                        <p:cTn id="7" dur="1000" fill="hold"/>
                                        <p:tgtEl>
                                          <p:spTgt spid="139266"/>
                                        </p:tgtEl>
                                        <p:attrNameLst>
                                          <p:attrName>ppt_w</p:attrName>
                                        </p:attrNameLst>
                                      </p:cBhvr>
                                      <p:tavLst>
                                        <p:tav tm="0">
                                          <p:val>
                                            <p:strVal val="#ppt_w*0.70"/>
                                          </p:val>
                                        </p:tav>
                                        <p:tav tm="100000">
                                          <p:val>
                                            <p:strVal val="#ppt_w"/>
                                          </p:val>
                                        </p:tav>
                                      </p:tavLst>
                                    </p:anim>
                                    <p:anim calcmode="lin" valueType="num">
                                      <p:cBhvr>
                                        <p:cTn id="8" dur="1000" fill="hold"/>
                                        <p:tgtEl>
                                          <p:spTgt spid="139266"/>
                                        </p:tgtEl>
                                        <p:attrNameLst>
                                          <p:attrName>ppt_h</p:attrName>
                                        </p:attrNameLst>
                                      </p:cBhvr>
                                      <p:tavLst>
                                        <p:tav tm="0">
                                          <p:val>
                                            <p:strVal val="#ppt_h"/>
                                          </p:val>
                                        </p:tav>
                                        <p:tav tm="100000">
                                          <p:val>
                                            <p:strVal val="#ppt_h"/>
                                          </p:val>
                                        </p:tav>
                                      </p:tavLst>
                                    </p:anim>
                                    <p:animEffect transition="in" filter="fade">
                                      <p:cBhvr>
                                        <p:cTn id="9" dur="1000"/>
                                        <p:tgtEl>
                                          <p:spTgt spid="139266"/>
                                        </p:tgtEl>
                                      </p:cBhvr>
                                    </p:animEffect>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139267">
                                            <p:txEl>
                                              <p:pRg st="0" end="0"/>
                                            </p:txEl>
                                          </p:spTgt>
                                        </p:tgtEl>
                                        <p:attrNameLst>
                                          <p:attrName>style.visibility</p:attrName>
                                        </p:attrNameLst>
                                      </p:cBhvr>
                                      <p:to>
                                        <p:strVal val="visible"/>
                                      </p:to>
                                    </p:set>
                                    <p:animEffect transition="in" filter="fade">
                                      <p:cBhvr>
                                        <p:cTn id="13" dur="1000"/>
                                        <p:tgtEl>
                                          <p:spTgt spid="139267">
                                            <p:txEl>
                                              <p:pRg st="0" end="0"/>
                                            </p:txEl>
                                          </p:spTgt>
                                        </p:tgtEl>
                                      </p:cBhvr>
                                    </p:animEffect>
                                    <p:anim calcmode="lin" valueType="num">
                                      <p:cBhvr>
                                        <p:cTn id="14" dur="1000" fill="hold"/>
                                        <p:tgtEl>
                                          <p:spTgt spid="139267">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39267">
                                            <p:txEl>
                                              <p:pRg st="0" end="0"/>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2" presetClass="entr" presetSubtype="4" fill="hold" nodeType="afterEffect">
                                  <p:stCondLst>
                                    <p:cond delay="0"/>
                                  </p:stCondLst>
                                  <p:childTnLst>
                                    <p:set>
                                      <p:cBhvr>
                                        <p:cTn id="18" dur="1" fill="hold">
                                          <p:stCondLst>
                                            <p:cond delay="0"/>
                                          </p:stCondLst>
                                        </p:cTn>
                                        <p:tgtEl>
                                          <p:spTgt spid="139268"/>
                                        </p:tgtEl>
                                        <p:attrNameLst>
                                          <p:attrName>style.visibility</p:attrName>
                                        </p:attrNameLst>
                                      </p:cBhvr>
                                      <p:to>
                                        <p:strVal val="visible"/>
                                      </p:to>
                                    </p:set>
                                    <p:anim calcmode="lin" valueType="num">
                                      <p:cBhvr additive="base">
                                        <p:cTn id="19" dur="1000" fill="hold"/>
                                        <p:tgtEl>
                                          <p:spTgt spid="139268"/>
                                        </p:tgtEl>
                                        <p:attrNameLst>
                                          <p:attrName>ppt_x</p:attrName>
                                        </p:attrNameLst>
                                      </p:cBhvr>
                                      <p:tavLst>
                                        <p:tav tm="0">
                                          <p:val>
                                            <p:strVal val="#ppt_x"/>
                                          </p:val>
                                        </p:tav>
                                        <p:tav tm="100000">
                                          <p:val>
                                            <p:strVal val="#ppt_x"/>
                                          </p:val>
                                        </p:tav>
                                      </p:tavLst>
                                    </p:anim>
                                    <p:anim calcmode="lin" valueType="num">
                                      <p:cBhvr additive="base">
                                        <p:cTn id="20" dur="1000" fill="hold"/>
                                        <p:tgtEl>
                                          <p:spTgt spid="1392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913B3B-CF6C-4711-BB87-26C41B678651}"/>
              </a:ext>
            </a:extLst>
          </p:cNvPr>
          <p:cNvSpPr>
            <a:spLocks noGrp="1"/>
          </p:cNvSpPr>
          <p:nvPr>
            <p:ph type="title"/>
          </p:nvPr>
        </p:nvSpPr>
        <p:spPr/>
        <p:txBody>
          <a:bodyPr/>
          <a:lstStyle/>
          <a:p>
            <a:pPr eaLnBrk="1" hangingPunct="1">
              <a:defRPr/>
            </a:pPr>
            <a:endParaRPr lang="es-MX"/>
          </a:p>
        </p:txBody>
      </p:sp>
      <p:pic>
        <p:nvPicPr>
          <p:cNvPr id="24579" name="Marcador de contenido 4" descr="Imagen que contiene Diagrama&#10;&#10;Descripción generada automáticamente">
            <a:extLst>
              <a:ext uri="{FF2B5EF4-FFF2-40B4-BE49-F238E27FC236}">
                <a16:creationId xmlns:a16="http://schemas.microsoft.com/office/drawing/2014/main" id="{ED674EB9-27FA-40A0-99C7-4D4190B920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65188" y="1916113"/>
            <a:ext cx="7413625" cy="3898900"/>
          </a:xfrm>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A1A2FE-B289-43ED-949A-B5820C48DD92}"/>
              </a:ext>
            </a:extLst>
          </p:cNvPr>
          <p:cNvSpPr>
            <a:spLocks noGrp="1"/>
          </p:cNvSpPr>
          <p:nvPr>
            <p:ph type="title"/>
          </p:nvPr>
        </p:nvSpPr>
        <p:spPr/>
        <p:txBody>
          <a:bodyPr/>
          <a:lstStyle/>
          <a:p>
            <a:pPr eaLnBrk="1" hangingPunct="1">
              <a:defRPr/>
            </a:pPr>
            <a:endParaRPr lang="es-MX"/>
          </a:p>
        </p:txBody>
      </p:sp>
      <p:sp>
        <p:nvSpPr>
          <p:cNvPr id="3" name="Marcador de contenido 2">
            <a:extLst>
              <a:ext uri="{FF2B5EF4-FFF2-40B4-BE49-F238E27FC236}">
                <a16:creationId xmlns:a16="http://schemas.microsoft.com/office/drawing/2014/main" id="{4F620C32-F967-40D8-9CBE-D3A138434184}"/>
              </a:ext>
            </a:extLst>
          </p:cNvPr>
          <p:cNvSpPr>
            <a:spLocks noGrp="1"/>
          </p:cNvSpPr>
          <p:nvPr>
            <p:ph idx="1"/>
          </p:nvPr>
        </p:nvSpPr>
        <p:spPr/>
        <p:txBody>
          <a:bodyPr/>
          <a:lstStyle/>
          <a:p>
            <a:pPr eaLnBrk="1" hangingPunct="1">
              <a:defRPr/>
            </a:pPr>
            <a:endParaRPr lang="es-MX" dirty="0"/>
          </a:p>
        </p:txBody>
      </p:sp>
      <p:pic>
        <p:nvPicPr>
          <p:cNvPr id="25604" name="Picture 2" descr="Blog de Tecnología: Combinaciones de bits">
            <a:extLst>
              <a:ext uri="{FF2B5EF4-FFF2-40B4-BE49-F238E27FC236}">
                <a16:creationId xmlns:a16="http://schemas.microsoft.com/office/drawing/2014/main" id="{648EEC1D-8C67-43D9-9DC4-E3C326D54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476250"/>
            <a:ext cx="3240088" cy="565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342507-9226-4DA9-83AA-C655A1A6897A}"/>
              </a:ext>
            </a:extLst>
          </p:cNvPr>
          <p:cNvSpPr>
            <a:spLocks noGrp="1"/>
          </p:cNvSpPr>
          <p:nvPr>
            <p:ph type="title"/>
          </p:nvPr>
        </p:nvSpPr>
        <p:spPr/>
        <p:txBody>
          <a:bodyPr/>
          <a:lstStyle/>
          <a:p>
            <a:pPr eaLnBrk="1" hangingPunct="1">
              <a:defRPr/>
            </a:pPr>
            <a:endParaRPr lang="es-MX"/>
          </a:p>
        </p:txBody>
      </p:sp>
      <p:sp>
        <p:nvSpPr>
          <p:cNvPr id="3" name="Marcador de contenido 2">
            <a:extLst>
              <a:ext uri="{FF2B5EF4-FFF2-40B4-BE49-F238E27FC236}">
                <a16:creationId xmlns:a16="http://schemas.microsoft.com/office/drawing/2014/main" id="{0FE17BE8-E365-4F69-A042-A5A78D9C98F9}"/>
              </a:ext>
            </a:extLst>
          </p:cNvPr>
          <p:cNvSpPr>
            <a:spLocks noGrp="1"/>
          </p:cNvSpPr>
          <p:nvPr>
            <p:ph idx="1"/>
          </p:nvPr>
        </p:nvSpPr>
        <p:spPr/>
        <p:txBody>
          <a:bodyPr/>
          <a:lstStyle/>
          <a:p>
            <a:pPr eaLnBrk="1" hangingPunct="1">
              <a:defRPr/>
            </a:pPr>
            <a:endParaRPr lang="es-MX"/>
          </a:p>
        </p:txBody>
      </p:sp>
      <p:pic>
        <p:nvPicPr>
          <p:cNvPr id="26628" name="Picture 2" descr="Computación e informática: &amp;quot;Subneteo&amp;quot; (página 2) - Monografias.com">
            <a:extLst>
              <a:ext uri="{FF2B5EF4-FFF2-40B4-BE49-F238E27FC236}">
                <a16:creationId xmlns:a16="http://schemas.microsoft.com/office/drawing/2014/main" id="{5015B27C-7EFB-45B4-9BF9-6A8E79A94C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413" y="349250"/>
            <a:ext cx="8026400" cy="613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4816B-334E-4B0B-A7D4-26D8DC390617}"/>
              </a:ext>
            </a:extLst>
          </p:cNvPr>
          <p:cNvSpPr>
            <a:spLocks noGrp="1"/>
          </p:cNvSpPr>
          <p:nvPr>
            <p:ph type="title"/>
          </p:nvPr>
        </p:nvSpPr>
        <p:spPr/>
        <p:txBody>
          <a:bodyPr/>
          <a:lstStyle/>
          <a:p>
            <a:pPr eaLnBrk="1" hangingPunct="1">
              <a:defRPr/>
            </a:pPr>
            <a:endParaRPr lang="es-MX"/>
          </a:p>
        </p:txBody>
      </p:sp>
      <p:pic>
        <p:nvPicPr>
          <p:cNvPr id="27651" name="Marcador de contenido 4" descr="Un conjunto de letras negras en un fondo blanco&#10;&#10;Descripción generada automáticamente con confianza media">
            <a:extLst>
              <a:ext uri="{FF2B5EF4-FFF2-40B4-BE49-F238E27FC236}">
                <a16:creationId xmlns:a16="http://schemas.microsoft.com/office/drawing/2014/main" id="{901681F8-C0ED-4351-993C-003B58C1640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0175" y="1196975"/>
            <a:ext cx="8959850" cy="5383213"/>
          </a:xfrm>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A50F1C-89FD-4599-9C4A-69BD73A54B9C}"/>
              </a:ext>
            </a:extLst>
          </p:cNvPr>
          <p:cNvSpPr>
            <a:spLocks noGrp="1"/>
          </p:cNvSpPr>
          <p:nvPr>
            <p:ph type="title"/>
          </p:nvPr>
        </p:nvSpPr>
        <p:spPr/>
        <p:txBody>
          <a:bodyPr/>
          <a:lstStyle/>
          <a:p>
            <a:pPr eaLnBrk="1" hangingPunct="1">
              <a:defRPr/>
            </a:pPr>
            <a:endParaRPr lang="es-MX"/>
          </a:p>
        </p:txBody>
      </p:sp>
      <p:sp>
        <p:nvSpPr>
          <p:cNvPr id="3" name="Marcador de contenido 2">
            <a:extLst>
              <a:ext uri="{FF2B5EF4-FFF2-40B4-BE49-F238E27FC236}">
                <a16:creationId xmlns:a16="http://schemas.microsoft.com/office/drawing/2014/main" id="{0512018A-A696-4656-8DAB-0EBA2EAF0B95}"/>
              </a:ext>
            </a:extLst>
          </p:cNvPr>
          <p:cNvSpPr>
            <a:spLocks noGrp="1"/>
          </p:cNvSpPr>
          <p:nvPr>
            <p:ph idx="1"/>
          </p:nvPr>
        </p:nvSpPr>
        <p:spPr/>
        <p:txBody>
          <a:bodyPr/>
          <a:lstStyle/>
          <a:p>
            <a:pPr eaLnBrk="1" hangingPunct="1">
              <a:defRPr/>
            </a:pPr>
            <a:endParaRPr lang="es-MX"/>
          </a:p>
        </p:txBody>
      </p:sp>
      <p:pic>
        <p:nvPicPr>
          <p:cNvPr id="28676" name="Picture 2" descr="Unidad de Medida - NELLY MARÍA ZÚÑIGA DÍAZ">
            <a:extLst>
              <a:ext uri="{FF2B5EF4-FFF2-40B4-BE49-F238E27FC236}">
                <a16:creationId xmlns:a16="http://schemas.microsoft.com/office/drawing/2014/main" id="{659BE22E-349E-406A-9F16-76D3C1C70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3" y="1196975"/>
            <a:ext cx="8410575"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BA171A-E853-4D53-BD7C-C4B869AF6AF6}"/>
              </a:ext>
            </a:extLst>
          </p:cNvPr>
          <p:cNvSpPr>
            <a:spLocks noGrp="1"/>
          </p:cNvSpPr>
          <p:nvPr>
            <p:ph type="title"/>
          </p:nvPr>
        </p:nvSpPr>
        <p:spPr/>
        <p:txBody>
          <a:bodyPr/>
          <a:lstStyle/>
          <a:p>
            <a:pPr eaLnBrk="1" hangingPunct="1">
              <a:defRPr/>
            </a:pPr>
            <a:endParaRPr lang="es-MX"/>
          </a:p>
        </p:txBody>
      </p:sp>
      <p:pic>
        <p:nvPicPr>
          <p:cNvPr id="29699" name="Marcador de contenido 4" descr="Tabla&#10;&#10;Descripción generada automáticamente">
            <a:extLst>
              <a:ext uri="{FF2B5EF4-FFF2-40B4-BE49-F238E27FC236}">
                <a16:creationId xmlns:a16="http://schemas.microsoft.com/office/drawing/2014/main" id="{E162B862-637A-4396-9F0D-DFA65316839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5588" y="1700213"/>
            <a:ext cx="8613775" cy="4321175"/>
          </a:xfrm>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85EBFB-CB3B-49EE-B554-66C0053F2386}"/>
              </a:ext>
            </a:extLst>
          </p:cNvPr>
          <p:cNvSpPr>
            <a:spLocks noGrp="1"/>
          </p:cNvSpPr>
          <p:nvPr>
            <p:ph type="title"/>
          </p:nvPr>
        </p:nvSpPr>
        <p:spPr/>
        <p:txBody>
          <a:bodyPr/>
          <a:lstStyle/>
          <a:p>
            <a:pPr eaLnBrk="1" hangingPunct="1">
              <a:defRPr/>
            </a:pPr>
            <a:endParaRPr lang="es-MX"/>
          </a:p>
        </p:txBody>
      </p:sp>
      <p:sp>
        <p:nvSpPr>
          <p:cNvPr id="3" name="Marcador de contenido 2">
            <a:extLst>
              <a:ext uri="{FF2B5EF4-FFF2-40B4-BE49-F238E27FC236}">
                <a16:creationId xmlns:a16="http://schemas.microsoft.com/office/drawing/2014/main" id="{EFCA8C52-AF51-4D1A-9E08-F163D67B0C1B}"/>
              </a:ext>
            </a:extLst>
          </p:cNvPr>
          <p:cNvSpPr>
            <a:spLocks noGrp="1"/>
          </p:cNvSpPr>
          <p:nvPr>
            <p:ph idx="1"/>
          </p:nvPr>
        </p:nvSpPr>
        <p:spPr/>
        <p:txBody>
          <a:bodyPr/>
          <a:lstStyle/>
          <a:p>
            <a:pPr eaLnBrk="1" hangingPunct="1">
              <a:defRPr/>
            </a:pPr>
            <a:endParaRPr lang="es-MX"/>
          </a:p>
        </p:txBody>
      </p:sp>
      <p:pic>
        <p:nvPicPr>
          <p:cNvPr id="30724" name="Picture 2" descr="Presentacion conceptos basicos comunicaciones">
            <a:extLst>
              <a:ext uri="{FF2B5EF4-FFF2-40B4-BE49-F238E27FC236}">
                <a16:creationId xmlns:a16="http://schemas.microsoft.com/office/drawing/2014/main" id="{3481612E-3101-416C-84A9-DE0BF3A698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39725"/>
            <a:ext cx="8229600" cy="617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37D9D6-7377-4CA9-98C5-5F8871796254}"/>
              </a:ext>
            </a:extLst>
          </p:cNvPr>
          <p:cNvSpPr>
            <a:spLocks noGrp="1"/>
          </p:cNvSpPr>
          <p:nvPr>
            <p:ph type="title"/>
          </p:nvPr>
        </p:nvSpPr>
        <p:spPr/>
        <p:txBody>
          <a:bodyPr/>
          <a:lstStyle/>
          <a:p>
            <a:pPr eaLnBrk="1" hangingPunct="1">
              <a:defRPr/>
            </a:pPr>
            <a:endParaRPr lang="es-MX"/>
          </a:p>
        </p:txBody>
      </p:sp>
      <p:pic>
        <p:nvPicPr>
          <p:cNvPr id="31747" name="Marcador de contenido 4" descr="Forma, Círculo&#10;&#10;Descripción generada automáticamente">
            <a:extLst>
              <a:ext uri="{FF2B5EF4-FFF2-40B4-BE49-F238E27FC236}">
                <a16:creationId xmlns:a16="http://schemas.microsoft.com/office/drawing/2014/main" id="{15CE4612-54E2-4E66-855B-E4ECF705A4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31875" y="2349500"/>
            <a:ext cx="6308725" cy="3455988"/>
          </a:xfrm>
        </p:spPr>
      </p:pic>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88C539-7DD7-4DEC-9592-DEA34C9D23B0}"/>
              </a:ext>
            </a:extLst>
          </p:cNvPr>
          <p:cNvSpPr>
            <a:spLocks noGrp="1"/>
          </p:cNvSpPr>
          <p:nvPr>
            <p:ph type="title"/>
          </p:nvPr>
        </p:nvSpPr>
        <p:spPr/>
        <p:txBody>
          <a:bodyPr/>
          <a:lstStyle/>
          <a:p>
            <a:pPr eaLnBrk="1" hangingPunct="1">
              <a:defRPr/>
            </a:pPr>
            <a:endParaRPr lang="es-MX"/>
          </a:p>
        </p:txBody>
      </p:sp>
      <p:pic>
        <p:nvPicPr>
          <p:cNvPr id="32771" name="Marcador de contenido 4" descr="Imagen que contiene taza, tabla, pequeño, sostener&#10;&#10;Descripción generada automáticamente">
            <a:extLst>
              <a:ext uri="{FF2B5EF4-FFF2-40B4-BE49-F238E27FC236}">
                <a16:creationId xmlns:a16="http://schemas.microsoft.com/office/drawing/2014/main" id="{BB02B7A3-6F16-4830-94DA-E53B1CB69BE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31640" y="332656"/>
            <a:ext cx="6192837" cy="6316662"/>
          </a:xfrm>
        </p:spPr>
      </p:pic>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9F26CD-CC40-42DD-8369-8537343F15C4}"/>
              </a:ext>
            </a:extLst>
          </p:cNvPr>
          <p:cNvSpPr>
            <a:spLocks noGrp="1"/>
          </p:cNvSpPr>
          <p:nvPr>
            <p:ph type="title"/>
          </p:nvPr>
        </p:nvSpPr>
        <p:spPr/>
        <p:txBody>
          <a:bodyPr/>
          <a:lstStyle/>
          <a:p>
            <a:pPr eaLnBrk="1" hangingPunct="1">
              <a:defRPr/>
            </a:pPr>
            <a:endParaRPr lang="es-MX"/>
          </a:p>
        </p:txBody>
      </p:sp>
      <p:pic>
        <p:nvPicPr>
          <p:cNvPr id="33795" name="Marcador de contenido 4" descr="Gráfico, Gráfico de rectángulos&#10;&#10;Descripción generada automáticamente">
            <a:extLst>
              <a:ext uri="{FF2B5EF4-FFF2-40B4-BE49-F238E27FC236}">
                <a16:creationId xmlns:a16="http://schemas.microsoft.com/office/drawing/2014/main" id="{1A630C48-F0CF-4C0E-8CA8-60FFEF3999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7963" y="908050"/>
            <a:ext cx="8966200" cy="5761038"/>
          </a:xfrm>
        </p:spPr>
      </p:pic>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AA98A-3974-4FEB-B7D5-321719838F84}"/>
              </a:ext>
            </a:extLst>
          </p:cNvPr>
          <p:cNvSpPr>
            <a:spLocks noGrp="1"/>
          </p:cNvSpPr>
          <p:nvPr>
            <p:ph type="title"/>
          </p:nvPr>
        </p:nvSpPr>
        <p:spPr/>
        <p:txBody>
          <a:bodyPr/>
          <a:lstStyle/>
          <a:p>
            <a:pPr eaLnBrk="1" hangingPunct="1">
              <a:defRPr/>
            </a:pPr>
            <a:endParaRPr lang="es-MX"/>
          </a:p>
        </p:txBody>
      </p:sp>
      <p:pic>
        <p:nvPicPr>
          <p:cNvPr id="34819" name="Marcador de contenido 4" descr="Escala de tiempo&#10;&#10;Descripción generada automáticamente con confianza baja">
            <a:extLst>
              <a:ext uri="{FF2B5EF4-FFF2-40B4-BE49-F238E27FC236}">
                <a16:creationId xmlns:a16="http://schemas.microsoft.com/office/drawing/2014/main" id="{95C1B770-B451-4902-86C1-4725E026C20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51363" y="692150"/>
            <a:ext cx="4006850" cy="2544763"/>
          </a:xfrm>
        </p:spPr>
      </p:pic>
      <p:pic>
        <p:nvPicPr>
          <p:cNvPr id="34820" name="Imagen 6" descr="Un animal en el pasto&#10;&#10;Descripción generada automáticamente con confianza media">
            <a:extLst>
              <a:ext uri="{FF2B5EF4-FFF2-40B4-BE49-F238E27FC236}">
                <a16:creationId xmlns:a16="http://schemas.microsoft.com/office/drawing/2014/main" id="{0B0634A4-E920-412A-94EE-470E2ED7AE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459163"/>
            <a:ext cx="58388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6183FD-DEB4-42C7-B575-A89BD84B8AD5}"/>
              </a:ext>
            </a:extLst>
          </p:cNvPr>
          <p:cNvSpPr>
            <a:spLocks noGrp="1"/>
          </p:cNvSpPr>
          <p:nvPr>
            <p:ph type="title"/>
          </p:nvPr>
        </p:nvSpPr>
        <p:spPr/>
        <p:txBody>
          <a:bodyPr/>
          <a:lstStyle/>
          <a:p>
            <a:pPr eaLnBrk="1" hangingPunct="1">
              <a:defRPr/>
            </a:pPr>
            <a:endParaRPr lang="es-MX"/>
          </a:p>
        </p:txBody>
      </p:sp>
      <p:pic>
        <p:nvPicPr>
          <p:cNvPr id="35843" name="Marcador de contenido 4" descr="Tabla&#10;&#10;Descripción generada automáticamente con confianza media">
            <a:extLst>
              <a:ext uri="{FF2B5EF4-FFF2-40B4-BE49-F238E27FC236}">
                <a16:creationId xmlns:a16="http://schemas.microsoft.com/office/drawing/2014/main" id="{796E96A7-0B08-4ADA-9930-8248773E19E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4325" y="1417638"/>
            <a:ext cx="8515350" cy="4416425"/>
          </a:xfrm>
        </p:spPr>
      </p:pic>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Cumbre">
  <a:themeElements>
    <a:clrScheme name="Cumbre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fontScheme name="Cumbr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mbre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Cumbre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Cumbre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Cumbre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Cumbre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Cumbre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Cumbre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Cumbre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Cumbre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íxel">
  <a:themeElements>
    <a:clrScheme name="Pí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fontScheme name="Pí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í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í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í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í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í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í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í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í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í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í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í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ápsulas">
  <a:themeElements>
    <a:clrScheme name="Cápsula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fontScheme name="Cápsula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ápsula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ápsula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ápsula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ápsula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ápsula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ápsula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ápsula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ápsula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cantilado">
  <a:themeElements>
    <a:clrScheme name="Acantilado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Acantilado">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cantilado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Acantilado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Acantilado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Acantilado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Acantilado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Acantilado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Acantilado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adrícula difuminada">
  <a:themeElements>
    <a:clrScheme name="Cuadrícula difuminada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Cuadrícula difuminad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adrícula difuminada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Cuadrícula difuminada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Cuadrícula difuminada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Cuadrícula difuminada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Cuadrícula difuminada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adrícula difuminada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Cuadrícula difuminada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Cuadrícula difuminada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Cuadrícula difuminada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Haz de luz">
  <a:themeElements>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fontScheme name="Haz de luz">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Haz de luz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Haz de luz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Haz de luz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Haz de luz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Haz de luz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Haz de luz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Haz de luz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Órbita">
  <a:themeElements>
    <a:clrScheme name="Órbita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fontScheme name="Órb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Órbit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Órbita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Órbita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Órbita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Órbita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Órbita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Órbita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Órbita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Órbita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TotalTime>
  <Words>503</Words>
  <Application>Microsoft Office PowerPoint</Application>
  <PresentationFormat>Presentación en pantalla (4:3)</PresentationFormat>
  <Paragraphs>29</Paragraphs>
  <Slides>21</Slides>
  <Notes>0</Notes>
  <HiddenSlides>0</HiddenSlides>
  <MMClips>0</MMClips>
  <ScaleCrop>false</ScaleCrop>
  <HeadingPairs>
    <vt:vector size="6" baseType="variant">
      <vt:variant>
        <vt:lpstr>Fuentes usadas</vt:lpstr>
      </vt:variant>
      <vt:variant>
        <vt:i4>11</vt:i4>
      </vt:variant>
      <vt:variant>
        <vt:lpstr>Tema</vt:lpstr>
      </vt:variant>
      <vt:variant>
        <vt:i4>7</vt:i4>
      </vt:variant>
      <vt:variant>
        <vt:lpstr>Títulos de diapositiva</vt:lpstr>
      </vt:variant>
      <vt:variant>
        <vt:i4>21</vt:i4>
      </vt:variant>
    </vt:vector>
  </HeadingPairs>
  <TitlesOfParts>
    <vt:vector size="39" baseType="lpstr">
      <vt:lpstr>Malgun Gothic</vt:lpstr>
      <vt:lpstr>Arial</vt:lpstr>
      <vt:lpstr>Arial Black</vt:lpstr>
      <vt:lpstr>Bodoni MT</vt:lpstr>
      <vt:lpstr>Comic Sans MS</vt:lpstr>
      <vt:lpstr>Lucida Sans</vt:lpstr>
      <vt:lpstr>Lucida Sans Unicode</vt:lpstr>
      <vt:lpstr>Monotype Corsiva</vt:lpstr>
      <vt:lpstr>Times New Roman</vt:lpstr>
      <vt:lpstr>Verdana</vt:lpstr>
      <vt:lpstr>Wingdings</vt:lpstr>
      <vt:lpstr>Cumbre</vt:lpstr>
      <vt:lpstr>Píxel</vt:lpstr>
      <vt:lpstr>Cápsulas</vt:lpstr>
      <vt:lpstr>Acantilado</vt:lpstr>
      <vt:lpstr>Cuadrícula difuminada</vt:lpstr>
      <vt:lpstr>Haz de luz</vt:lpstr>
      <vt:lpstr>Órbita</vt:lpstr>
      <vt:lpstr>El Microprocesador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Ley de Moore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Junta de Comunidades de Castilla-La Mancha (JCCM)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tin2-3</dc:creator>
  <cp:lastModifiedBy>RBG-DIRECTOR</cp:lastModifiedBy>
  <cp:revision>22</cp:revision>
  <dcterms:created xsi:type="dcterms:W3CDTF">2005-01-11T07:46:41Z</dcterms:created>
  <dcterms:modified xsi:type="dcterms:W3CDTF">2023-09-08T00:41:35Z</dcterms:modified>
</cp:coreProperties>
</file>