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464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655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7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434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626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570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0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035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7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05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4356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2056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5853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0442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772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9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97939-744E-4942-8C51-C7B4B85E0D3E}" type="datetimeFigureOut">
              <a:rPr lang="es-MX" smtClean="0"/>
              <a:t>28/10/2024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FD2B87-68B6-4B1C-8901-38892D91AC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537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1658" t="17033" r="19645" b="38424"/>
          <a:stretch/>
        </p:blipFill>
        <p:spPr>
          <a:xfrm>
            <a:off x="2228046" y="1700012"/>
            <a:ext cx="7637172" cy="325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7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449" t="20027" r="20932" b="16065"/>
          <a:stretch/>
        </p:blipFill>
        <p:spPr>
          <a:xfrm>
            <a:off x="1970467" y="888643"/>
            <a:ext cx="7366717" cy="467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6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1361" t="19322" r="31226" b="50924"/>
          <a:stretch/>
        </p:blipFill>
        <p:spPr>
          <a:xfrm>
            <a:off x="1803041" y="965915"/>
            <a:ext cx="8322649" cy="293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5320" t="14569" r="28257" b="16240"/>
          <a:stretch/>
        </p:blipFill>
        <p:spPr>
          <a:xfrm>
            <a:off x="2678806" y="901520"/>
            <a:ext cx="6040192" cy="506139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78817" y="1700011"/>
            <a:ext cx="2369713" cy="231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3591059" y="1918952"/>
            <a:ext cx="2369713" cy="231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205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2647" t="22315" r="30137" b="14657"/>
          <a:stretch/>
        </p:blipFill>
        <p:spPr>
          <a:xfrm>
            <a:off x="2266680" y="862884"/>
            <a:ext cx="7237927" cy="543223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829577" y="2202287"/>
            <a:ext cx="2704564" cy="218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/>
          <p:cNvSpPr/>
          <p:nvPr/>
        </p:nvSpPr>
        <p:spPr>
          <a:xfrm>
            <a:off x="3887273" y="2421228"/>
            <a:ext cx="2693831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0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2747" t="15273" r="19447" b="37368"/>
          <a:stretch/>
        </p:blipFill>
        <p:spPr>
          <a:xfrm>
            <a:off x="1622738" y="1133340"/>
            <a:ext cx="8695586" cy="400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23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3241" t="15978" r="36076" b="18705"/>
          <a:stretch/>
        </p:blipFill>
        <p:spPr>
          <a:xfrm>
            <a:off x="2614411" y="940158"/>
            <a:ext cx="5293217" cy="47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74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51" t="21435" r="17269" b="18354"/>
          <a:stretch/>
        </p:blipFill>
        <p:spPr>
          <a:xfrm>
            <a:off x="2150771" y="643942"/>
            <a:ext cx="7856113" cy="44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50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10885" y="2729839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</a:rPr>
              <a:t>Funcionamiento Lógico </a:t>
            </a:r>
          </a:p>
          <a:p>
            <a:r>
              <a:rPr lang="es-MX" sz="2400" dirty="0">
                <a:latin typeface="Arial" panose="020B0604020202020204" pitchFamily="34" charset="0"/>
              </a:rPr>
              <a:t>(Semántica) </a:t>
            </a:r>
            <a:endParaRPr lang="es-MX" sz="2400" dirty="0"/>
          </a:p>
        </p:txBody>
      </p:sp>
      <p:sp>
        <p:nvSpPr>
          <p:cNvPr id="3" name="Rectángulo 2"/>
          <p:cNvSpPr/>
          <p:nvPr/>
        </p:nvSpPr>
        <p:spPr>
          <a:xfrm>
            <a:off x="884349" y="0"/>
            <a:ext cx="1101573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00" b="1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s-MX" sz="4400" b="1" dirty="0">
                <a:latin typeface="Trebuchet MS" panose="020B0603020202020204" pitchFamily="34" charset="0"/>
              </a:rPr>
              <a:t>Estructura MIENTRAS </a:t>
            </a:r>
            <a:endParaRPr lang="es-MX" sz="4400" b="1" dirty="0"/>
          </a:p>
        </p:txBody>
      </p:sp>
    </p:spTree>
    <p:extLst>
      <p:ext uri="{BB962C8B-B14F-4D97-AF65-F5344CB8AC3E}">
        <p14:creationId xmlns:p14="http://schemas.microsoft.com/office/powerpoint/2010/main" val="2267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371" t="14041" r="32513" b="9199"/>
          <a:stretch/>
        </p:blipFill>
        <p:spPr>
          <a:xfrm>
            <a:off x="2240923" y="605307"/>
            <a:ext cx="6130345" cy="561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8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954" t="17561" r="20932" b="12192"/>
          <a:stretch/>
        </p:blipFill>
        <p:spPr>
          <a:xfrm>
            <a:off x="2034861" y="940158"/>
            <a:ext cx="7431111" cy="51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8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151" t="19322" r="25882" b="13424"/>
          <a:stretch/>
        </p:blipFill>
        <p:spPr>
          <a:xfrm>
            <a:off x="2331077" y="734096"/>
            <a:ext cx="6761408" cy="491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95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1361" t="14744" r="17269" b="20114"/>
          <a:stretch/>
        </p:blipFill>
        <p:spPr>
          <a:xfrm>
            <a:off x="1352282" y="991674"/>
            <a:ext cx="7984901" cy="476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0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866" t="20731" r="22415" b="17298"/>
          <a:stretch/>
        </p:blipFill>
        <p:spPr>
          <a:xfrm>
            <a:off x="1043188" y="811368"/>
            <a:ext cx="8422784" cy="517420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593205" y="1983347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2547870" y="2305319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0213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549" t="13159" r="25881" b="22404"/>
          <a:stretch/>
        </p:blipFill>
        <p:spPr>
          <a:xfrm>
            <a:off x="1429555" y="837127"/>
            <a:ext cx="6709893" cy="471366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12901" y="2034863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2470598" y="2356835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4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757" t="13512" r="26673" b="21171"/>
          <a:stretch/>
        </p:blipFill>
        <p:spPr>
          <a:xfrm>
            <a:off x="1326524" y="1017432"/>
            <a:ext cx="6709894" cy="477806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64416" y="2228046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2522113" y="2550018"/>
            <a:ext cx="3322749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815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449" t="18618" r="20140" b="20994"/>
          <a:stretch/>
        </p:blipFill>
        <p:spPr>
          <a:xfrm>
            <a:off x="2086377" y="1017431"/>
            <a:ext cx="7469748" cy="44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10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549" t="19850" r="19645" b="29093"/>
          <a:stretch/>
        </p:blipFill>
        <p:spPr>
          <a:xfrm>
            <a:off x="1326523" y="1107583"/>
            <a:ext cx="7521262" cy="373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75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1840476" y="1072945"/>
            <a:ext cx="7216877" cy="6145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s-MX" smtClean="0"/>
              <a:t>Algoritmo </a:t>
            </a:r>
            <a:r>
              <a:rPr lang="es-MX" dirty="0" err="1" smtClean="0"/>
              <a:t>Interes</a:t>
            </a:r>
            <a:endParaRPr lang="es-MX" dirty="0" smtClean="0"/>
          </a:p>
          <a:p>
            <a:pPr>
              <a:spcBef>
                <a:spcPts val="0"/>
              </a:spcBef>
            </a:pPr>
            <a:r>
              <a:rPr lang="es-MX" dirty="0" smtClean="0"/>
              <a:t>Inicio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Variables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Enteros Mes=1,Year=1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Real Monto=0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Mientras </a:t>
            </a:r>
            <a:r>
              <a:rPr lang="es-MX" dirty="0" err="1" smtClean="0"/>
              <a:t>Year</a:t>
            </a:r>
            <a:r>
              <a:rPr lang="es-MX" dirty="0" smtClean="0"/>
              <a:t> &lt;=10 hacer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Mientras Mes&lt;=12 hacer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	Monto=Monto*1.03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	Monto=monto+1000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	Mes=mes+1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</a:t>
            </a:r>
            <a:r>
              <a:rPr lang="es-MX" dirty="0" err="1" smtClean="0"/>
              <a:t>FinMientras</a:t>
            </a:r>
            <a:endParaRPr lang="es-MX" dirty="0" smtClean="0"/>
          </a:p>
          <a:p>
            <a:pPr>
              <a:spcBef>
                <a:spcPts val="0"/>
              </a:spcBef>
            </a:pPr>
            <a:r>
              <a:rPr lang="es-MX" dirty="0" smtClean="0"/>
              <a:t>	Mes=1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	</a:t>
            </a:r>
            <a:r>
              <a:rPr lang="es-MX" dirty="0" err="1" smtClean="0"/>
              <a:t>Year</a:t>
            </a:r>
            <a:r>
              <a:rPr lang="es-MX" dirty="0" smtClean="0"/>
              <a:t>=Year+1</a:t>
            </a:r>
          </a:p>
          <a:p>
            <a:pPr>
              <a:spcBef>
                <a:spcPts val="0"/>
              </a:spcBef>
            </a:pPr>
            <a:r>
              <a:rPr lang="es-MX" dirty="0" err="1" smtClean="0"/>
              <a:t>FinMientras</a:t>
            </a:r>
            <a:endParaRPr lang="es-MX" dirty="0" smtClean="0"/>
          </a:p>
          <a:p>
            <a:pPr>
              <a:spcBef>
                <a:spcPts val="0"/>
              </a:spcBef>
            </a:pPr>
            <a:r>
              <a:rPr lang="es-MX" dirty="0" smtClean="0"/>
              <a:t>Escribir “El Monto ahorrado en”, </a:t>
            </a:r>
            <a:r>
              <a:rPr lang="es-MX" dirty="0" err="1" smtClean="0"/>
              <a:t>year</a:t>
            </a:r>
            <a:r>
              <a:rPr lang="es-MX" dirty="0" smtClean="0"/>
              <a:t>, “años =$”, Monto </a:t>
            </a:r>
          </a:p>
          <a:p>
            <a:pPr>
              <a:spcBef>
                <a:spcPts val="0"/>
              </a:spcBef>
            </a:pPr>
            <a:r>
              <a:rPr lang="es-MX" dirty="0" smtClean="0"/>
              <a:t>Fin		</a:t>
            </a:r>
          </a:p>
          <a:p>
            <a:pPr>
              <a:spcBef>
                <a:spcPts val="0"/>
              </a:spcBef>
            </a:pPr>
            <a:endParaRPr lang="es-MX" dirty="0" smtClean="0"/>
          </a:p>
          <a:p>
            <a:pPr>
              <a:spcBef>
                <a:spcPts val="0"/>
              </a:spcBef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79802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20</Words>
  <Application>Microsoft Office PowerPoint</Application>
  <PresentationFormat>Panorámica</PresentationFormat>
  <Paragraphs>22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BERNAL GUADIANA ROBERTO</dc:creator>
  <cp:lastModifiedBy>RBG-DIRECTOR</cp:lastModifiedBy>
  <cp:revision>4</cp:revision>
  <dcterms:created xsi:type="dcterms:W3CDTF">2021-12-02T00:09:13Z</dcterms:created>
  <dcterms:modified xsi:type="dcterms:W3CDTF">2024-10-28T23:44:16Z</dcterms:modified>
</cp:coreProperties>
</file>