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handoutMasterIdLst>
    <p:handoutMasterId r:id="rId51"/>
  </p:handoutMasterIdLst>
  <p:sldIdLst>
    <p:sldId id="329" r:id="rId2"/>
    <p:sldId id="303" r:id="rId3"/>
    <p:sldId id="359" r:id="rId4"/>
    <p:sldId id="357" r:id="rId5"/>
    <p:sldId id="358" r:id="rId6"/>
    <p:sldId id="360" r:id="rId7"/>
    <p:sldId id="350" r:id="rId8"/>
    <p:sldId id="351" r:id="rId9"/>
    <p:sldId id="352" r:id="rId10"/>
    <p:sldId id="353" r:id="rId11"/>
    <p:sldId id="375" r:id="rId12"/>
    <p:sldId id="376" r:id="rId13"/>
    <p:sldId id="361" r:id="rId14"/>
    <p:sldId id="355" r:id="rId15"/>
    <p:sldId id="356" r:id="rId16"/>
    <p:sldId id="343" r:id="rId17"/>
    <p:sldId id="354" r:id="rId18"/>
    <p:sldId id="374" r:id="rId19"/>
    <p:sldId id="362" r:id="rId20"/>
    <p:sldId id="363" r:id="rId21"/>
    <p:sldId id="344" r:id="rId22"/>
    <p:sldId id="368" r:id="rId23"/>
    <p:sldId id="369" r:id="rId24"/>
    <p:sldId id="370" r:id="rId25"/>
    <p:sldId id="371" r:id="rId26"/>
    <p:sldId id="372" r:id="rId27"/>
    <p:sldId id="364" r:id="rId28"/>
    <p:sldId id="346" r:id="rId29"/>
    <p:sldId id="365" r:id="rId30"/>
    <p:sldId id="347" r:id="rId31"/>
    <p:sldId id="366" r:id="rId32"/>
    <p:sldId id="348" r:id="rId33"/>
    <p:sldId id="333" r:id="rId34"/>
    <p:sldId id="280" r:id="rId35"/>
    <p:sldId id="336" r:id="rId36"/>
    <p:sldId id="367" r:id="rId37"/>
    <p:sldId id="334" r:id="rId38"/>
    <p:sldId id="335" r:id="rId39"/>
    <p:sldId id="337" r:id="rId40"/>
    <p:sldId id="338" r:id="rId41"/>
    <p:sldId id="339" r:id="rId42"/>
    <p:sldId id="315" r:id="rId43"/>
    <p:sldId id="340" r:id="rId44"/>
    <p:sldId id="341" r:id="rId45"/>
    <p:sldId id="342" r:id="rId46"/>
    <p:sldId id="349" r:id="rId47"/>
    <p:sldId id="268" r:id="rId48"/>
    <p:sldId id="330" r:id="rId4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C90924-2F98-4753-92DE-F686D52433D3}" v="2" dt="2024-09-23T20:15:27.0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36" autoAdjust="0"/>
    <p:restoredTop sz="89905" autoAdjust="0"/>
  </p:normalViewPr>
  <p:slideViewPr>
    <p:cSldViewPr>
      <p:cViewPr varScale="1">
        <p:scale>
          <a:sx n="104" d="100"/>
          <a:sy n="104" d="100"/>
        </p:scale>
        <p:origin x="193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AL GUADIANA ROBERTO" userId="e6e539bb-ddf8-4a5a-be61-c68571545dde" providerId="ADAL" clId="{28C90924-2F98-4753-92DE-F686D52433D3}"/>
    <pc:docChg chg="modSld">
      <pc:chgData name="BERNAL GUADIANA ROBERTO" userId="e6e539bb-ddf8-4a5a-be61-c68571545dde" providerId="ADAL" clId="{28C90924-2F98-4753-92DE-F686D52433D3}" dt="2024-09-23T20:15:27.014" v="1" actId="1076"/>
      <pc:docMkLst>
        <pc:docMk/>
      </pc:docMkLst>
      <pc:sldChg chg="modSp">
        <pc:chgData name="BERNAL GUADIANA ROBERTO" userId="e6e539bb-ddf8-4a5a-be61-c68571545dde" providerId="ADAL" clId="{28C90924-2F98-4753-92DE-F686D52433D3}" dt="2024-09-23T20:15:27.014" v="1" actId="1076"/>
        <pc:sldMkLst>
          <pc:docMk/>
          <pc:sldMk cId="2664255868" sldId="376"/>
        </pc:sldMkLst>
        <pc:picChg chg="mod">
          <ac:chgData name="BERNAL GUADIANA ROBERTO" userId="e6e539bb-ddf8-4a5a-be61-c68571545dde" providerId="ADAL" clId="{28C90924-2F98-4753-92DE-F686D52433D3}" dt="2024-09-23T20:15:27.014" v="1" actId="1076"/>
          <ac:picMkLst>
            <pc:docMk/>
            <pc:sldMk cId="2664255868" sldId="376"/>
            <ac:picMk id="2050" creationId="{FA7DD697-5F97-45C8-A841-B852C4B20E29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F805AA-C457-4CEB-BC5E-EDC768BCF87D}" type="doc">
      <dgm:prSet loTypeId="urn:microsoft.com/office/officeart/2005/8/layout/hierarchy6" loCatId="hierarchy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s-ES_tradnl"/>
        </a:p>
      </dgm:t>
    </dgm:pt>
    <dgm:pt modelId="{0A5E657A-E07A-4B6E-A0DF-E1E4F4A64363}">
      <dgm:prSet phldrT="[Texto]" custT="1"/>
      <dgm:spPr/>
      <dgm:t>
        <a:bodyPr/>
        <a:lstStyle/>
        <a:p>
          <a:pPr algn="ctr"/>
          <a:r>
            <a:rPr lang="es-ES_tradnl" sz="1400" b="1">
              <a:latin typeface="Helvetica LT Std Cond" pitchFamily="34" charset="0"/>
            </a:rPr>
            <a:t>Tipos de Datos</a:t>
          </a:r>
        </a:p>
      </dgm:t>
    </dgm:pt>
    <dgm:pt modelId="{09D389B9-4108-4AE3-8495-282D881FF94B}" type="parTrans" cxnId="{C566E924-34C3-4438-8FDF-FA5A6C7E5432}">
      <dgm:prSet/>
      <dgm:spPr/>
      <dgm:t>
        <a:bodyPr/>
        <a:lstStyle/>
        <a:p>
          <a:pPr algn="ctr"/>
          <a:endParaRPr lang="es-ES_tradnl" sz="14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716578DE-754B-4390-860D-5ECDF5EC494A}" type="sibTrans" cxnId="{C566E924-34C3-4438-8FDF-FA5A6C7E5432}">
      <dgm:prSet/>
      <dgm:spPr/>
      <dgm:t>
        <a:bodyPr/>
        <a:lstStyle/>
        <a:p>
          <a:pPr algn="ctr"/>
          <a:endParaRPr lang="es-ES_tradnl" sz="14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ADBC5106-3BAB-4108-A773-804901BEC7D3}">
      <dgm:prSet phldrT="[Texto]" custT="1"/>
      <dgm:spPr/>
      <dgm:t>
        <a:bodyPr/>
        <a:lstStyle/>
        <a:p>
          <a:pPr algn="ctr"/>
          <a:r>
            <a:rPr lang="es-ES_tradnl" sz="1400" b="1">
              <a:latin typeface="Helvetica LT Std Cond" pitchFamily="34" charset="0"/>
            </a:rPr>
            <a:t>Simples</a:t>
          </a:r>
        </a:p>
      </dgm:t>
    </dgm:pt>
    <dgm:pt modelId="{B6CC3011-340F-4302-A91C-6B5CDC72111C}" type="parTrans" cxnId="{7B319989-EFE0-47F9-BBE8-C88AEA94558E}">
      <dgm:prSet custT="1"/>
      <dgm:spPr/>
      <dgm:t>
        <a:bodyPr/>
        <a:lstStyle/>
        <a:p>
          <a:pPr algn="ctr"/>
          <a:endParaRPr lang="es-ES_tradnl" sz="14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FB9D6290-2DDF-4915-B52D-60CCE4FA5C0F}" type="sibTrans" cxnId="{7B319989-EFE0-47F9-BBE8-C88AEA94558E}">
      <dgm:prSet/>
      <dgm:spPr/>
      <dgm:t>
        <a:bodyPr/>
        <a:lstStyle/>
        <a:p>
          <a:pPr algn="ctr"/>
          <a:endParaRPr lang="es-ES_tradnl" sz="14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0DF02BBB-22EC-45FC-BE86-43E78C429BEA}">
      <dgm:prSet phldrT="[Texto]" custT="1"/>
      <dgm:spPr/>
      <dgm:t>
        <a:bodyPr/>
        <a:lstStyle/>
        <a:p>
          <a:pPr algn="ctr"/>
          <a:r>
            <a:rPr lang="es-ES_tradnl" sz="1400" b="1">
              <a:latin typeface="Helvetica LT Std Cond" pitchFamily="34" charset="0"/>
            </a:rPr>
            <a:t>Numéricos</a:t>
          </a:r>
        </a:p>
      </dgm:t>
    </dgm:pt>
    <dgm:pt modelId="{128409B4-D203-4F84-B7A4-665278E6CC51}" type="parTrans" cxnId="{ADF05AE2-72E5-4DCE-A3F5-B5119C0258B1}">
      <dgm:prSet custT="1"/>
      <dgm:spPr/>
      <dgm:t>
        <a:bodyPr/>
        <a:lstStyle/>
        <a:p>
          <a:pPr algn="ctr"/>
          <a:endParaRPr lang="es-ES_tradnl" sz="14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AF7B6EA5-FDA2-4F61-9E76-D202EF79F297}" type="sibTrans" cxnId="{ADF05AE2-72E5-4DCE-A3F5-B5119C0258B1}">
      <dgm:prSet/>
      <dgm:spPr/>
      <dgm:t>
        <a:bodyPr/>
        <a:lstStyle/>
        <a:p>
          <a:pPr algn="ctr"/>
          <a:endParaRPr lang="es-ES_tradnl" sz="14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BAE03248-D772-4A61-A52D-E45727B91A32}">
      <dgm:prSet phldrT="[Texto]" custT="1"/>
      <dgm:spPr/>
      <dgm:t>
        <a:bodyPr/>
        <a:lstStyle/>
        <a:p>
          <a:pPr algn="ctr"/>
          <a:r>
            <a:rPr lang="es-ES_tradnl" sz="1400" b="1">
              <a:latin typeface="Helvetica LT Std Cond" pitchFamily="34" charset="0"/>
            </a:rPr>
            <a:t>Lógicos</a:t>
          </a:r>
        </a:p>
      </dgm:t>
    </dgm:pt>
    <dgm:pt modelId="{A93B54F9-7247-4C3C-ABDC-CCF824749EA4}" type="parTrans" cxnId="{D76E039D-E23D-49CF-988E-D45D75434648}">
      <dgm:prSet custT="1"/>
      <dgm:spPr/>
      <dgm:t>
        <a:bodyPr/>
        <a:lstStyle/>
        <a:p>
          <a:pPr algn="ctr"/>
          <a:endParaRPr lang="es-ES_tradnl" sz="14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81C26D44-3102-4167-8930-849C03785E2B}" type="sibTrans" cxnId="{D76E039D-E23D-49CF-988E-D45D75434648}">
      <dgm:prSet/>
      <dgm:spPr/>
      <dgm:t>
        <a:bodyPr/>
        <a:lstStyle/>
        <a:p>
          <a:pPr algn="ctr"/>
          <a:endParaRPr lang="es-ES_tradnl" sz="14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D63E1DD1-3A16-407F-85BB-4C373C124893}">
      <dgm:prSet phldrT="[Texto]" custT="1"/>
      <dgm:spPr/>
      <dgm:t>
        <a:bodyPr/>
        <a:lstStyle/>
        <a:p>
          <a:pPr algn="ctr"/>
          <a:r>
            <a:rPr lang="es-ES_tradnl" sz="1400" b="1">
              <a:latin typeface="Helvetica LT Std Cond" pitchFamily="34" charset="0"/>
            </a:rPr>
            <a:t>Estructurados</a:t>
          </a:r>
        </a:p>
      </dgm:t>
    </dgm:pt>
    <dgm:pt modelId="{7AB3A013-29B8-4345-BE18-38E2F435C305}" type="parTrans" cxnId="{F8FAD9AB-C8A3-4FB5-9398-54F9B2BEF784}">
      <dgm:prSet custT="1"/>
      <dgm:spPr/>
      <dgm:t>
        <a:bodyPr/>
        <a:lstStyle/>
        <a:p>
          <a:pPr algn="ctr"/>
          <a:endParaRPr lang="es-ES_tradnl" sz="14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45C12AA2-1765-4E1B-8238-0D3C02130D8E}" type="sibTrans" cxnId="{F8FAD9AB-C8A3-4FB5-9398-54F9B2BEF784}">
      <dgm:prSet/>
      <dgm:spPr/>
      <dgm:t>
        <a:bodyPr/>
        <a:lstStyle/>
        <a:p>
          <a:pPr algn="ctr"/>
          <a:endParaRPr lang="es-ES_tradnl" sz="14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D653FA7C-5F65-49B2-A251-DE9A219ACD6B}">
      <dgm:prSet phldrT="[Texto]" custT="1"/>
      <dgm:spPr/>
      <dgm:t>
        <a:bodyPr/>
        <a:lstStyle/>
        <a:p>
          <a:pPr algn="ctr"/>
          <a:r>
            <a:rPr lang="es-ES_tradnl" sz="1400" b="1">
              <a:latin typeface="Helvetica LT Std Cond" pitchFamily="34" charset="0"/>
            </a:rPr>
            <a:t>Arreglos </a:t>
          </a:r>
        </a:p>
      </dgm:t>
    </dgm:pt>
    <dgm:pt modelId="{87DEA7BB-160A-47CA-9DEF-DDBA2B3A113B}" type="parTrans" cxnId="{FFBD274C-5E34-493D-83B2-3F1C6173B6B6}">
      <dgm:prSet custT="1"/>
      <dgm:spPr/>
      <dgm:t>
        <a:bodyPr/>
        <a:lstStyle/>
        <a:p>
          <a:pPr algn="ctr"/>
          <a:endParaRPr lang="es-ES_tradnl" sz="14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F51E48F3-EF52-4D44-97C4-E822ADE6BA39}" type="sibTrans" cxnId="{FFBD274C-5E34-493D-83B2-3F1C6173B6B6}">
      <dgm:prSet/>
      <dgm:spPr/>
      <dgm:t>
        <a:bodyPr/>
        <a:lstStyle/>
        <a:p>
          <a:pPr algn="ctr"/>
          <a:endParaRPr lang="es-ES_tradnl" sz="14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83D09559-08D2-4DB7-A24A-9D4318E060A8}">
      <dgm:prSet phldrT="[Texto]" custT="1"/>
      <dgm:spPr/>
      <dgm:t>
        <a:bodyPr/>
        <a:lstStyle/>
        <a:p>
          <a:pPr algn="ctr"/>
          <a:r>
            <a:rPr lang="es-ES_tradnl" sz="1400" b="1">
              <a:latin typeface="Helvetica LT Std Cond" pitchFamily="34" charset="0"/>
            </a:rPr>
            <a:t>Alfanuméricos</a:t>
          </a:r>
        </a:p>
      </dgm:t>
    </dgm:pt>
    <dgm:pt modelId="{50C5E343-0E2C-462E-A3A7-5B63650866CC}" type="parTrans" cxnId="{99A5B1EE-5EB7-47F2-876E-A418C53F91A6}">
      <dgm:prSet custT="1"/>
      <dgm:spPr/>
      <dgm:t>
        <a:bodyPr/>
        <a:lstStyle/>
        <a:p>
          <a:pPr algn="ctr"/>
          <a:endParaRPr lang="es-ES_tradnl" sz="14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A887826C-63B1-4A15-AA7E-351F672E2798}" type="sibTrans" cxnId="{99A5B1EE-5EB7-47F2-876E-A418C53F91A6}">
      <dgm:prSet/>
      <dgm:spPr/>
      <dgm:t>
        <a:bodyPr/>
        <a:lstStyle/>
        <a:p>
          <a:pPr algn="ctr"/>
          <a:endParaRPr lang="es-ES_tradnl" sz="14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30D88607-891C-45DD-A38A-257E0CF709BA}">
      <dgm:prSet phldrT="[Texto]" custT="1"/>
      <dgm:spPr/>
      <dgm:t>
        <a:bodyPr/>
        <a:lstStyle/>
        <a:p>
          <a:pPr algn="ctr"/>
          <a:r>
            <a:rPr lang="es-ES_tradnl" sz="1400" b="1">
              <a:latin typeface="Helvetica LT Std Cond" pitchFamily="34" charset="0"/>
            </a:rPr>
            <a:t>Registros</a:t>
          </a:r>
        </a:p>
      </dgm:t>
    </dgm:pt>
    <dgm:pt modelId="{4D53D432-D597-4FD9-9AE0-1438B7C89C7A}" type="parTrans" cxnId="{FBC82E63-45F1-47C2-A578-13E8A2CE98BB}">
      <dgm:prSet custT="1"/>
      <dgm:spPr/>
      <dgm:t>
        <a:bodyPr/>
        <a:lstStyle/>
        <a:p>
          <a:pPr algn="ctr"/>
          <a:endParaRPr lang="es-ES_tradnl" sz="14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D1E3017C-0AA5-4BFF-86F5-8016AF94375E}" type="sibTrans" cxnId="{FBC82E63-45F1-47C2-A578-13E8A2CE98BB}">
      <dgm:prSet/>
      <dgm:spPr/>
      <dgm:t>
        <a:bodyPr/>
        <a:lstStyle/>
        <a:p>
          <a:pPr algn="ctr"/>
          <a:endParaRPr lang="es-ES_tradnl" sz="1400" b="1">
            <a:solidFill>
              <a:sysClr val="windowText" lastClr="000000"/>
            </a:solidFill>
            <a:latin typeface="Helvetica LT Std Cond" pitchFamily="34" charset="0"/>
          </a:endParaRPr>
        </a:p>
      </dgm:t>
    </dgm:pt>
    <dgm:pt modelId="{D2BCC45E-134E-442A-AAD7-26C145E22FD7}">
      <dgm:prSet phldrT="[Texto]" custT="1"/>
      <dgm:spPr/>
      <dgm:t>
        <a:bodyPr/>
        <a:lstStyle/>
        <a:p>
          <a:pPr algn="ctr"/>
          <a:r>
            <a:rPr lang="es-ES_tradnl" sz="1400" b="1">
              <a:latin typeface="Helvetica LT Std Cond" pitchFamily="34" charset="0"/>
            </a:rPr>
            <a:t>Enteros</a:t>
          </a:r>
        </a:p>
      </dgm:t>
    </dgm:pt>
    <dgm:pt modelId="{CF192634-9F07-4ECB-9C5D-3177D5DEC316}" type="parTrans" cxnId="{05D71A60-41D0-43B2-82D7-5E420AC2528E}">
      <dgm:prSet/>
      <dgm:spPr/>
      <dgm:t>
        <a:bodyPr/>
        <a:lstStyle/>
        <a:p>
          <a:endParaRPr lang="es-ES" sz="1400" b="1"/>
        </a:p>
      </dgm:t>
    </dgm:pt>
    <dgm:pt modelId="{EEA5B5D3-6E08-48E5-8259-03CEFF9E017A}" type="sibTrans" cxnId="{05D71A60-41D0-43B2-82D7-5E420AC2528E}">
      <dgm:prSet/>
      <dgm:spPr/>
      <dgm:t>
        <a:bodyPr/>
        <a:lstStyle/>
        <a:p>
          <a:endParaRPr lang="es-ES" sz="1400" b="1"/>
        </a:p>
      </dgm:t>
    </dgm:pt>
    <dgm:pt modelId="{F644A262-FD7F-4D06-A651-BE0A333A6383}">
      <dgm:prSet phldrT="[Texto]" custT="1"/>
      <dgm:spPr/>
      <dgm:t>
        <a:bodyPr/>
        <a:lstStyle/>
        <a:p>
          <a:pPr algn="ctr"/>
          <a:r>
            <a:rPr lang="es-ES_tradnl" sz="1400" b="1">
              <a:latin typeface="Helvetica LT Std Cond" pitchFamily="34" charset="0"/>
            </a:rPr>
            <a:t>Reales</a:t>
          </a:r>
        </a:p>
      </dgm:t>
    </dgm:pt>
    <dgm:pt modelId="{CBD60A37-DBF8-433A-9FD5-FDF8F651C54A}" type="parTrans" cxnId="{4C9161AB-0B25-4F48-B30E-5D80B0BA1A17}">
      <dgm:prSet/>
      <dgm:spPr/>
      <dgm:t>
        <a:bodyPr/>
        <a:lstStyle/>
        <a:p>
          <a:endParaRPr lang="es-ES" sz="1400" b="1"/>
        </a:p>
      </dgm:t>
    </dgm:pt>
    <dgm:pt modelId="{979EC829-6ABA-4534-AA7D-1A2264D179A3}" type="sibTrans" cxnId="{4C9161AB-0B25-4F48-B30E-5D80B0BA1A17}">
      <dgm:prSet/>
      <dgm:spPr/>
      <dgm:t>
        <a:bodyPr/>
        <a:lstStyle/>
        <a:p>
          <a:endParaRPr lang="es-ES" sz="1400" b="1"/>
        </a:p>
      </dgm:t>
    </dgm:pt>
    <dgm:pt modelId="{C39D2A3A-4FE3-4BA2-8EE7-D72D8D872A19}">
      <dgm:prSet phldrT="[Texto]" custT="1"/>
      <dgm:spPr/>
      <dgm:t>
        <a:bodyPr/>
        <a:lstStyle/>
        <a:p>
          <a:pPr algn="ctr"/>
          <a:r>
            <a:rPr lang="es-ES_tradnl" sz="1400" b="1">
              <a:latin typeface="Helvetica LT Std Cond" pitchFamily="34" charset="0"/>
            </a:rPr>
            <a:t>Cadenas</a:t>
          </a:r>
        </a:p>
      </dgm:t>
    </dgm:pt>
    <dgm:pt modelId="{402C1517-804B-4AFB-A2FB-7A80BDD5F891}" type="parTrans" cxnId="{69AAA449-21D6-450A-88D8-5C2B8B4E6AA2}">
      <dgm:prSet/>
      <dgm:spPr/>
      <dgm:t>
        <a:bodyPr/>
        <a:lstStyle/>
        <a:p>
          <a:endParaRPr lang="es-ES" sz="1400" b="1"/>
        </a:p>
      </dgm:t>
    </dgm:pt>
    <dgm:pt modelId="{74E94934-8490-4D86-92BF-D307FAE35E69}" type="sibTrans" cxnId="{69AAA449-21D6-450A-88D8-5C2B8B4E6AA2}">
      <dgm:prSet/>
      <dgm:spPr/>
      <dgm:t>
        <a:bodyPr/>
        <a:lstStyle/>
        <a:p>
          <a:endParaRPr lang="es-ES" sz="1400" b="1"/>
        </a:p>
      </dgm:t>
    </dgm:pt>
    <dgm:pt modelId="{732114B4-7B76-45B6-A824-F9759B29AA50}">
      <dgm:prSet phldrT="[Texto]" custT="1"/>
      <dgm:spPr/>
      <dgm:t>
        <a:bodyPr/>
        <a:lstStyle/>
        <a:p>
          <a:pPr algn="ctr"/>
          <a:r>
            <a:rPr lang="es-ES_tradnl" sz="1400" b="1">
              <a:latin typeface="Helvetica LT Std Cond" pitchFamily="34" charset="0"/>
            </a:rPr>
            <a:t>Carácter</a:t>
          </a:r>
        </a:p>
      </dgm:t>
    </dgm:pt>
    <dgm:pt modelId="{AB02FEF2-E5DF-48FB-9463-EBB8C62578B7}" type="parTrans" cxnId="{E41AD95C-3204-4C47-B92C-9ADC5899DC30}">
      <dgm:prSet/>
      <dgm:spPr/>
      <dgm:t>
        <a:bodyPr/>
        <a:lstStyle/>
        <a:p>
          <a:endParaRPr lang="es-ES" sz="1400" b="1"/>
        </a:p>
      </dgm:t>
    </dgm:pt>
    <dgm:pt modelId="{AD91831A-C7C0-4578-BC2E-3AB832042ED5}" type="sibTrans" cxnId="{E41AD95C-3204-4C47-B92C-9ADC5899DC30}">
      <dgm:prSet/>
      <dgm:spPr/>
      <dgm:t>
        <a:bodyPr/>
        <a:lstStyle/>
        <a:p>
          <a:endParaRPr lang="es-ES" sz="1400" b="1"/>
        </a:p>
      </dgm:t>
    </dgm:pt>
    <dgm:pt modelId="{207AF86A-90CB-4DE4-AA4A-005B7815A799}" type="pres">
      <dgm:prSet presAssocID="{0EF805AA-C457-4CEB-BC5E-EDC768BCF87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2779D9C-7F4A-4883-9F48-F2C4A55890F4}" type="pres">
      <dgm:prSet presAssocID="{0EF805AA-C457-4CEB-BC5E-EDC768BCF87D}" presName="hierFlow" presStyleCnt="0"/>
      <dgm:spPr/>
    </dgm:pt>
    <dgm:pt modelId="{FE65A607-99D6-4156-8045-AFFAB7C40671}" type="pres">
      <dgm:prSet presAssocID="{0EF805AA-C457-4CEB-BC5E-EDC768BCF87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8D1C471D-5012-4F99-B5B4-3C8699F4D468}" type="pres">
      <dgm:prSet presAssocID="{0A5E657A-E07A-4B6E-A0DF-E1E4F4A64363}" presName="Name14" presStyleCnt="0"/>
      <dgm:spPr/>
    </dgm:pt>
    <dgm:pt modelId="{28C4EB6D-9BEF-4A80-ACEF-D3B505E3576B}" type="pres">
      <dgm:prSet presAssocID="{0A5E657A-E07A-4B6E-A0DF-E1E4F4A64363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F96DA0-E9C4-49BB-84AE-A2C638A145FE}" type="pres">
      <dgm:prSet presAssocID="{0A5E657A-E07A-4B6E-A0DF-E1E4F4A64363}" presName="hierChild2" presStyleCnt="0"/>
      <dgm:spPr/>
    </dgm:pt>
    <dgm:pt modelId="{33EDCC8F-21B3-44B7-B390-DCDF3DAF66FD}" type="pres">
      <dgm:prSet presAssocID="{B6CC3011-340F-4302-A91C-6B5CDC72111C}" presName="Name19" presStyleLbl="parChTrans1D2" presStyleIdx="0" presStyleCnt="2"/>
      <dgm:spPr/>
      <dgm:t>
        <a:bodyPr/>
        <a:lstStyle/>
        <a:p>
          <a:endParaRPr lang="es-ES"/>
        </a:p>
      </dgm:t>
    </dgm:pt>
    <dgm:pt modelId="{318C8615-732A-43F4-ABF9-26CF4C9CFA21}" type="pres">
      <dgm:prSet presAssocID="{ADBC5106-3BAB-4108-A773-804901BEC7D3}" presName="Name21" presStyleCnt="0"/>
      <dgm:spPr/>
    </dgm:pt>
    <dgm:pt modelId="{16E2EA5C-627D-404D-90C6-D6B36B332F1F}" type="pres">
      <dgm:prSet presAssocID="{ADBC5106-3BAB-4108-A773-804901BEC7D3}" presName="level2Shape" presStyleLbl="node2" presStyleIdx="0" presStyleCnt="2"/>
      <dgm:spPr/>
      <dgm:t>
        <a:bodyPr/>
        <a:lstStyle/>
        <a:p>
          <a:endParaRPr lang="es-ES"/>
        </a:p>
      </dgm:t>
    </dgm:pt>
    <dgm:pt modelId="{26664429-E2E5-443E-A264-85258470A51E}" type="pres">
      <dgm:prSet presAssocID="{ADBC5106-3BAB-4108-A773-804901BEC7D3}" presName="hierChild3" presStyleCnt="0"/>
      <dgm:spPr/>
    </dgm:pt>
    <dgm:pt modelId="{E28EFD2A-A731-4E38-9643-D2B2A9C8A061}" type="pres">
      <dgm:prSet presAssocID="{128409B4-D203-4F84-B7A4-665278E6CC51}" presName="Name19" presStyleLbl="parChTrans1D3" presStyleIdx="0" presStyleCnt="5"/>
      <dgm:spPr/>
      <dgm:t>
        <a:bodyPr/>
        <a:lstStyle/>
        <a:p>
          <a:endParaRPr lang="es-ES"/>
        </a:p>
      </dgm:t>
    </dgm:pt>
    <dgm:pt modelId="{1D7878BF-5815-42B8-8819-C47E7231A23A}" type="pres">
      <dgm:prSet presAssocID="{0DF02BBB-22EC-45FC-BE86-43E78C429BEA}" presName="Name21" presStyleCnt="0"/>
      <dgm:spPr/>
    </dgm:pt>
    <dgm:pt modelId="{C199E137-BB12-4DE2-8444-CF97CB9B60C0}" type="pres">
      <dgm:prSet presAssocID="{0DF02BBB-22EC-45FC-BE86-43E78C429BEA}" presName="level2Shape" presStyleLbl="node3" presStyleIdx="0" presStyleCnt="5"/>
      <dgm:spPr/>
      <dgm:t>
        <a:bodyPr/>
        <a:lstStyle/>
        <a:p>
          <a:endParaRPr lang="es-ES"/>
        </a:p>
      </dgm:t>
    </dgm:pt>
    <dgm:pt modelId="{4379B371-F835-4233-AFCD-C343981750E6}" type="pres">
      <dgm:prSet presAssocID="{0DF02BBB-22EC-45FC-BE86-43E78C429BEA}" presName="hierChild3" presStyleCnt="0"/>
      <dgm:spPr/>
    </dgm:pt>
    <dgm:pt modelId="{BB5F09C4-396F-4539-A1D1-411434DB9853}" type="pres">
      <dgm:prSet presAssocID="{CF192634-9F07-4ECB-9C5D-3177D5DEC316}" presName="Name19" presStyleLbl="parChTrans1D4" presStyleIdx="0" presStyleCnt="4"/>
      <dgm:spPr/>
      <dgm:t>
        <a:bodyPr/>
        <a:lstStyle/>
        <a:p>
          <a:endParaRPr lang="es-ES"/>
        </a:p>
      </dgm:t>
    </dgm:pt>
    <dgm:pt modelId="{808122B0-2B68-44CC-9783-82354E3D4649}" type="pres">
      <dgm:prSet presAssocID="{D2BCC45E-134E-442A-AAD7-26C145E22FD7}" presName="Name21" presStyleCnt="0"/>
      <dgm:spPr/>
    </dgm:pt>
    <dgm:pt modelId="{7C80B5D9-3993-47B2-8B91-FD8FA266DF99}" type="pres">
      <dgm:prSet presAssocID="{D2BCC45E-134E-442A-AAD7-26C145E22FD7}" presName="level2Shape" presStyleLbl="node4" presStyleIdx="0" presStyleCnt="4"/>
      <dgm:spPr/>
      <dgm:t>
        <a:bodyPr/>
        <a:lstStyle/>
        <a:p>
          <a:endParaRPr lang="es-ES"/>
        </a:p>
      </dgm:t>
    </dgm:pt>
    <dgm:pt modelId="{373BD5BF-8896-4CD3-88B3-368509FEFA7E}" type="pres">
      <dgm:prSet presAssocID="{D2BCC45E-134E-442A-AAD7-26C145E22FD7}" presName="hierChild3" presStyleCnt="0"/>
      <dgm:spPr/>
    </dgm:pt>
    <dgm:pt modelId="{3F270884-7632-4DFD-A613-4C87EDFC59A8}" type="pres">
      <dgm:prSet presAssocID="{CBD60A37-DBF8-433A-9FD5-FDF8F651C54A}" presName="Name19" presStyleLbl="parChTrans1D4" presStyleIdx="1" presStyleCnt="4"/>
      <dgm:spPr/>
      <dgm:t>
        <a:bodyPr/>
        <a:lstStyle/>
        <a:p>
          <a:endParaRPr lang="es-ES"/>
        </a:p>
      </dgm:t>
    </dgm:pt>
    <dgm:pt modelId="{5B74D179-FCD1-4111-A40B-3AA12A4F0F07}" type="pres">
      <dgm:prSet presAssocID="{F644A262-FD7F-4D06-A651-BE0A333A6383}" presName="Name21" presStyleCnt="0"/>
      <dgm:spPr/>
    </dgm:pt>
    <dgm:pt modelId="{3580700A-3FF4-49DF-B688-ADAC234621AA}" type="pres">
      <dgm:prSet presAssocID="{F644A262-FD7F-4D06-A651-BE0A333A6383}" presName="level2Shape" presStyleLbl="node4" presStyleIdx="1" presStyleCnt="4"/>
      <dgm:spPr/>
      <dgm:t>
        <a:bodyPr/>
        <a:lstStyle/>
        <a:p>
          <a:endParaRPr lang="es-ES"/>
        </a:p>
      </dgm:t>
    </dgm:pt>
    <dgm:pt modelId="{896AB21F-890B-4B89-8E27-D14F805BB110}" type="pres">
      <dgm:prSet presAssocID="{F644A262-FD7F-4D06-A651-BE0A333A6383}" presName="hierChild3" presStyleCnt="0"/>
      <dgm:spPr/>
    </dgm:pt>
    <dgm:pt modelId="{C42D9537-6705-494F-88AD-6AF1F292FA89}" type="pres">
      <dgm:prSet presAssocID="{A93B54F9-7247-4C3C-ABDC-CCF824749EA4}" presName="Name19" presStyleLbl="parChTrans1D3" presStyleIdx="1" presStyleCnt="5"/>
      <dgm:spPr/>
      <dgm:t>
        <a:bodyPr/>
        <a:lstStyle/>
        <a:p>
          <a:endParaRPr lang="es-ES"/>
        </a:p>
      </dgm:t>
    </dgm:pt>
    <dgm:pt modelId="{AE180D58-B20C-46FB-B316-FC2FEA7BF496}" type="pres">
      <dgm:prSet presAssocID="{BAE03248-D772-4A61-A52D-E45727B91A32}" presName="Name21" presStyleCnt="0"/>
      <dgm:spPr/>
    </dgm:pt>
    <dgm:pt modelId="{6583639B-312E-4659-8453-6967BF39CC42}" type="pres">
      <dgm:prSet presAssocID="{BAE03248-D772-4A61-A52D-E45727B91A32}" presName="level2Shape" presStyleLbl="node3" presStyleIdx="1" presStyleCnt="5"/>
      <dgm:spPr/>
      <dgm:t>
        <a:bodyPr/>
        <a:lstStyle/>
        <a:p>
          <a:endParaRPr lang="es-ES"/>
        </a:p>
      </dgm:t>
    </dgm:pt>
    <dgm:pt modelId="{93AC3E21-10A3-4F10-9C28-E273D432C03A}" type="pres">
      <dgm:prSet presAssocID="{BAE03248-D772-4A61-A52D-E45727B91A32}" presName="hierChild3" presStyleCnt="0"/>
      <dgm:spPr/>
    </dgm:pt>
    <dgm:pt modelId="{CCC220AD-D916-4C5B-91AD-C86CF57A79C1}" type="pres">
      <dgm:prSet presAssocID="{50C5E343-0E2C-462E-A3A7-5B63650866CC}" presName="Name19" presStyleLbl="parChTrans1D3" presStyleIdx="2" presStyleCnt="5"/>
      <dgm:spPr/>
      <dgm:t>
        <a:bodyPr/>
        <a:lstStyle/>
        <a:p>
          <a:endParaRPr lang="es-ES"/>
        </a:p>
      </dgm:t>
    </dgm:pt>
    <dgm:pt modelId="{079FF0A0-988D-4A24-B09E-A3EE7BF31DD2}" type="pres">
      <dgm:prSet presAssocID="{83D09559-08D2-4DB7-A24A-9D4318E060A8}" presName="Name21" presStyleCnt="0"/>
      <dgm:spPr/>
    </dgm:pt>
    <dgm:pt modelId="{165F27E0-7FA3-4FE6-84B2-2E52E18F1E3B}" type="pres">
      <dgm:prSet presAssocID="{83D09559-08D2-4DB7-A24A-9D4318E060A8}" presName="level2Shape" presStyleLbl="node3" presStyleIdx="2" presStyleCnt="5" custScaleX="107309"/>
      <dgm:spPr/>
      <dgm:t>
        <a:bodyPr/>
        <a:lstStyle/>
        <a:p>
          <a:endParaRPr lang="es-ES"/>
        </a:p>
      </dgm:t>
    </dgm:pt>
    <dgm:pt modelId="{658D9F2D-7DC8-4FBB-B54F-FDD0DE2805E8}" type="pres">
      <dgm:prSet presAssocID="{83D09559-08D2-4DB7-A24A-9D4318E060A8}" presName="hierChild3" presStyleCnt="0"/>
      <dgm:spPr/>
    </dgm:pt>
    <dgm:pt modelId="{E639E734-7145-4A4A-8245-4CE62E6B2A34}" type="pres">
      <dgm:prSet presAssocID="{402C1517-804B-4AFB-A2FB-7A80BDD5F891}" presName="Name19" presStyleLbl="parChTrans1D4" presStyleIdx="2" presStyleCnt="4"/>
      <dgm:spPr/>
      <dgm:t>
        <a:bodyPr/>
        <a:lstStyle/>
        <a:p>
          <a:endParaRPr lang="es-ES"/>
        </a:p>
      </dgm:t>
    </dgm:pt>
    <dgm:pt modelId="{3687A4DD-F98A-44CE-9C7D-6CA01DE0B5BA}" type="pres">
      <dgm:prSet presAssocID="{C39D2A3A-4FE3-4BA2-8EE7-D72D8D872A19}" presName="Name21" presStyleCnt="0"/>
      <dgm:spPr/>
    </dgm:pt>
    <dgm:pt modelId="{23E91484-E97F-447D-8D62-CD30A4216C79}" type="pres">
      <dgm:prSet presAssocID="{C39D2A3A-4FE3-4BA2-8EE7-D72D8D872A19}" presName="level2Shape" presStyleLbl="node4" presStyleIdx="2" presStyleCnt="4"/>
      <dgm:spPr/>
      <dgm:t>
        <a:bodyPr/>
        <a:lstStyle/>
        <a:p>
          <a:endParaRPr lang="es-ES"/>
        </a:p>
      </dgm:t>
    </dgm:pt>
    <dgm:pt modelId="{54B7D3B7-953B-4982-8E4C-FE6EDB110133}" type="pres">
      <dgm:prSet presAssocID="{C39D2A3A-4FE3-4BA2-8EE7-D72D8D872A19}" presName="hierChild3" presStyleCnt="0"/>
      <dgm:spPr/>
    </dgm:pt>
    <dgm:pt modelId="{82A2BF9C-C36A-4880-93DA-954A36F97744}" type="pres">
      <dgm:prSet presAssocID="{AB02FEF2-E5DF-48FB-9463-EBB8C62578B7}" presName="Name19" presStyleLbl="parChTrans1D4" presStyleIdx="3" presStyleCnt="4"/>
      <dgm:spPr/>
      <dgm:t>
        <a:bodyPr/>
        <a:lstStyle/>
        <a:p>
          <a:endParaRPr lang="es-ES"/>
        </a:p>
      </dgm:t>
    </dgm:pt>
    <dgm:pt modelId="{3F7D45EC-7EE7-4981-A3E0-7129D740A8C6}" type="pres">
      <dgm:prSet presAssocID="{732114B4-7B76-45B6-A824-F9759B29AA50}" presName="Name21" presStyleCnt="0"/>
      <dgm:spPr/>
    </dgm:pt>
    <dgm:pt modelId="{5A5791B0-A508-4A12-B6F1-931B73BC6FB8}" type="pres">
      <dgm:prSet presAssocID="{732114B4-7B76-45B6-A824-F9759B29AA50}" presName="level2Shape" presStyleLbl="node4" presStyleIdx="3" presStyleCnt="4"/>
      <dgm:spPr/>
      <dgm:t>
        <a:bodyPr/>
        <a:lstStyle/>
        <a:p>
          <a:endParaRPr lang="es-ES"/>
        </a:p>
      </dgm:t>
    </dgm:pt>
    <dgm:pt modelId="{2A4B7233-FF84-4004-B365-569E807A3443}" type="pres">
      <dgm:prSet presAssocID="{732114B4-7B76-45B6-A824-F9759B29AA50}" presName="hierChild3" presStyleCnt="0"/>
      <dgm:spPr/>
    </dgm:pt>
    <dgm:pt modelId="{3D5E9BD1-6799-46E4-ACC6-4221D0C17F00}" type="pres">
      <dgm:prSet presAssocID="{7AB3A013-29B8-4345-BE18-38E2F435C305}" presName="Name19" presStyleLbl="parChTrans1D2" presStyleIdx="1" presStyleCnt="2"/>
      <dgm:spPr/>
      <dgm:t>
        <a:bodyPr/>
        <a:lstStyle/>
        <a:p>
          <a:endParaRPr lang="es-ES"/>
        </a:p>
      </dgm:t>
    </dgm:pt>
    <dgm:pt modelId="{4025DD8F-AF48-4591-A526-773BCB233ECD}" type="pres">
      <dgm:prSet presAssocID="{D63E1DD1-3A16-407F-85BB-4C373C124893}" presName="Name21" presStyleCnt="0"/>
      <dgm:spPr/>
    </dgm:pt>
    <dgm:pt modelId="{1C708B20-BCDF-4250-909E-4A0781A57848}" type="pres">
      <dgm:prSet presAssocID="{D63E1DD1-3A16-407F-85BB-4C373C124893}" presName="level2Shape" presStyleLbl="node2" presStyleIdx="1" presStyleCnt="2" custScaleX="110778"/>
      <dgm:spPr/>
      <dgm:t>
        <a:bodyPr/>
        <a:lstStyle/>
        <a:p>
          <a:endParaRPr lang="es-ES"/>
        </a:p>
      </dgm:t>
    </dgm:pt>
    <dgm:pt modelId="{AD0339C7-819E-4AFE-9D96-1FE395006949}" type="pres">
      <dgm:prSet presAssocID="{D63E1DD1-3A16-407F-85BB-4C373C124893}" presName="hierChild3" presStyleCnt="0"/>
      <dgm:spPr/>
    </dgm:pt>
    <dgm:pt modelId="{578AA7A9-55BB-44FC-9308-F7F2B0B56829}" type="pres">
      <dgm:prSet presAssocID="{87DEA7BB-160A-47CA-9DEF-DDBA2B3A113B}" presName="Name19" presStyleLbl="parChTrans1D3" presStyleIdx="3" presStyleCnt="5"/>
      <dgm:spPr/>
      <dgm:t>
        <a:bodyPr/>
        <a:lstStyle/>
        <a:p>
          <a:endParaRPr lang="es-ES"/>
        </a:p>
      </dgm:t>
    </dgm:pt>
    <dgm:pt modelId="{109D0F1D-3B38-409D-AA32-20C62C563479}" type="pres">
      <dgm:prSet presAssocID="{D653FA7C-5F65-49B2-A251-DE9A219ACD6B}" presName="Name21" presStyleCnt="0"/>
      <dgm:spPr/>
    </dgm:pt>
    <dgm:pt modelId="{8D1C6D5E-54CE-4EBE-99F2-887014B32B5C}" type="pres">
      <dgm:prSet presAssocID="{D653FA7C-5F65-49B2-A251-DE9A219ACD6B}" presName="level2Shape" presStyleLbl="node3" presStyleIdx="3" presStyleCnt="5"/>
      <dgm:spPr/>
      <dgm:t>
        <a:bodyPr/>
        <a:lstStyle/>
        <a:p>
          <a:endParaRPr lang="es-ES"/>
        </a:p>
      </dgm:t>
    </dgm:pt>
    <dgm:pt modelId="{5F609BC3-3B5D-483A-82FE-6D4789674FA4}" type="pres">
      <dgm:prSet presAssocID="{D653FA7C-5F65-49B2-A251-DE9A219ACD6B}" presName="hierChild3" presStyleCnt="0"/>
      <dgm:spPr/>
    </dgm:pt>
    <dgm:pt modelId="{080DDF61-BEA7-4B94-B35A-7C7E899D034D}" type="pres">
      <dgm:prSet presAssocID="{4D53D432-D597-4FD9-9AE0-1438B7C89C7A}" presName="Name19" presStyleLbl="parChTrans1D3" presStyleIdx="4" presStyleCnt="5"/>
      <dgm:spPr/>
      <dgm:t>
        <a:bodyPr/>
        <a:lstStyle/>
        <a:p>
          <a:endParaRPr lang="es-ES"/>
        </a:p>
      </dgm:t>
    </dgm:pt>
    <dgm:pt modelId="{1E5B6766-5593-414F-94F9-BABB75AE59EE}" type="pres">
      <dgm:prSet presAssocID="{30D88607-891C-45DD-A38A-257E0CF709BA}" presName="Name21" presStyleCnt="0"/>
      <dgm:spPr/>
    </dgm:pt>
    <dgm:pt modelId="{131C015A-6BC9-44EE-9A8A-508887B08E6B}" type="pres">
      <dgm:prSet presAssocID="{30D88607-891C-45DD-A38A-257E0CF709BA}" presName="level2Shape" presStyleLbl="node3" presStyleIdx="4" presStyleCnt="5"/>
      <dgm:spPr/>
      <dgm:t>
        <a:bodyPr/>
        <a:lstStyle/>
        <a:p>
          <a:endParaRPr lang="es-ES"/>
        </a:p>
      </dgm:t>
    </dgm:pt>
    <dgm:pt modelId="{4484331B-134F-4E90-9C1D-531BBD7975DC}" type="pres">
      <dgm:prSet presAssocID="{30D88607-891C-45DD-A38A-257E0CF709BA}" presName="hierChild3" presStyleCnt="0"/>
      <dgm:spPr/>
    </dgm:pt>
    <dgm:pt modelId="{81EAC779-11FF-4C3B-8939-4DA5C5A902EC}" type="pres">
      <dgm:prSet presAssocID="{0EF805AA-C457-4CEB-BC5E-EDC768BCF87D}" presName="bgShapesFlow" presStyleCnt="0"/>
      <dgm:spPr/>
    </dgm:pt>
  </dgm:ptLst>
  <dgm:cxnLst>
    <dgm:cxn modelId="{B25AB6AF-BAE1-4ABC-8873-84D031F088FD}" type="presOf" srcId="{D63E1DD1-3A16-407F-85BB-4C373C124893}" destId="{1C708B20-BCDF-4250-909E-4A0781A57848}" srcOrd="0" destOrd="0" presId="urn:microsoft.com/office/officeart/2005/8/layout/hierarchy6"/>
    <dgm:cxn modelId="{A1DCB707-7890-4191-8D5C-46EEAC348543}" type="presOf" srcId="{C39D2A3A-4FE3-4BA2-8EE7-D72D8D872A19}" destId="{23E91484-E97F-447D-8D62-CD30A4216C79}" srcOrd="0" destOrd="0" presId="urn:microsoft.com/office/officeart/2005/8/layout/hierarchy6"/>
    <dgm:cxn modelId="{C215819D-5CE9-4679-BD3E-E974D5C2F0EF}" type="presOf" srcId="{F644A262-FD7F-4D06-A651-BE0A333A6383}" destId="{3580700A-3FF4-49DF-B688-ADAC234621AA}" srcOrd="0" destOrd="0" presId="urn:microsoft.com/office/officeart/2005/8/layout/hierarchy6"/>
    <dgm:cxn modelId="{08D27699-9F12-468B-91AE-8FE5B24B9C51}" type="presOf" srcId="{ADBC5106-3BAB-4108-A773-804901BEC7D3}" destId="{16E2EA5C-627D-404D-90C6-D6B36B332F1F}" srcOrd="0" destOrd="0" presId="urn:microsoft.com/office/officeart/2005/8/layout/hierarchy6"/>
    <dgm:cxn modelId="{FF1E9941-1BE0-4A44-AB52-2A2F39D64D07}" type="presOf" srcId="{D2BCC45E-134E-442A-AAD7-26C145E22FD7}" destId="{7C80B5D9-3993-47B2-8B91-FD8FA266DF99}" srcOrd="0" destOrd="0" presId="urn:microsoft.com/office/officeart/2005/8/layout/hierarchy6"/>
    <dgm:cxn modelId="{A4302558-6E7A-483C-8901-71C520B2D72E}" type="presOf" srcId="{D653FA7C-5F65-49B2-A251-DE9A219ACD6B}" destId="{8D1C6D5E-54CE-4EBE-99F2-887014B32B5C}" srcOrd="0" destOrd="0" presId="urn:microsoft.com/office/officeart/2005/8/layout/hierarchy6"/>
    <dgm:cxn modelId="{313F745C-AC66-4D70-9B27-70B6664D44C1}" type="presOf" srcId="{B6CC3011-340F-4302-A91C-6B5CDC72111C}" destId="{33EDCC8F-21B3-44B7-B390-DCDF3DAF66FD}" srcOrd="0" destOrd="0" presId="urn:microsoft.com/office/officeart/2005/8/layout/hierarchy6"/>
    <dgm:cxn modelId="{555E459E-835A-4412-8696-86C6D1BF9410}" type="presOf" srcId="{0DF02BBB-22EC-45FC-BE86-43E78C429BEA}" destId="{C199E137-BB12-4DE2-8444-CF97CB9B60C0}" srcOrd="0" destOrd="0" presId="urn:microsoft.com/office/officeart/2005/8/layout/hierarchy6"/>
    <dgm:cxn modelId="{ADF05AE2-72E5-4DCE-A3F5-B5119C0258B1}" srcId="{ADBC5106-3BAB-4108-A773-804901BEC7D3}" destId="{0DF02BBB-22EC-45FC-BE86-43E78C429BEA}" srcOrd="0" destOrd="0" parTransId="{128409B4-D203-4F84-B7A4-665278E6CC51}" sibTransId="{AF7B6EA5-FDA2-4F61-9E76-D202EF79F297}"/>
    <dgm:cxn modelId="{AE867FB7-B968-4CDE-9B58-AD7E41393327}" type="presOf" srcId="{4D53D432-D597-4FD9-9AE0-1438B7C89C7A}" destId="{080DDF61-BEA7-4B94-B35A-7C7E899D034D}" srcOrd="0" destOrd="0" presId="urn:microsoft.com/office/officeart/2005/8/layout/hierarchy6"/>
    <dgm:cxn modelId="{F8FAD9AB-C8A3-4FB5-9398-54F9B2BEF784}" srcId="{0A5E657A-E07A-4B6E-A0DF-E1E4F4A64363}" destId="{D63E1DD1-3A16-407F-85BB-4C373C124893}" srcOrd="1" destOrd="0" parTransId="{7AB3A013-29B8-4345-BE18-38E2F435C305}" sibTransId="{45C12AA2-1765-4E1B-8238-0D3C02130D8E}"/>
    <dgm:cxn modelId="{743D4FD2-3C19-40F0-B202-F0205C60D955}" type="presOf" srcId="{0A5E657A-E07A-4B6E-A0DF-E1E4F4A64363}" destId="{28C4EB6D-9BEF-4A80-ACEF-D3B505E3576B}" srcOrd="0" destOrd="0" presId="urn:microsoft.com/office/officeart/2005/8/layout/hierarchy6"/>
    <dgm:cxn modelId="{5E7B07E6-9ED8-42BA-A980-320A38F8E812}" type="presOf" srcId="{30D88607-891C-45DD-A38A-257E0CF709BA}" destId="{131C015A-6BC9-44EE-9A8A-508887B08E6B}" srcOrd="0" destOrd="0" presId="urn:microsoft.com/office/officeart/2005/8/layout/hierarchy6"/>
    <dgm:cxn modelId="{79935413-5EDC-4143-BD8F-5BA2740C2D7D}" type="presOf" srcId="{7AB3A013-29B8-4345-BE18-38E2F435C305}" destId="{3D5E9BD1-6799-46E4-ACC6-4221D0C17F00}" srcOrd="0" destOrd="0" presId="urn:microsoft.com/office/officeart/2005/8/layout/hierarchy6"/>
    <dgm:cxn modelId="{C566E924-34C3-4438-8FDF-FA5A6C7E5432}" srcId="{0EF805AA-C457-4CEB-BC5E-EDC768BCF87D}" destId="{0A5E657A-E07A-4B6E-A0DF-E1E4F4A64363}" srcOrd="0" destOrd="0" parTransId="{09D389B9-4108-4AE3-8495-282D881FF94B}" sibTransId="{716578DE-754B-4390-860D-5ECDF5EC494A}"/>
    <dgm:cxn modelId="{4C9161AB-0B25-4F48-B30E-5D80B0BA1A17}" srcId="{0DF02BBB-22EC-45FC-BE86-43E78C429BEA}" destId="{F644A262-FD7F-4D06-A651-BE0A333A6383}" srcOrd="1" destOrd="0" parTransId="{CBD60A37-DBF8-433A-9FD5-FDF8F651C54A}" sibTransId="{979EC829-6ABA-4534-AA7D-1A2264D179A3}"/>
    <dgm:cxn modelId="{FBC82E63-45F1-47C2-A578-13E8A2CE98BB}" srcId="{D63E1DD1-3A16-407F-85BB-4C373C124893}" destId="{30D88607-891C-45DD-A38A-257E0CF709BA}" srcOrd="1" destOrd="0" parTransId="{4D53D432-D597-4FD9-9AE0-1438B7C89C7A}" sibTransId="{D1E3017C-0AA5-4BFF-86F5-8016AF94375E}"/>
    <dgm:cxn modelId="{C2725344-5DC1-4CB6-859E-0A6463CB6F6E}" type="presOf" srcId="{CBD60A37-DBF8-433A-9FD5-FDF8F651C54A}" destId="{3F270884-7632-4DFD-A613-4C87EDFC59A8}" srcOrd="0" destOrd="0" presId="urn:microsoft.com/office/officeart/2005/8/layout/hierarchy6"/>
    <dgm:cxn modelId="{E41AD95C-3204-4C47-B92C-9ADC5899DC30}" srcId="{83D09559-08D2-4DB7-A24A-9D4318E060A8}" destId="{732114B4-7B76-45B6-A824-F9759B29AA50}" srcOrd="1" destOrd="0" parTransId="{AB02FEF2-E5DF-48FB-9463-EBB8C62578B7}" sibTransId="{AD91831A-C7C0-4578-BC2E-3AB832042ED5}"/>
    <dgm:cxn modelId="{E8ABD23C-BB52-4B15-B4D8-75417B4462F6}" type="presOf" srcId="{83D09559-08D2-4DB7-A24A-9D4318E060A8}" destId="{165F27E0-7FA3-4FE6-84B2-2E52E18F1E3B}" srcOrd="0" destOrd="0" presId="urn:microsoft.com/office/officeart/2005/8/layout/hierarchy6"/>
    <dgm:cxn modelId="{D76E039D-E23D-49CF-988E-D45D75434648}" srcId="{ADBC5106-3BAB-4108-A773-804901BEC7D3}" destId="{BAE03248-D772-4A61-A52D-E45727B91A32}" srcOrd="1" destOrd="0" parTransId="{A93B54F9-7247-4C3C-ABDC-CCF824749EA4}" sibTransId="{81C26D44-3102-4167-8930-849C03785E2B}"/>
    <dgm:cxn modelId="{4BF68E96-EB98-48CE-B89B-08396A9544F3}" type="presOf" srcId="{CF192634-9F07-4ECB-9C5D-3177D5DEC316}" destId="{BB5F09C4-396F-4539-A1D1-411434DB9853}" srcOrd="0" destOrd="0" presId="urn:microsoft.com/office/officeart/2005/8/layout/hierarchy6"/>
    <dgm:cxn modelId="{D4237242-C373-4013-B383-1E27BB64BCB9}" type="presOf" srcId="{732114B4-7B76-45B6-A824-F9759B29AA50}" destId="{5A5791B0-A508-4A12-B6F1-931B73BC6FB8}" srcOrd="0" destOrd="0" presId="urn:microsoft.com/office/officeart/2005/8/layout/hierarchy6"/>
    <dgm:cxn modelId="{C2D1F7F6-8670-47A3-B0ED-68C52F3ACFDC}" type="presOf" srcId="{A93B54F9-7247-4C3C-ABDC-CCF824749EA4}" destId="{C42D9537-6705-494F-88AD-6AF1F292FA89}" srcOrd="0" destOrd="0" presId="urn:microsoft.com/office/officeart/2005/8/layout/hierarchy6"/>
    <dgm:cxn modelId="{05D71A60-41D0-43B2-82D7-5E420AC2528E}" srcId="{0DF02BBB-22EC-45FC-BE86-43E78C429BEA}" destId="{D2BCC45E-134E-442A-AAD7-26C145E22FD7}" srcOrd="0" destOrd="0" parTransId="{CF192634-9F07-4ECB-9C5D-3177D5DEC316}" sibTransId="{EEA5B5D3-6E08-48E5-8259-03CEFF9E017A}"/>
    <dgm:cxn modelId="{0C9A16F3-278C-49E2-ACEC-1E8E6C400300}" type="presOf" srcId="{402C1517-804B-4AFB-A2FB-7A80BDD5F891}" destId="{E639E734-7145-4A4A-8245-4CE62E6B2A34}" srcOrd="0" destOrd="0" presId="urn:microsoft.com/office/officeart/2005/8/layout/hierarchy6"/>
    <dgm:cxn modelId="{EDB262F1-CEAB-4652-8CA7-1727FB55F09B}" type="presOf" srcId="{50C5E343-0E2C-462E-A3A7-5B63650866CC}" destId="{CCC220AD-D916-4C5B-91AD-C86CF57A79C1}" srcOrd="0" destOrd="0" presId="urn:microsoft.com/office/officeart/2005/8/layout/hierarchy6"/>
    <dgm:cxn modelId="{FD94BB91-3E7F-4E03-BF2E-F56A1C226FA6}" type="presOf" srcId="{BAE03248-D772-4A61-A52D-E45727B91A32}" destId="{6583639B-312E-4659-8453-6967BF39CC42}" srcOrd="0" destOrd="0" presId="urn:microsoft.com/office/officeart/2005/8/layout/hierarchy6"/>
    <dgm:cxn modelId="{7B319989-EFE0-47F9-BBE8-C88AEA94558E}" srcId="{0A5E657A-E07A-4B6E-A0DF-E1E4F4A64363}" destId="{ADBC5106-3BAB-4108-A773-804901BEC7D3}" srcOrd="0" destOrd="0" parTransId="{B6CC3011-340F-4302-A91C-6B5CDC72111C}" sibTransId="{FB9D6290-2DDF-4915-B52D-60CCE4FA5C0F}"/>
    <dgm:cxn modelId="{FFBD274C-5E34-493D-83B2-3F1C6173B6B6}" srcId="{D63E1DD1-3A16-407F-85BB-4C373C124893}" destId="{D653FA7C-5F65-49B2-A251-DE9A219ACD6B}" srcOrd="0" destOrd="0" parTransId="{87DEA7BB-160A-47CA-9DEF-DDBA2B3A113B}" sibTransId="{F51E48F3-EF52-4D44-97C4-E822ADE6BA39}"/>
    <dgm:cxn modelId="{69B0DB0E-1E5D-4DA4-8244-885CDD05C2FF}" type="presOf" srcId="{AB02FEF2-E5DF-48FB-9463-EBB8C62578B7}" destId="{82A2BF9C-C36A-4880-93DA-954A36F97744}" srcOrd="0" destOrd="0" presId="urn:microsoft.com/office/officeart/2005/8/layout/hierarchy6"/>
    <dgm:cxn modelId="{3D2EF580-5571-4321-94C3-9FCC72C22CE4}" type="presOf" srcId="{128409B4-D203-4F84-B7A4-665278E6CC51}" destId="{E28EFD2A-A731-4E38-9643-D2B2A9C8A061}" srcOrd="0" destOrd="0" presId="urn:microsoft.com/office/officeart/2005/8/layout/hierarchy6"/>
    <dgm:cxn modelId="{99A5B1EE-5EB7-47F2-876E-A418C53F91A6}" srcId="{ADBC5106-3BAB-4108-A773-804901BEC7D3}" destId="{83D09559-08D2-4DB7-A24A-9D4318E060A8}" srcOrd="2" destOrd="0" parTransId="{50C5E343-0E2C-462E-A3A7-5B63650866CC}" sibTransId="{A887826C-63B1-4A15-AA7E-351F672E2798}"/>
    <dgm:cxn modelId="{E18F87C1-EEE8-483A-BE1A-E6566C3438A0}" type="presOf" srcId="{87DEA7BB-160A-47CA-9DEF-DDBA2B3A113B}" destId="{578AA7A9-55BB-44FC-9308-F7F2B0B56829}" srcOrd="0" destOrd="0" presId="urn:microsoft.com/office/officeart/2005/8/layout/hierarchy6"/>
    <dgm:cxn modelId="{69AAA449-21D6-450A-88D8-5C2B8B4E6AA2}" srcId="{83D09559-08D2-4DB7-A24A-9D4318E060A8}" destId="{C39D2A3A-4FE3-4BA2-8EE7-D72D8D872A19}" srcOrd="0" destOrd="0" parTransId="{402C1517-804B-4AFB-A2FB-7A80BDD5F891}" sibTransId="{74E94934-8490-4D86-92BF-D307FAE35E69}"/>
    <dgm:cxn modelId="{27C6895B-6155-46E9-8763-F7CF5CCF1E3B}" type="presOf" srcId="{0EF805AA-C457-4CEB-BC5E-EDC768BCF87D}" destId="{207AF86A-90CB-4DE4-AA4A-005B7815A799}" srcOrd="0" destOrd="0" presId="urn:microsoft.com/office/officeart/2005/8/layout/hierarchy6"/>
    <dgm:cxn modelId="{23FA8679-5C84-48E2-AFE7-9B0ADF321F5C}" type="presParOf" srcId="{207AF86A-90CB-4DE4-AA4A-005B7815A799}" destId="{12779D9C-7F4A-4883-9F48-F2C4A55890F4}" srcOrd="0" destOrd="0" presId="urn:microsoft.com/office/officeart/2005/8/layout/hierarchy6"/>
    <dgm:cxn modelId="{F4866179-59FA-4CBC-B9D1-595C831B7D46}" type="presParOf" srcId="{12779D9C-7F4A-4883-9F48-F2C4A55890F4}" destId="{FE65A607-99D6-4156-8045-AFFAB7C40671}" srcOrd="0" destOrd="0" presId="urn:microsoft.com/office/officeart/2005/8/layout/hierarchy6"/>
    <dgm:cxn modelId="{4BE73392-58C2-4A19-BCCB-7950648A912F}" type="presParOf" srcId="{FE65A607-99D6-4156-8045-AFFAB7C40671}" destId="{8D1C471D-5012-4F99-B5B4-3C8699F4D468}" srcOrd="0" destOrd="0" presId="urn:microsoft.com/office/officeart/2005/8/layout/hierarchy6"/>
    <dgm:cxn modelId="{569DBCFD-8C77-48C4-BB07-2F2594044B63}" type="presParOf" srcId="{8D1C471D-5012-4F99-B5B4-3C8699F4D468}" destId="{28C4EB6D-9BEF-4A80-ACEF-D3B505E3576B}" srcOrd="0" destOrd="0" presId="urn:microsoft.com/office/officeart/2005/8/layout/hierarchy6"/>
    <dgm:cxn modelId="{7BE0E5C4-B2E8-42FC-B24D-2E6FD7C67DA0}" type="presParOf" srcId="{8D1C471D-5012-4F99-B5B4-3C8699F4D468}" destId="{74F96DA0-E9C4-49BB-84AE-A2C638A145FE}" srcOrd="1" destOrd="0" presId="urn:microsoft.com/office/officeart/2005/8/layout/hierarchy6"/>
    <dgm:cxn modelId="{E9AC018B-BC53-4EE1-85DB-EC26CB3D4912}" type="presParOf" srcId="{74F96DA0-E9C4-49BB-84AE-A2C638A145FE}" destId="{33EDCC8F-21B3-44B7-B390-DCDF3DAF66FD}" srcOrd="0" destOrd="0" presId="urn:microsoft.com/office/officeart/2005/8/layout/hierarchy6"/>
    <dgm:cxn modelId="{DE244D24-0DC3-41EB-A10B-3337297F3FAA}" type="presParOf" srcId="{74F96DA0-E9C4-49BB-84AE-A2C638A145FE}" destId="{318C8615-732A-43F4-ABF9-26CF4C9CFA21}" srcOrd="1" destOrd="0" presId="urn:microsoft.com/office/officeart/2005/8/layout/hierarchy6"/>
    <dgm:cxn modelId="{93BD5BC3-0096-4738-B154-D747B0B9997A}" type="presParOf" srcId="{318C8615-732A-43F4-ABF9-26CF4C9CFA21}" destId="{16E2EA5C-627D-404D-90C6-D6B36B332F1F}" srcOrd="0" destOrd="0" presId="urn:microsoft.com/office/officeart/2005/8/layout/hierarchy6"/>
    <dgm:cxn modelId="{A3BE6356-B470-4507-9AD0-4D068222C8F5}" type="presParOf" srcId="{318C8615-732A-43F4-ABF9-26CF4C9CFA21}" destId="{26664429-E2E5-443E-A264-85258470A51E}" srcOrd="1" destOrd="0" presId="urn:microsoft.com/office/officeart/2005/8/layout/hierarchy6"/>
    <dgm:cxn modelId="{C73442AF-13F2-4A70-B66B-55266B3E0EC4}" type="presParOf" srcId="{26664429-E2E5-443E-A264-85258470A51E}" destId="{E28EFD2A-A731-4E38-9643-D2B2A9C8A061}" srcOrd="0" destOrd="0" presId="urn:microsoft.com/office/officeart/2005/8/layout/hierarchy6"/>
    <dgm:cxn modelId="{182ACEAE-405B-4A4F-ADB8-4C4867D19296}" type="presParOf" srcId="{26664429-E2E5-443E-A264-85258470A51E}" destId="{1D7878BF-5815-42B8-8819-C47E7231A23A}" srcOrd="1" destOrd="0" presId="urn:microsoft.com/office/officeart/2005/8/layout/hierarchy6"/>
    <dgm:cxn modelId="{51BAFF20-F55D-45FE-B423-2C192EE6AB68}" type="presParOf" srcId="{1D7878BF-5815-42B8-8819-C47E7231A23A}" destId="{C199E137-BB12-4DE2-8444-CF97CB9B60C0}" srcOrd="0" destOrd="0" presId="urn:microsoft.com/office/officeart/2005/8/layout/hierarchy6"/>
    <dgm:cxn modelId="{3AAA8AB7-0FEC-4C7B-A724-28A95A563496}" type="presParOf" srcId="{1D7878BF-5815-42B8-8819-C47E7231A23A}" destId="{4379B371-F835-4233-AFCD-C343981750E6}" srcOrd="1" destOrd="0" presId="urn:microsoft.com/office/officeart/2005/8/layout/hierarchy6"/>
    <dgm:cxn modelId="{73845B9E-0D61-4A40-AB84-DD133629BEB9}" type="presParOf" srcId="{4379B371-F835-4233-AFCD-C343981750E6}" destId="{BB5F09C4-396F-4539-A1D1-411434DB9853}" srcOrd="0" destOrd="0" presId="urn:microsoft.com/office/officeart/2005/8/layout/hierarchy6"/>
    <dgm:cxn modelId="{8F8732D3-31CB-4D45-BD00-5E72F5F3D9BA}" type="presParOf" srcId="{4379B371-F835-4233-AFCD-C343981750E6}" destId="{808122B0-2B68-44CC-9783-82354E3D4649}" srcOrd="1" destOrd="0" presId="urn:microsoft.com/office/officeart/2005/8/layout/hierarchy6"/>
    <dgm:cxn modelId="{60FE59B1-9CB6-4639-8E19-79697E32FE84}" type="presParOf" srcId="{808122B0-2B68-44CC-9783-82354E3D4649}" destId="{7C80B5D9-3993-47B2-8B91-FD8FA266DF99}" srcOrd="0" destOrd="0" presId="urn:microsoft.com/office/officeart/2005/8/layout/hierarchy6"/>
    <dgm:cxn modelId="{C5FDEF5F-D10E-4284-B81A-15DDADF76AC9}" type="presParOf" srcId="{808122B0-2B68-44CC-9783-82354E3D4649}" destId="{373BD5BF-8896-4CD3-88B3-368509FEFA7E}" srcOrd="1" destOrd="0" presId="urn:microsoft.com/office/officeart/2005/8/layout/hierarchy6"/>
    <dgm:cxn modelId="{8216838C-BAE7-4A5E-A738-921996DE174A}" type="presParOf" srcId="{4379B371-F835-4233-AFCD-C343981750E6}" destId="{3F270884-7632-4DFD-A613-4C87EDFC59A8}" srcOrd="2" destOrd="0" presId="urn:microsoft.com/office/officeart/2005/8/layout/hierarchy6"/>
    <dgm:cxn modelId="{5A62838C-E423-4ED6-8B49-1A55541D130B}" type="presParOf" srcId="{4379B371-F835-4233-AFCD-C343981750E6}" destId="{5B74D179-FCD1-4111-A40B-3AA12A4F0F07}" srcOrd="3" destOrd="0" presId="urn:microsoft.com/office/officeart/2005/8/layout/hierarchy6"/>
    <dgm:cxn modelId="{10640C2E-EE2D-4592-A2CB-3D070EE599A1}" type="presParOf" srcId="{5B74D179-FCD1-4111-A40B-3AA12A4F0F07}" destId="{3580700A-3FF4-49DF-B688-ADAC234621AA}" srcOrd="0" destOrd="0" presId="urn:microsoft.com/office/officeart/2005/8/layout/hierarchy6"/>
    <dgm:cxn modelId="{8DD9469E-9058-47CD-B5D5-460D774DD3F1}" type="presParOf" srcId="{5B74D179-FCD1-4111-A40B-3AA12A4F0F07}" destId="{896AB21F-890B-4B89-8E27-D14F805BB110}" srcOrd="1" destOrd="0" presId="urn:microsoft.com/office/officeart/2005/8/layout/hierarchy6"/>
    <dgm:cxn modelId="{7F3C0BA2-D1A6-4979-A559-6335E0F2C8F0}" type="presParOf" srcId="{26664429-E2E5-443E-A264-85258470A51E}" destId="{C42D9537-6705-494F-88AD-6AF1F292FA89}" srcOrd="2" destOrd="0" presId="urn:microsoft.com/office/officeart/2005/8/layout/hierarchy6"/>
    <dgm:cxn modelId="{6BB023D1-16DB-4868-8CC3-5E6D5D97B9FC}" type="presParOf" srcId="{26664429-E2E5-443E-A264-85258470A51E}" destId="{AE180D58-B20C-46FB-B316-FC2FEA7BF496}" srcOrd="3" destOrd="0" presId="urn:microsoft.com/office/officeart/2005/8/layout/hierarchy6"/>
    <dgm:cxn modelId="{3842ECB5-9306-452F-B747-90B42AF0E0F5}" type="presParOf" srcId="{AE180D58-B20C-46FB-B316-FC2FEA7BF496}" destId="{6583639B-312E-4659-8453-6967BF39CC42}" srcOrd="0" destOrd="0" presId="urn:microsoft.com/office/officeart/2005/8/layout/hierarchy6"/>
    <dgm:cxn modelId="{09EB9B02-0552-4B33-85D7-6304D818FD63}" type="presParOf" srcId="{AE180D58-B20C-46FB-B316-FC2FEA7BF496}" destId="{93AC3E21-10A3-4F10-9C28-E273D432C03A}" srcOrd="1" destOrd="0" presId="urn:microsoft.com/office/officeart/2005/8/layout/hierarchy6"/>
    <dgm:cxn modelId="{9677CB31-8176-4B3C-82CA-53B4907B7C85}" type="presParOf" srcId="{26664429-E2E5-443E-A264-85258470A51E}" destId="{CCC220AD-D916-4C5B-91AD-C86CF57A79C1}" srcOrd="4" destOrd="0" presId="urn:microsoft.com/office/officeart/2005/8/layout/hierarchy6"/>
    <dgm:cxn modelId="{CE440689-2E30-4076-B1EA-6ACF05DEEC4E}" type="presParOf" srcId="{26664429-E2E5-443E-A264-85258470A51E}" destId="{079FF0A0-988D-4A24-B09E-A3EE7BF31DD2}" srcOrd="5" destOrd="0" presId="urn:microsoft.com/office/officeart/2005/8/layout/hierarchy6"/>
    <dgm:cxn modelId="{56097CEB-ECDA-4407-9BF5-A0C5C34FA1A6}" type="presParOf" srcId="{079FF0A0-988D-4A24-B09E-A3EE7BF31DD2}" destId="{165F27E0-7FA3-4FE6-84B2-2E52E18F1E3B}" srcOrd="0" destOrd="0" presId="urn:microsoft.com/office/officeart/2005/8/layout/hierarchy6"/>
    <dgm:cxn modelId="{A7853CB0-FB59-4831-9D4C-96D8DBE113A2}" type="presParOf" srcId="{079FF0A0-988D-4A24-B09E-A3EE7BF31DD2}" destId="{658D9F2D-7DC8-4FBB-B54F-FDD0DE2805E8}" srcOrd="1" destOrd="0" presId="urn:microsoft.com/office/officeart/2005/8/layout/hierarchy6"/>
    <dgm:cxn modelId="{523FF8DF-E3E8-4DF0-B31B-EEE253CB78B6}" type="presParOf" srcId="{658D9F2D-7DC8-4FBB-B54F-FDD0DE2805E8}" destId="{E639E734-7145-4A4A-8245-4CE62E6B2A34}" srcOrd="0" destOrd="0" presId="urn:microsoft.com/office/officeart/2005/8/layout/hierarchy6"/>
    <dgm:cxn modelId="{F5E662BE-3A97-4D88-BFD3-40FB452CB184}" type="presParOf" srcId="{658D9F2D-7DC8-4FBB-B54F-FDD0DE2805E8}" destId="{3687A4DD-F98A-44CE-9C7D-6CA01DE0B5BA}" srcOrd="1" destOrd="0" presId="urn:microsoft.com/office/officeart/2005/8/layout/hierarchy6"/>
    <dgm:cxn modelId="{95CB09E3-D99D-4E1A-8264-911DE0D64ADF}" type="presParOf" srcId="{3687A4DD-F98A-44CE-9C7D-6CA01DE0B5BA}" destId="{23E91484-E97F-447D-8D62-CD30A4216C79}" srcOrd="0" destOrd="0" presId="urn:microsoft.com/office/officeart/2005/8/layout/hierarchy6"/>
    <dgm:cxn modelId="{1E26B84E-4A33-4EA6-9EA3-9154100436F8}" type="presParOf" srcId="{3687A4DD-F98A-44CE-9C7D-6CA01DE0B5BA}" destId="{54B7D3B7-953B-4982-8E4C-FE6EDB110133}" srcOrd="1" destOrd="0" presId="urn:microsoft.com/office/officeart/2005/8/layout/hierarchy6"/>
    <dgm:cxn modelId="{B08C5585-4C44-4235-9C1E-954B588367DC}" type="presParOf" srcId="{658D9F2D-7DC8-4FBB-B54F-FDD0DE2805E8}" destId="{82A2BF9C-C36A-4880-93DA-954A36F97744}" srcOrd="2" destOrd="0" presId="urn:microsoft.com/office/officeart/2005/8/layout/hierarchy6"/>
    <dgm:cxn modelId="{B515A188-5772-4CE2-B2DA-7C29D36C4446}" type="presParOf" srcId="{658D9F2D-7DC8-4FBB-B54F-FDD0DE2805E8}" destId="{3F7D45EC-7EE7-4981-A3E0-7129D740A8C6}" srcOrd="3" destOrd="0" presId="urn:microsoft.com/office/officeart/2005/8/layout/hierarchy6"/>
    <dgm:cxn modelId="{2A15A9E6-B6B6-4FFB-BCB2-C40DF3EEC91A}" type="presParOf" srcId="{3F7D45EC-7EE7-4981-A3E0-7129D740A8C6}" destId="{5A5791B0-A508-4A12-B6F1-931B73BC6FB8}" srcOrd="0" destOrd="0" presId="urn:microsoft.com/office/officeart/2005/8/layout/hierarchy6"/>
    <dgm:cxn modelId="{5CA6195F-C441-463F-95EF-BC3EAAB7DF92}" type="presParOf" srcId="{3F7D45EC-7EE7-4981-A3E0-7129D740A8C6}" destId="{2A4B7233-FF84-4004-B365-569E807A3443}" srcOrd="1" destOrd="0" presId="urn:microsoft.com/office/officeart/2005/8/layout/hierarchy6"/>
    <dgm:cxn modelId="{5ECDE6EC-8132-46E8-8AE8-9C8E66106582}" type="presParOf" srcId="{74F96DA0-E9C4-49BB-84AE-A2C638A145FE}" destId="{3D5E9BD1-6799-46E4-ACC6-4221D0C17F00}" srcOrd="2" destOrd="0" presId="urn:microsoft.com/office/officeart/2005/8/layout/hierarchy6"/>
    <dgm:cxn modelId="{B323FEE0-ACA7-4B97-B39C-D33A76F89EEC}" type="presParOf" srcId="{74F96DA0-E9C4-49BB-84AE-A2C638A145FE}" destId="{4025DD8F-AF48-4591-A526-773BCB233ECD}" srcOrd="3" destOrd="0" presId="urn:microsoft.com/office/officeart/2005/8/layout/hierarchy6"/>
    <dgm:cxn modelId="{697C0CB4-4CC1-495F-94A7-65C9873AC753}" type="presParOf" srcId="{4025DD8F-AF48-4591-A526-773BCB233ECD}" destId="{1C708B20-BCDF-4250-909E-4A0781A57848}" srcOrd="0" destOrd="0" presId="urn:microsoft.com/office/officeart/2005/8/layout/hierarchy6"/>
    <dgm:cxn modelId="{16F60D47-5F8C-40AA-9091-43C73A9B3A9A}" type="presParOf" srcId="{4025DD8F-AF48-4591-A526-773BCB233ECD}" destId="{AD0339C7-819E-4AFE-9D96-1FE395006949}" srcOrd="1" destOrd="0" presId="urn:microsoft.com/office/officeart/2005/8/layout/hierarchy6"/>
    <dgm:cxn modelId="{F3AA415E-F418-4579-8DE8-6692EF1C78FD}" type="presParOf" srcId="{AD0339C7-819E-4AFE-9D96-1FE395006949}" destId="{578AA7A9-55BB-44FC-9308-F7F2B0B56829}" srcOrd="0" destOrd="0" presId="urn:microsoft.com/office/officeart/2005/8/layout/hierarchy6"/>
    <dgm:cxn modelId="{85020978-9F06-445A-9AAD-3506BE05417B}" type="presParOf" srcId="{AD0339C7-819E-4AFE-9D96-1FE395006949}" destId="{109D0F1D-3B38-409D-AA32-20C62C563479}" srcOrd="1" destOrd="0" presId="urn:microsoft.com/office/officeart/2005/8/layout/hierarchy6"/>
    <dgm:cxn modelId="{93939E72-C7D0-4E21-86F9-F8C72BD53251}" type="presParOf" srcId="{109D0F1D-3B38-409D-AA32-20C62C563479}" destId="{8D1C6D5E-54CE-4EBE-99F2-887014B32B5C}" srcOrd="0" destOrd="0" presId="urn:microsoft.com/office/officeart/2005/8/layout/hierarchy6"/>
    <dgm:cxn modelId="{C7AF3E1E-9B9D-468B-9043-3E0694A018BF}" type="presParOf" srcId="{109D0F1D-3B38-409D-AA32-20C62C563479}" destId="{5F609BC3-3B5D-483A-82FE-6D4789674FA4}" srcOrd="1" destOrd="0" presId="urn:microsoft.com/office/officeart/2005/8/layout/hierarchy6"/>
    <dgm:cxn modelId="{5AF34B55-A988-4605-83CE-76C371E1F046}" type="presParOf" srcId="{AD0339C7-819E-4AFE-9D96-1FE395006949}" destId="{080DDF61-BEA7-4B94-B35A-7C7E899D034D}" srcOrd="2" destOrd="0" presId="urn:microsoft.com/office/officeart/2005/8/layout/hierarchy6"/>
    <dgm:cxn modelId="{4D40F595-38BD-4064-8126-7A08178CC3A7}" type="presParOf" srcId="{AD0339C7-819E-4AFE-9D96-1FE395006949}" destId="{1E5B6766-5593-414F-94F9-BABB75AE59EE}" srcOrd="3" destOrd="0" presId="urn:microsoft.com/office/officeart/2005/8/layout/hierarchy6"/>
    <dgm:cxn modelId="{FA18E701-215C-45F6-84F0-D9F7E3C4FA4E}" type="presParOf" srcId="{1E5B6766-5593-414F-94F9-BABB75AE59EE}" destId="{131C015A-6BC9-44EE-9A8A-508887B08E6B}" srcOrd="0" destOrd="0" presId="urn:microsoft.com/office/officeart/2005/8/layout/hierarchy6"/>
    <dgm:cxn modelId="{78940F94-37B8-4726-A0A8-C0BB7D6D1A5D}" type="presParOf" srcId="{1E5B6766-5593-414F-94F9-BABB75AE59EE}" destId="{4484331B-134F-4E90-9C1D-531BBD7975DC}" srcOrd="1" destOrd="0" presId="urn:microsoft.com/office/officeart/2005/8/layout/hierarchy6"/>
    <dgm:cxn modelId="{1E6C12CC-438F-4F8A-8075-16E000E9F778}" type="presParOf" srcId="{207AF86A-90CB-4DE4-AA4A-005B7815A799}" destId="{81EAC779-11FF-4C3B-8939-4DA5C5A902EC}" srcOrd="1" destOrd="0" presId="urn:microsoft.com/office/officeart/2005/8/layout/hierarchy6"/>
  </dgm:cxnLst>
  <dgm:bg/>
  <dgm:whole>
    <a:ln w="57150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565371-F0AF-43A7-A77B-72E97D26FAF6}" type="doc">
      <dgm:prSet loTypeId="urn:microsoft.com/office/officeart/2005/8/layout/hierarchy2" loCatId="hierarchy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00D3DC5C-C8B9-46E7-856D-7E9721DAE604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1400" b="1">
              <a:latin typeface="Arial" pitchFamily="34" charset="0"/>
              <a:cs typeface="Arial" pitchFamily="34" charset="0"/>
            </a:rPr>
            <a:t>Variables</a:t>
          </a:r>
        </a:p>
      </dgm:t>
    </dgm:pt>
    <dgm:pt modelId="{9B3C8841-3361-4142-8E64-2CB4414FAB06}" type="parTrans" cxnId="{7D901FAB-6E82-4D9F-9CEB-22D733D1B710}">
      <dgm:prSet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F4DE0C66-3BC6-4BA8-A04C-B917B57D3EB3}" type="sibTrans" cxnId="{7D901FAB-6E82-4D9F-9CEB-22D733D1B710}">
      <dgm:prSet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C0DED1AE-359F-4EDF-8807-95C97A437DF4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1400" b="1">
              <a:latin typeface="Arial" pitchFamily="34" charset="0"/>
              <a:cs typeface="Arial" pitchFamily="34" charset="0"/>
            </a:rPr>
            <a:t>Por su Contenido</a:t>
          </a:r>
        </a:p>
      </dgm:t>
    </dgm:pt>
    <dgm:pt modelId="{07B1AB83-2538-4596-9E7E-7297965F5925}" type="parTrans" cxnId="{BF1EC29B-5D0B-4FB4-BF26-FE78BE221089}">
      <dgm:prSet custT="1"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F5CE06F4-8041-4A1D-B39E-81C73DF3FEC5}" type="sibTrans" cxnId="{BF1EC29B-5D0B-4FB4-BF26-FE78BE221089}">
      <dgm:prSet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6A907E4F-1C76-490E-9D30-3371AA581468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1400" b="1">
              <a:latin typeface="Arial" pitchFamily="34" charset="0"/>
              <a:cs typeface="Arial" pitchFamily="34" charset="0"/>
            </a:rPr>
            <a:t>Por su uso</a:t>
          </a:r>
        </a:p>
      </dgm:t>
    </dgm:pt>
    <dgm:pt modelId="{EDAA02D8-7BEA-46B7-8D4C-A2B94EF7652B}" type="parTrans" cxnId="{D042B3D0-97E4-4C96-9C00-0D84C1AE0D54}">
      <dgm:prSet custT="1"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6041C1A9-7E3B-4D6B-A809-1382A610EB35}" type="sibTrans" cxnId="{D042B3D0-97E4-4C96-9C00-0D84C1AE0D54}">
      <dgm:prSet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C7755750-3AE1-46A7-9117-B3A889D89399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400" b="1">
              <a:latin typeface="Arial" pitchFamily="34" charset="0"/>
              <a:cs typeface="Arial" pitchFamily="34" charset="0"/>
            </a:rPr>
            <a:t>Numéricas</a:t>
          </a:r>
        </a:p>
      </dgm:t>
    </dgm:pt>
    <dgm:pt modelId="{E161BAF7-DEF8-4FAB-9BFB-82763477E7F2}" type="parTrans" cxnId="{6DCCC04D-74B1-4C93-A397-2E4871D9D03D}">
      <dgm:prSet custT="1"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3A38D8F1-555C-4D9F-8AD7-50CDF5E98FDF}" type="sibTrans" cxnId="{6DCCC04D-74B1-4C93-A397-2E4871D9D03D}">
      <dgm:prSet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B1A3E2CB-FE88-490D-A308-3C0E7549FCE8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1400" b="1">
              <a:latin typeface="Arial" pitchFamily="34" charset="0"/>
              <a:cs typeface="Arial" pitchFamily="34" charset="0"/>
            </a:rPr>
            <a:t>Lógicas</a:t>
          </a:r>
        </a:p>
      </dgm:t>
    </dgm:pt>
    <dgm:pt modelId="{853EEDC1-59E6-4153-8214-266DC95FD6A1}" type="parTrans" cxnId="{E815E4C3-1FF4-43EA-B2B2-4A8054837B0E}">
      <dgm:prSet custT="1"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42C64D44-67C5-46DC-AA24-C40065D7683C}" type="sibTrans" cxnId="{E815E4C3-1FF4-43EA-B2B2-4A8054837B0E}">
      <dgm:prSet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218ABDFE-93BC-4FC8-95DB-454ECC3DAD2C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1400" b="1">
              <a:latin typeface="Arial" pitchFamily="34" charset="0"/>
              <a:cs typeface="Arial" pitchFamily="34" charset="0"/>
            </a:rPr>
            <a:t>Alfanuméricas</a:t>
          </a:r>
        </a:p>
      </dgm:t>
    </dgm:pt>
    <dgm:pt modelId="{1CB04F82-BF4F-4560-B518-DCD9D78CB81A}" type="parTrans" cxnId="{6D46F409-C06F-4BDC-8E3A-F032CDAA92C3}">
      <dgm:prSet custT="1"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8AF14CAF-4603-49A1-8C5D-5316892FBE01}" type="sibTrans" cxnId="{6D46F409-C06F-4BDC-8E3A-F032CDAA92C3}">
      <dgm:prSet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5CD4860D-E48B-472B-A5ED-34B78CAAC8DE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1400" b="1">
              <a:latin typeface="Arial" pitchFamily="34" charset="0"/>
              <a:cs typeface="Arial" pitchFamily="34" charset="0"/>
            </a:rPr>
            <a:t>De trabajo</a:t>
          </a:r>
        </a:p>
      </dgm:t>
    </dgm:pt>
    <dgm:pt modelId="{04FB7870-CCE7-4EEE-B7AC-75126A8E63BB}" type="parTrans" cxnId="{0266E422-952F-4A73-8546-5B6D82EB05E8}">
      <dgm:prSet custT="1"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A1A0476F-BC88-487B-BE52-4125BD734A3C}" type="sibTrans" cxnId="{0266E422-952F-4A73-8546-5B6D82EB05E8}">
      <dgm:prSet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F3C9A889-3A28-470E-B110-9099945EA38E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1400" b="1">
              <a:latin typeface="Arial" pitchFamily="34" charset="0"/>
              <a:cs typeface="Arial" pitchFamily="34" charset="0"/>
            </a:rPr>
            <a:t>Contadores</a:t>
          </a:r>
        </a:p>
      </dgm:t>
    </dgm:pt>
    <dgm:pt modelId="{7131B25E-33EA-477B-B142-E1B7657313E6}" type="parTrans" cxnId="{2E7218B7-4B3D-4B6E-B857-7BCAC26D68B1}">
      <dgm:prSet custT="1"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F4917CFF-9F09-48E7-8641-595D0E70022B}" type="sibTrans" cxnId="{2E7218B7-4B3D-4B6E-B857-7BCAC26D68B1}">
      <dgm:prSet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D13BC683-96A8-4FED-8B79-374F325AE1D6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1400" b="1">
              <a:latin typeface="Arial" pitchFamily="34" charset="0"/>
              <a:cs typeface="Arial" pitchFamily="34" charset="0"/>
            </a:rPr>
            <a:t>Acumuladores</a:t>
          </a:r>
        </a:p>
      </dgm:t>
    </dgm:pt>
    <dgm:pt modelId="{57A0BFC0-FB93-4E66-91AB-20BAC9D29007}" type="parTrans" cxnId="{F5D28CCB-03EC-4EDF-B019-60E1794646B6}">
      <dgm:prSet custT="1"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24C1210E-E42E-4493-A6BC-A928501A0214}" type="sibTrans" cxnId="{F5D28CCB-03EC-4EDF-B019-60E1794646B6}">
      <dgm:prSet/>
      <dgm:spPr/>
      <dgm:t>
        <a:bodyPr/>
        <a:lstStyle/>
        <a:p>
          <a:pPr>
            <a:lnSpc>
              <a:spcPct val="100000"/>
            </a:lnSpc>
          </a:pPr>
          <a:endParaRPr lang="es-MX" sz="1400" b="1">
            <a:latin typeface="Arial" pitchFamily="34" charset="0"/>
            <a:cs typeface="Arial" pitchFamily="34" charset="0"/>
          </a:endParaRPr>
        </a:p>
      </dgm:t>
    </dgm:pt>
    <dgm:pt modelId="{2353454B-EFFE-4779-92C5-006ABCB0323A}" type="pres">
      <dgm:prSet presAssocID="{A5565371-F0AF-43A7-A77B-72E97D26FAF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D4220B8-E4F4-4228-AC4A-A35D290AE2C8}" type="pres">
      <dgm:prSet presAssocID="{00D3DC5C-C8B9-46E7-856D-7E9721DAE604}" presName="root1" presStyleCnt="0"/>
      <dgm:spPr/>
    </dgm:pt>
    <dgm:pt modelId="{FCD7BC99-BC5A-421F-85B5-ED45DAB7A1F7}" type="pres">
      <dgm:prSet presAssocID="{00D3DC5C-C8B9-46E7-856D-7E9721DAE60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725648C-CD83-4C4E-A524-ED15A96FD7CB}" type="pres">
      <dgm:prSet presAssocID="{00D3DC5C-C8B9-46E7-856D-7E9721DAE604}" presName="level2hierChild" presStyleCnt="0"/>
      <dgm:spPr/>
    </dgm:pt>
    <dgm:pt modelId="{E1BC54B8-6266-43B4-9D6B-ED49D0F500A4}" type="pres">
      <dgm:prSet presAssocID="{07B1AB83-2538-4596-9E7E-7297965F5925}" presName="conn2-1" presStyleLbl="parChTrans1D2" presStyleIdx="0" presStyleCnt="2"/>
      <dgm:spPr/>
      <dgm:t>
        <a:bodyPr/>
        <a:lstStyle/>
        <a:p>
          <a:endParaRPr lang="es-ES"/>
        </a:p>
      </dgm:t>
    </dgm:pt>
    <dgm:pt modelId="{01D58B64-B055-4546-940A-9057B7DAB633}" type="pres">
      <dgm:prSet presAssocID="{07B1AB83-2538-4596-9E7E-7297965F5925}" presName="connTx" presStyleLbl="parChTrans1D2" presStyleIdx="0" presStyleCnt="2"/>
      <dgm:spPr/>
      <dgm:t>
        <a:bodyPr/>
        <a:lstStyle/>
        <a:p>
          <a:endParaRPr lang="es-ES"/>
        </a:p>
      </dgm:t>
    </dgm:pt>
    <dgm:pt modelId="{6E20A2F3-752A-4B08-B828-FC40DE1C7695}" type="pres">
      <dgm:prSet presAssocID="{C0DED1AE-359F-4EDF-8807-95C97A437DF4}" presName="root2" presStyleCnt="0"/>
      <dgm:spPr/>
    </dgm:pt>
    <dgm:pt modelId="{B9D4054A-7638-43CC-A2DC-6E444BF6ADDC}" type="pres">
      <dgm:prSet presAssocID="{C0DED1AE-359F-4EDF-8807-95C97A437DF4}" presName="LevelTwoTextNode" presStyleLbl="node2" presStyleIdx="0" presStyleCnt="2" custScaleX="99878" custScaleY="501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3E6C1C-1632-44F8-B430-02F34E6716A9}" type="pres">
      <dgm:prSet presAssocID="{C0DED1AE-359F-4EDF-8807-95C97A437DF4}" presName="level3hierChild" presStyleCnt="0"/>
      <dgm:spPr/>
    </dgm:pt>
    <dgm:pt modelId="{5FAD2C2E-EC05-4129-AD62-998F33DD0EED}" type="pres">
      <dgm:prSet presAssocID="{E161BAF7-DEF8-4FAB-9BFB-82763477E7F2}" presName="conn2-1" presStyleLbl="parChTrans1D3" presStyleIdx="0" presStyleCnt="6"/>
      <dgm:spPr/>
      <dgm:t>
        <a:bodyPr/>
        <a:lstStyle/>
        <a:p>
          <a:endParaRPr lang="es-ES"/>
        </a:p>
      </dgm:t>
    </dgm:pt>
    <dgm:pt modelId="{184CA153-FE04-4582-AD58-FECC32A9E255}" type="pres">
      <dgm:prSet presAssocID="{E161BAF7-DEF8-4FAB-9BFB-82763477E7F2}" presName="connTx" presStyleLbl="parChTrans1D3" presStyleIdx="0" presStyleCnt="6"/>
      <dgm:spPr/>
      <dgm:t>
        <a:bodyPr/>
        <a:lstStyle/>
        <a:p>
          <a:endParaRPr lang="es-ES"/>
        </a:p>
      </dgm:t>
    </dgm:pt>
    <dgm:pt modelId="{F113BDE6-D415-4929-9430-375B9E13C0E8}" type="pres">
      <dgm:prSet presAssocID="{C7755750-3AE1-46A7-9117-B3A889D89399}" presName="root2" presStyleCnt="0"/>
      <dgm:spPr/>
    </dgm:pt>
    <dgm:pt modelId="{A47F128E-650C-40C9-ABA0-AA17C81FE2BB}" type="pres">
      <dgm:prSet presAssocID="{C7755750-3AE1-46A7-9117-B3A889D89399}" presName="LevelTwoTextNode" presStyleLbl="node3" presStyleIdx="0" presStyleCnt="6" custScaleY="351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DF82908-2862-41A3-9445-BAD5105D5A28}" type="pres">
      <dgm:prSet presAssocID="{C7755750-3AE1-46A7-9117-B3A889D89399}" presName="level3hierChild" presStyleCnt="0"/>
      <dgm:spPr/>
    </dgm:pt>
    <dgm:pt modelId="{0CA9BE4C-B0D8-4AF7-BCD2-E6D4DD12C67A}" type="pres">
      <dgm:prSet presAssocID="{853EEDC1-59E6-4153-8214-266DC95FD6A1}" presName="conn2-1" presStyleLbl="parChTrans1D3" presStyleIdx="1" presStyleCnt="6"/>
      <dgm:spPr/>
      <dgm:t>
        <a:bodyPr/>
        <a:lstStyle/>
        <a:p>
          <a:endParaRPr lang="es-ES"/>
        </a:p>
      </dgm:t>
    </dgm:pt>
    <dgm:pt modelId="{93EADD6A-E21D-4485-9AF9-A0E17FCFF9B9}" type="pres">
      <dgm:prSet presAssocID="{853EEDC1-59E6-4153-8214-266DC95FD6A1}" presName="connTx" presStyleLbl="parChTrans1D3" presStyleIdx="1" presStyleCnt="6"/>
      <dgm:spPr/>
      <dgm:t>
        <a:bodyPr/>
        <a:lstStyle/>
        <a:p>
          <a:endParaRPr lang="es-ES"/>
        </a:p>
      </dgm:t>
    </dgm:pt>
    <dgm:pt modelId="{B66AE176-9533-4BD1-BD60-3ECB9BFC00EA}" type="pres">
      <dgm:prSet presAssocID="{B1A3E2CB-FE88-490D-A308-3C0E7549FCE8}" presName="root2" presStyleCnt="0"/>
      <dgm:spPr/>
    </dgm:pt>
    <dgm:pt modelId="{33C369C1-9190-48E8-9AE1-50E2129F53FD}" type="pres">
      <dgm:prSet presAssocID="{B1A3E2CB-FE88-490D-A308-3C0E7549FCE8}" presName="LevelTwoTextNode" presStyleLbl="node3" presStyleIdx="1" presStyleCnt="6" custScaleX="99228" custScaleY="3714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F9A750D-DD66-4EB4-A03D-65904AFEF3C9}" type="pres">
      <dgm:prSet presAssocID="{B1A3E2CB-FE88-490D-A308-3C0E7549FCE8}" presName="level3hierChild" presStyleCnt="0"/>
      <dgm:spPr/>
    </dgm:pt>
    <dgm:pt modelId="{7E36886D-CEF4-4697-9BA5-3504ACBF4A51}" type="pres">
      <dgm:prSet presAssocID="{1CB04F82-BF4F-4560-B518-DCD9D78CB81A}" presName="conn2-1" presStyleLbl="parChTrans1D3" presStyleIdx="2" presStyleCnt="6"/>
      <dgm:spPr/>
      <dgm:t>
        <a:bodyPr/>
        <a:lstStyle/>
        <a:p>
          <a:endParaRPr lang="es-ES"/>
        </a:p>
      </dgm:t>
    </dgm:pt>
    <dgm:pt modelId="{4F745EA9-3809-4548-8B31-E599537F672D}" type="pres">
      <dgm:prSet presAssocID="{1CB04F82-BF4F-4560-B518-DCD9D78CB81A}" presName="connTx" presStyleLbl="parChTrans1D3" presStyleIdx="2" presStyleCnt="6"/>
      <dgm:spPr/>
      <dgm:t>
        <a:bodyPr/>
        <a:lstStyle/>
        <a:p>
          <a:endParaRPr lang="es-ES"/>
        </a:p>
      </dgm:t>
    </dgm:pt>
    <dgm:pt modelId="{78CE1568-FA1F-4C24-9808-727D1F2DACF8}" type="pres">
      <dgm:prSet presAssocID="{218ABDFE-93BC-4FC8-95DB-454ECC3DAD2C}" presName="root2" presStyleCnt="0"/>
      <dgm:spPr/>
    </dgm:pt>
    <dgm:pt modelId="{90881E4B-1182-4707-9C2C-A174BDA7E65A}" type="pres">
      <dgm:prSet presAssocID="{218ABDFE-93BC-4FC8-95DB-454ECC3DAD2C}" presName="LevelTwoTextNode" presStyleLbl="node3" presStyleIdx="2" presStyleCnt="6" custScaleY="351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54D9839-6431-4E85-8530-E5D3FD213274}" type="pres">
      <dgm:prSet presAssocID="{218ABDFE-93BC-4FC8-95DB-454ECC3DAD2C}" presName="level3hierChild" presStyleCnt="0"/>
      <dgm:spPr/>
    </dgm:pt>
    <dgm:pt modelId="{71D5E2E4-6435-494C-92F8-03D358B59F58}" type="pres">
      <dgm:prSet presAssocID="{EDAA02D8-7BEA-46B7-8D4C-A2B94EF7652B}" presName="conn2-1" presStyleLbl="parChTrans1D2" presStyleIdx="1" presStyleCnt="2"/>
      <dgm:spPr/>
      <dgm:t>
        <a:bodyPr/>
        <a:lstStyle/>
        <a:p>
          <a:endParaRPr lang="es-ES"/>
        </a:p>
      </dgm:t>
    </dgm:pt>
    <dgm:pt modelId="{E0891BAF-B2B8-4E3D-A049-2D70E0376B39}" type="pres">
      <dgm:prSet presAssocID="{EDAA02D8-7BEA-46B7-8D4C-A2B94EF7652B}" presName="connTx" presStyleLbl="parChTrans1D2" presStyleIdx="1" presStyleCnt="2"/>
      <dgm:spPr/>
      <dgm:t>
        <a:bodyPr/>
        <a:lstStyle/>
        <a:p>
          <a:endParaRPr lang="es-ES"/>
        </a:p>
      </dgm:t>
    </dgm:pt>
    <dgm:pt modelId="{28C83548-AC45-4782-85F4-242486CB188A}" type="pres">
      <dgm:prSet presAssocID="{6A907E4F-1C76-490E-9D30-3371AA581468}" presName="root2" presStyleCnt="0"/>
      <dgm:spPr/>
    </dgm:pt>
    <dgm:pt modelId="{144096EE-FAAD-43A9-A106-A109B3DA8646}" type="pres">
      <dgm:prSet presAssocID="{6A907E4F-1C76-490E-9D30-3371AA581468}" presName="LevelTwoTextNode" presStyleLbl="node2" presStyleIdx="1" presStyleCnt="2" custScaleX="99878" custScaleY="501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11832E9-57EA-4F8E-91DC-460B67D47BD7}" type="pres">
      <dgm:prSet presAssocID="{6A907E4F-1C76-490E-9D30-3371AA581468}" presName="level3hierChild" presStyleCnt="0"/>
      <dgm:spPr/>
    </dgm:pt>
    <dgm:pt modelId="{8EA084F9-C6BF-43A9-BE37-B1E9EC953868}" type="pres">
      <dgm:prSet presAssocID="{04FB7870-CCE7-4EEE-B7AC-75126A8E63BB}" presName="conn2-1" presStyleLbl="parChTrans1D3" presStyleIdx="3" presStyleCnt="6"/>
      <dgm:spPr/>
      <dgm:t>
        <a:bodyPr/>
        <a:lstStyle/>
        <a:p>
          <a:endParaRPr lang="es-ES"/>
        </a:p>
      </dgm:t>
    </dgm:pt>
    <dgm:pt modelId="{0FE482B3-F144-4E6B-B825-A6ED30AA965A}" type="pres">
      <dgm:prSet presAssocID="{04FB7870-CCE7-4EEE-B7AC-75126A8E63BB}" presName="connTx" presStyleLbl="parChTrans1D3" presStyleIdx="3" presStyleCnt="6"/>
      <dgm:spPr/>
      <dgm:t>
        <a:bodyPr/>
        <a:lstStyle/>
        <a:p>
          <a:endParaRPr lang="es-ES"/>
        </a:p>
      </dgm:t>
    </dgm:pt>
    <dgm:pt modelId="{D519A9A5-ED3B-4802-9623-323721F84D8F}" type="pres">
      <dgm:prSet presAssocID="{5CD4860D-E48B-472B-A5ED-34B78CAAC8DE}" presName="root2" presStyleCnt="0"/>
      <dgm:spPr/>
    </dgm:pt>
    <dgm:pt modelId="{21189119-7329-44A5-A89F-246A4A450409}" type="pres">
      <dgm:prSet presAssocID="{5CD4860D-E48B-472B-A5ED-34B78CAAC8DE}" presName="LevelTwoTextNode" presStyleLbl="node3" presStyleIdx="3" presStyleCnt="6" custScaleY="351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47C306F-BF1E-4610-AFF4-34A20D27BFA2}" type="pres">
      <dgm:prSet presAssocID="{5CD4860D-E48B-472B-A5ED-34B78CAAC8DE}" presName="level3hierChild" presStyleCnt="0"/>
      <dgm:spPr/>
    </dgm:pt>
    <dgm:pt modelId="{CBA6052A-E6A6-46DF-8C45-5804398AA672}" type="pres">
      <dgm:prSet presAssocID="{7131B25E-33EA-477B-B142-E1B7657313E6}" presName="conn2-1" presStyleLbl="parChTrans1D3" presStyleIdx="4" presStyleCnt="6"/>
      <dgm:spPr/>
      <dgm:t>
        <a:bodyPr/>
        <a:lstStyle/>
        <a:p>
          <a:endParaRPr lang="es-ES"/>
        </a:p>
      </dgm:t>
    </dgm:pt>
    <dgm:pt modelId="{B08E3BD4-365B-4C02-A1FD-C0FAC5C4A49A}" type="pres">
      <dgm:prSet presAssocID="{7131B25E-33EA-477B-B142-E1B7657313E6}" presName="connTx" presStyleLbl="parChTrans1D3" presStyleIdx="4" presStyleCnt="6"/>
      <dgm:spPr/>
      <dgm:t>
        <a:bodyPr/>
        <a:lstStyle/>
        <a:p>
          <a:endParaRPr lang="es-ES"/>
        </a:p>
      </dgm:t>
    </dgm:pt>
    <dgm:pt modelId="{9B426FF3-F04E-4520-8F62-09E46CEC5785}" type="pres">
      <dgm:prSet presAssocID="{F3C9A889-3A28-470E-B110-9099945EA38E}" presName="root2" presStyleCnt="0"/>
      <dgm:spPr/>
    </dgm:pt>
    <dgm:pt modelId="{4C09215D-1454-491D-B1F8-B56CB8BCDBBC}" type="pres">
      <dgm:prSet presAssocID="{F3C9A889-3A28-470E-B110-9099945EA38E}" presName="LevelTwoTextNode" presStyleLbl="node3" presStyleIdx="4" presStyleCnt="6" custScaleY="351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7F69930-26B9-4344-AC83-161CE3F40923}" type="pres">
      <dgm:prSet presAssocID="{F3C9A889-3A28-470E-B110-9099945EA38E}" presName="level3hierChild" presStyleCnt="0"/>
      <dgm:spPr/>
    </dgm:pt>
    <dgm:pt modelId="{9C7E2363-7E29-4131-91D9-A079D604C10F}" type="pres">
      <dgm:prSet presAssocID="{57A0BFC0-FB93-4E66-91AB-20BAC9D29007}" presName="conn2-1" presStyleLbl="parChTrans1D3" presStyleIdx="5" presStyleCnt="6"/>
      <dgm:spPr/>
      <dgm:t>
        <a:bodyPr/>
        <a:lstStyle/>
        <a:p>
          <a:endParaRPr lang="es-ES"/>
        </a:p>
      </dgm:t>
    </dgm:pt>
    <dgm:pt modelId="{C9FD7A0B-1479-49D9-B756-716353A71421}" type="pres">
      <dgm:prSet presAssocID="{57A0BFC0-FB93-4E66-91AB-20BAC9D29007}" presName="connTx" presStyleLbl="parChTrans1D3" presStyleIdx="5" presStyleCnt="6"/>
      <dgm:spPr/>
      <dgm:t>
        <a:bodyPr/>
        <a:lstStyle/>
        <a:p>
          <a:endParaRPr lang="es-ES"/>
        </a:p>
      </dgm:t>
    </dgm:pt>
    <dgm:pt modelId="{355035AC-E5DB-4B79-8E6F-890DC28F3346}" type="pres">
      <dgm:prSet presAssocID="{D13BC683-96A8-4FED-8B79-374F325AE1D6}" presName="root2" presStyleCnt="0"/>
      <dgm:spPr/>
    </dgm:pt>
    <dgm:pt modelId="{E2D83B05-EF7D-4948-9BDE-CB6455EFE173}" type="pres">
      <dgm:prSet presAssocID="{D13BC683-96A8-4FED-8B79-374F325AE1D6}" presName="LevelTwoTextNode" presStyleLbl="node3" presStyleIdx="5" presStyleCnt="6" custScaleY="351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8FD15AF-AAAA-4ABC-B9B2-BEB22DFE6C25}" type="pres">
      <dgm:prSet presAssocID="{D13BC683-96A8-4FED-8B79-374F325AE1D6}" presName="level3hierChild" presStyleCnt="0"/>
      <dgm:spPr/>
    </dgm:pt>
  </dgm:ptLst>
  <dgm:cxnLst>
    <dgm:cxn modelId="{7F62115D-74FC-4474-B8C2-10151E25DB49}" type="presOf" srcId="{00D3DC5C-C8B9-46E7-856D-7E9721DAE604}" destId="{FCD7BC99-BC5A-421F-85B5-ED45DAB7A1F7}" srcOrd="0" destOrd="0" presId="urn:microsoft.com/office/officeart/2005/8/layout/hierarchy2"/>
    <dgm:cxn modelId="{7D78FDCE-4921-49C2-8DE8-CC6FDBE56E8F}" type="presOf" srcId="{A5565371-F0AF-43A7-A77B-72E97D26FAF6}" destId="{2353454B-EFFE-4779-92C5-006ABCB0323A}" srcOrd="0" destOrd="0" presId="urn:microsoft.com/office/officeart/2005/8/layout/hierarchy2"/>
    <dgm:cxn modelId="{83B433DD-E0A9-4009-8409-62C575FDA40A}" type="presOf" srcId="{5CD4860D-E48B-472B-A5ED-34B78CAAC8DE}" destId="{21189119-7329-44A5-A89F-246A4A450409}" srcOrd="0" destOrd="0" presId="urn:microsoft.com/office/officeart/2005/8/layout/hierarchy2"/>
    <dgm:cxn modelId="{4B58C61B-D243-4D8E-9D33-FC6E59313824}" type="presOf" srcId="{853EEDC1-59E6-4153-8214-266DC95FD6A1}" destId="{93EADD6A-E21D-4485-9AF9-A0E17FCFF9B9}" srcOrd="1" destOrd="0" presId="urn:microsoft.com/office/officeart/2005/8/layout/hierarchy2"/>
    <dgm:cxn modelId="{2671C57F-47E3-475D-9E58-7ED0AF29B2AB}" type="presOf" srcId="{57A0BFC0-FB93-4E66-91AB-20BAC9D29007}" destId="{C9FD7A0B-1479-49D9-B756-716353A71421}" srcOrd="1" destOrd="0" presId="urn:microsoft.com/office/officeart/2005/8/layout/hierarchy2"/>
    <dgm:cxn modelId="{0266E422-952F-4A73-8546-5B6D82EB05E8}" srcId="{6A907E4F-1C76-490E-9D30-3371AA581468}" destId="{5CD4860D-E48B-472B-A5ED-34B78CAAC8DE}" srcOrd="0" destOrd="0" parTransId="{04FB7870-CCE7-4EEE-B7AC-75126A8E63BB}" sibTransId="{A1A0476F-BC88-487B-BE52-4125BD734A3C}"/>
    <dgm:cxn modelId="{2E7218B7-4B3D-4B6E-B857-7BCAC26D68B1}" srcId="{6A907E4F-1C76-490E-9D30-3371AA581468}" destId="{F3C9A889-3A28-470E-B110-9099945EA38E}" srcOrd="1" destOrd="0" parTransId="{7131B25E-33EA-477B-B142-E1B7657313E6}" sibTransId="{F4917CFF-9F09-48E7-8641-595D0E70022B}"/>
    <dgm:cxn modelId="{9AA1C81F-D05A-4F60-B87B-835186B21AF1}" type="presOf" srcId="{1CB04F82-BF4F-4560-B518-DCD9D78CB81A}" destId="{4F745EA9-3809-4548-8B31-E599537F672D}" srcOrd="1" destOrd="0" presId="urn:microsoft.com/office/officeart/2005/8/layout/hierarchy2"/>
    <dgm:cxn modelId="{3086371C-8A1D-4D11-9E30-853092202230}" type="presOf" srcId="{04FB7870-CCE7-4EEE-B7AC-75126A8E63BB}" destId="{8EA084F9-C6BF-43A9-BE37-B1E9EC953868}" srcOrd="0" destOrd="0" presId="urn:microsoft.com/office/officeart/2005/8/layout/hierarchy2"/>
    <dgm:cxn modelId="{E815E4C3-1FF4-43EA-B2B2-4A8054837B0E}" srcId="{C0DED1AE-359F-4EDF-8807-95C97A437DF4}" destId="{B1A3E2CB-FE88-490D-A308-3C0E7549FCE8}" srcOrd="1" destOrd="0" parTransId="{853EEDC1-59E6-4153-8214-266DC95FD6A1}" sibTransId="{42C64D44-67C5-46DC-AA24-C40065D7683C}"/>
    <dgm:cxn modelId="{D042B3D0-97E4-4C96-9C00-0D84C1AE0D54}" srcId="{00D3DC5C-C8B9-46E7-856D-7E9721DAE604}" destId="{6A907E4F-1C76-490E-9D30-3371AA581468}" srcOrd="1" destOrd="0" parTransId="{EDAA02D8-7BEA-46B7-8D4C-A2B94EF7652B}" sibTransId="{6041C1A9-7E3B-4D6B-A809-1382A610EB35}"/>
    <dgm:cxn modelId="{23A2A194-88CC-4CE2-BF16-4A64543A91F5}" type="presOf" srcId="{04FB7870-CCE7-4EEE-B7AC-75126A8E63BB}" destId="{0FE482B3-F144-4E6B-B825-A6ED30AA965A}" srcOrd="1" destOrd="0" presId="urn:microsoft.com/office/officeart/2005/8/layout/hierarchy2"/>
    <dgm:cxn modelId="{72743443-310E-44C4-B6FD-BB8188B7B542}" type="presOf" srcId="{C7755750-3AE1-46A7-9117-B3A889D89399}" destId="{A47F128E-650C-40C9-ABA0-AA17C81FE2BB}" srcOrd="0" destOrd="0" presId="urn:microsoft.com/office/officeart/2005/8/layout/hierarchy2"/>
    <dgm:cxn modelId="{7BD1C1E8-A0EE-49E9-9AEB-7DC7B105317B}" type="presOf" srcId="{7131B25E-33EA-477B-B142-E1B7657313E6}" destId="{B08E3BD4-365B-4C02-A1FD-C0FAC5C4A49A}" srcOrd="1" destOrd="0" presId="urn:microsoft.com/office/officeart/2005/8/layout/hierarchy2"/>
    <dgm:cxn modelId="{7258B137-CFD8-4290-BA4D-FCC2624575EE}" type="presOf" srcId="{EDAA02D8-7BEA-46B7-8D4C-A2B94EF7652B}" destId="{E0891BAF-B2B8-4E3D-A049-2D70E0376B39}" srcOrd="1" destOrd="0" presId="urn:microsoft.com/office/officeart/2005/8/layout/hierarchy2"/>
    <dgm:cxn modelId="{1077D091-99CA-4FDA-84CD-EB07C3D3E5DB}" type="presOf" srcId="{E161BAF7-DEF8-4FAB-9BFB-82763477E7F2}" destId="{5FAD2C2E-EC05-4129-AD62-998F33DD0EED}" srcOrd="0" destOrd="0" presId="urn:microsoft.com/office/officeart/2005/8/layout/hierarchy2"/>
    <dgm:cxn modelId="{F5D28CCB-03EC-4EDF-B019-60E1794646B6}" srcId="{6A907E4F-1C76-490E-9D30-3371AA581468}" destId="{D13BC683-96A8-4FED-8B79-374F325AE1D6}" srcOrd="2" destOrd="0" parTransId="{57A0BFC0-FB93-4E66-91AB-20BAC9D29007}" sibTransId="{24C1210E-E42E-4493-A6BC-A928501A0214}"/>
    <dgm:cxn modelId="{2C699D11-B79B-494F-8311-5E33CFC0581C}" type="presOf" srcId="{6A907E4F-1C76-490E-9D30-3371AA581468}" destId="{144096EE-FAAD-43A9-A106-A109B3DA8646}" srcOrd="0" destOrd="0" presId="urn:microsoft.com/office/officeart/2005/8/layout/hierarchy2"/>
    <dgm:cxn modelId="{CF9A82F6-9BD6-4F33-BCF1-CA066171DFA6}" type="presOf" srcId="{07B1AB83-2538-4596-9E7E-7297965F5925}" destId="{01D58B64-B055-4546-940A-9057B7DAB633}" srcOrd="1" destOrd="0" presId="urn:microsoft.com/office/officeart/2005/8/layout/hierarchy2"/>
    <dgm:cxn modelId="{E1C01461-8B6D-45A0-BF4D-632313A0E405}" type="presOf" srcId="{D13BC683-96A8-4FED-8B79-374F325AE1D6}" destId="{E2D83B05-EF7D-4948-9BDE-CB6455EFE173}" srcOrd="0" destOrd="0" presId="urn:microsoft.com/office/officeart/2005/8/layout/hierarchy2"/>
    <dgm:cxn modelId="{13F84355-A17C-408A-BFB8-98030D563292}" type="presOf" srcId="{E161BAF7-DEF8-4FAB-9BFB-82763477E7F2}" destId="{184CA153-FE04-4582-AD58-FECC32A9E255}" srcOrd="1" destOrd="0" presId="urn:microsoft.com/office/officeart/2005/8/layout/hierarchy2"/>
    <dgm:cxn modelId="{432CD5C6-A41D-467B-A496-DC12BFA62E6D}" type="presOf" srcId="{57A0BFC0-FB93-4E66-91AB-20BAC9D29007}" destId="{9C7E2363-7E29-4131-91D9-A079D604C10F}" srcOrd="0" destOrd="0" presId="urn:microsoft.com/office/officeart/2005/8/layout/hierarchy2"/>
    <dgm:cxn modelId="{6D46F409-C06F-4BDC-8E3A-F032CDAA92C3}" srcId="{C0DED1AE-359F-4EDF-8807-95C97A437DF4}" destId="{218ABDFE-93BC-4FC8-95DB-454ECC3DAD2C}" srcOrd="2" destOrd="0" parTransId="{1CB04F82-BF4F-4560-B518-DCD9D78CB81A}" sibTransId="{8AF14CAF-4603-49A1-8C5D-5316892FBE01}"/>
    <dgm:cxn modelId="{24C3C3E1-94F5-4A60-847E-57EEE12C1499}" type="presOf" srcId="{B1A3E2CB-FE88-490D-A308-3C0E7549FCE8}" destId="{33C369C1-9190-48E8-9AE1-50E2129F53FD}" srcOrd="0" destOrd="0" presId="urn:microsoft.com/office/officeart/2005/8/layout/hierarchy2"/>
    <dgm:cxn modelId="{75E44E1C-BBE7-4B5D-B885-E1B43D042E0A}" type="presOf" srcId="{218ABDFE-93BC-4FC8-95DB-454ECC3DAD2C}" destId="{90881E4B-1182-4707-9C2C-A174BDA7E65A}" srcOrd="0" destOrd="0" presId="urn:microsoft.com/office/officeart/2005/8/layout/hierarchy2"/>
    <dgm:cxn modelId="{6DCCC04D-74B1-4C93-A397-2E4871D9D03D}" srcId="{C0DED1AE-359F-4EDF-8807-95C97A437DF4}" destId="{C7755750-3AE1-46A7-9117-B3A889D89399}" srcOrd="0" destOrd="0" parTransId="{E161BAF7-DEF8-4FAB-9BFB-82763477E7F2}" sibTransId="{3A38D8F1-555C-4D9F-8AD7-50CDF5E98FDF}"/>
    <dgm:cxn modelId="{AA1C7B40-5031-4624-BE71-17026A1B2B83}" type="presOf" srcId="{853EEDC1-59E6-4153-8214-266DC95FD6A1}" destId="{0CA9BE4C-B0D8-4AF7-BCD2-E6D4DD12C67A}" srcOrd="0" destOrd="0" presId="urn:microsoft.com/office/officeart/2005/8/layout/hierarchy2"/>
    <dgm:cxn modelId="{4DB4D921-AEF0-4311-97D3-E2DAF93DEB77}" type="presOf" srcId="{7131B25E-33EA-477B-B142-E1B7657313E6}" destId="{CBA6052A-E6A6-46DF-8C45-5804398AA672}" srcOrd="0" destOrd="0" presId="urn:microsoft.com/office/officeart/2005/8/layout/hierarchy2"/>
    <dgm:cxn modelId="{40CBE2DD-D9D5-42B3-8D32-9067F37D29E2}" type="presOf" srcId="{07B1AB83-2538-4596-9E7E-7297965F5925}" destId="{E1BC54B8-6266-43B4-9D6B-ED49D0F500A4}" srcOrd="0" destOrd="0" presId="urn:microsoft.com/office/officeart/2005/8/layout/hierarchy2"/>
    <dgm:cxn modelId="{1F53E089-97AC-4B3C-BA15-04F1BEBE2EB7}" type="presOf" srcId="{EDAA02D8-7BEA-46B7-8D4C-A2B94EF7652B}" destId="{71D5E2E4-6435-494C-92F8-03D358B59F58}" srcOrd="0" destOrd="0" presId="urn:microsoft.com/office/officeart/2005/8/layout/hierarchy2"/>
    <dgm:cxn modelId="{B546DBA0-F6F1-473B-BCE0-91A0CABD0F08}" type="presOf" srcId="{1CB04F82-BF4F-4560-B518-DCD9D78CB81A}" destId="{7E36886D-CEF4-4697-9BA5-3504ACBF4A51}" srcOrd="0" destOrd="0" presId="urn:microsoft.com/office/officeart/2005/8/layout/hierarchy2"/>
    <dgm:cxn modelId="{0BC1A4D4-6DD1-4ED1-B9F7-6E7D9B6B7AA7}" type="presOf" srcId="{C0DED1AE-359F-4EDF-8807-95C97A437DF4}" destId="{B9D4054A-7638-43CC-A2DC-6E444BF6ADDC}" srcOrd="0" destOrd="0" presId="urn:microsoft.com/office/officeart/2005/8/layout/hierarchy2"/>
    <dgm:cxn modelId="{7D901FAB-6E82-4D9F-9CEB-22D733D1B710}" srcId="{A5565371-F0AF-43A7-A77B-72E97D26FAF6}" destId="{00D3DC5C-C8B9-46E7-856D-7E9721DAE604}" srcOrd="0" destOrd="0" parTransId="{9B3C8841-3361-4142-8E64-2CB4414FAB06}" sibTransId="{F4DE0C66-3BC6-4BA8-A04C-B917B57D3EB3}"/>
    <dgm:cxn modelId="{DE64DFE2-CDD7-4C9D-A2FE-6BD5C7B6C9C3}" type="presOf" srcId="{F3C9A889-3A28-470E-B110-9099945EA38E}" destId="{4C09215D-1454-491D-B1F8-B56CB8BCDBBC}" srcOrd="0" destOrd="0" presId="urn:microsoft.com/office/officeart/2005/8/layout/hierarchy2"/>
    <dgm:cxn modelId="{BF1EC29B-5D0B-4FB4-BF26-FE78BE221089}" srcId="{00D3DC5C-C8B9-46E7-856D-7E9721DAE604}" destId="{C0DED1AE-359F-4EDF-8807-95C97A437DF4}" srcOrd="0" destOrd="0" parTransId="{07B1AB83-2538-4596-9E7E-7297965F5925}" sibTransId="{F5CE06F4-8041-4A1D-B39E-81C73DF3FEC5}"/>
    <dgm:cxn modelId="{A39D3B03-9B1F-4176-886F-D5C3D9E2FB73}" type="presParOf" srcId="{2353454B-EFFE-4779-92C5-006ABCB0323A}" destId="{AD4220B8-E4F4-4228-AC4A-A35D290AE2C8}" srcOrd="0" destOrd="0" presId="urn:microsoft.com/office/officeart/2005/8/layout/hierarchy2"/>
    <dgm:cxn modelId="{EEF8A81D-BBF4-4928-9F41-587D575A6479}" type="presParOf" srcId="{AD4220B8-E4F4-4228-AC4A-A35D290AE2C8}" destId="{FCD7BC99-BC5A-421F-85B5-ED45DAB7A1F7}" srcOrd="0" destOrd="0" presId="urn:microsoft.com/office/officeart/2005/8/layout/hierarchy2"/>
    <dgm:cxn modelId="{2F6AE410-0572-4EF9-B214-D19FF4AC475E}" type="presParOf" srcId="{AD4220B8-E4F4-4228-AC4A-A35D290AE2C8}" destId="{2725648C-CD83-4C4E-A524-ED15A96FD7CB}" srcOrd="1" destOrd="0" presId="urn:microsoft.com/office/officeart/2005/8/layout/hierarchy2"/>
    <dgm:cxn modelId="{0C0E14F6-FE6F-41BC-B737-C51A73027429}" type="presParOf" srcId="{2725648C-CD83-4C4E-A524-ED15A96FD7CB}" destId="{E1BC54B8-6266-43B4-9D6B-ED49D0F500A4}" srcOrd="0" destOrd="0" presId="urn:microsoft.com/office/officeart/2005/8/layout/hierarchy2"/>
    <dgm:cxn modelId="{52421238-60A4-404B-BFF0-EABDF3554B20}" type="presParOf" srcId="{E1BC54B8-6266-43B4-9D6B-ED49D0F500A4}" destId="{01D58B64-B055-4546-940A-9057B7DAB633}" srcOrd="0" destOrd="0" presId="urn:microsoft.com/office/officeart/2005/8/layout/hierarchy2"/>
    <dgm:cxn modelId="{C56AF4D0-6FF5-46F4-9D99-9E19049BE47C}" type="presParOf" srcId="{2725648C-CD83-4C4E-A524-ED15A96FD7CB}" destId="{6E20A2F3-752A-4B08-B828-FC40DE1C7695}" srcOrd="1" destOrd="0" presId="urn:microsoft.com/office/officeart/2005/8/layout/hierarchy2"/>
    <dgm:cxn modelId="{D85B946F-ECFE-43CA-96D0-1EFB59256196}" type="presParOf" srcId="{6E20A2F3-752A-4B08-B828-FC40DE1C7695}" destId="{B9D4054A-7638-43CC-A2DC-6E444BF6ADDC}" srcOrd="0" destOrd="0" presId="urn:microsoft.com/office/officeart/2005/8/layout/hierarchy2"/>
    <dgm:cxn modelId="{AC24B739-9B9F-435C-AFB0-74BC117E4535}" type="presParOf" srcId="{6E20A2F3-752A-4B08-B828-FC40DE1C7695}" destId="{773E6C1C-1632-44F8-B430-02F34E6716A9}" srcOrd="1" destOrd="0" presId="urn:microsoft.com/office/officeart/2005/8/layout/hierarchy2"/>
    <dgm:cxn modelId="{6C888008-D6AD-4DCC-A31B-EA02B7CCF8D0}" type="presParOf" srcId="{773E6C1C-1632-44F8-B430-02F34E6716A9}" destId="{5FAD2C2E-EC05-4129-AD62-998F33DD0EED}" srcOrd="0" destOrd="0" presId="urn:microsoft.com/office/officeart/2005/8/layout/hierarchy2"/>
    <dgm:cxn modelId="{D6D5CBFB-D0C0-44E6-95D9-9232276AAC25}" type="presParOf" srcId="{5FAD2C2E-EC05-4129-AD62-998F33DD0EED}" destId="{184CA153-FE04-4582-AD58-FECC32A9E255}" srcOrd="0" destOrd="0" presId="urn:microsoft.com/office/officeart/2005/8/layout/hierarchy2"/>
    <dgm:cxn modelId="{9FFEB69A-1B6B-4187-87A6-81070F3A909E}" type="presParOf" srcId="{773E6C1C-1632-44F8-B430-02F34E6716A9}" destId="{F113BDE6-D415-4929-9430-375B9E13C0E8}" srcOrd="1" destOrd="0" presId="urn:microsoft.com/office/officeart/2005/8/layout/hierarchy2"/>
    <dgm:cxn modelId="{A05BA21A-25C4-402F-9A40-50083AF27504}" type="presParOf" srcId="{F113BDE6-D415-4929-9430-375B9E13C0E8}" destId="{A47F128E-650C-40C9-ABA0-AA17C81FE2BB}" srcOrd="0" destOrd="0" presId="urn:microsoft.com/office/officeart/2005/8/layout/hierarchy2"/>
    <dgm:cxn modelId="{1DDB5DAE-4260-4765-A522-905819F0CBD0}" type="presParOf" srcId="{F113BDE6-D415-4929-9430-375B9E13C0E8}" destId="{1DF82908-2862-41A3-9445-BAD5105D5A28}" srcOrd="1" destOrd="0" presId="urn:microsoft.com/office/officeart/2005/8/layout/hierarchy2"/>
    <dgm:cxn modelId="{5B5AE29A-0D0A-4DA7-988E-A90364EC3534}" type="presParOf" srcId="{773E6C1C-1632-44F8-B430-02F34E6716A9}" destId="{0CA9BE4C-B0D8-4AF7-BCD2-E6D4DD12C67A}" srcOrd="2" destOrd="0" presId="urn:microsoft.com/office/officeart/2005/8/layout/hierarchy2"/>
    <dgm:cxn modelId="{534789C3-BF55-4210-AB7C-771958439CE2}" type="presParOf" srcId="{0CA9BE4C-B0D8-4AF7-BCD2-E6D4DD12C67A}" destId="{93EADD6A-E21D-4485-9AF9-A0E17FCFF9B9}" srcOrd="0" destOrd="0" presId="urn:microsoft.com/office/officeart/2005/8/layout/hierarchy2"/>
    <dgm:cxn modelId="{30884284-1904-407F-9247-4E9B1BA2B260}" type="presParOf" srcId="{773E6C1C-1632-44F8-B430-02F34E6716A9}" destId="{B66AE176-9533-4BD1-BD60-3ECB9BFC00EA}" srcOrd="3" destOrd="0" presId="urn:microsoft.com/office/officeart/2005/8/layout/hierarchy2"/>
    <dgm:cxn modelId="{BC2CDAF9-49FF-49B2-BE59-DE6E31ADB9FB}" type="presParOf" srcId="{B66AE176-9533-4BD1-BD60-3ECB9BFC00EA}" destId="{33C369C1-9190-48E8-9AE1-50E2129F53FD}" srcOrd="0" destOrd="0" presId="urn:microsoft.com/office/officeart/2005/8/layout/hierarchy2"/>
    <dgm:cxn modelId="{15173A55-226C-4E10-B751-D79D8FCA9F0A}" type="presParOf" srcId="{B66AE176-9533-4BD1-BD60-3ECB9BFC00EA}" destId="{BF9A750D-DD66-4EB4-A03D-65904AFEF3C9}" srcOrd="1" destOrd="0" presId="urn:microsoft.com/office/officeart/2005/8/layout/hierarchy2"/>
    <dgm:cxn modelId="{A66EF4B7-E43C-4BD9-88B0-223CE298B0A5}" type="presParOf" srcId="{773E6C1C-1632-44F8-B430-02F34E6716A9}" destId="{7E36886D-CEF4-4697-9BA5-3504ACBF4A51}" srcOrd="4" destOrd="0" presId="urn:microsoft.com/office/officeart/2005/8/layout/hierarchy2"/>
    <dgm:cxn modelId="{75EADCC8-7E96-42FE-B672-204A03C8E02D}" type="presParOf" srcId="{7E36886D-CEF4-4697-9BA5-3504ACBF4A51}" destId="{4F745EA9-3809-4548-8B31-E599537F672D}" srcOrd="0" destOrd="0" presId="urn:microsoft.com/office/officeart/2005/8/layout/hierarchy2"/>
    <dgm:cxn modelId="{5E36B989-4DDE-4E18-A850-FEDD3EFF0CA8}" type="presParOf" srcId="{773E6C1C-1632-44F8-B430-02F34E6716A9}" destId="{78CE1568-FA1F-4C24-9808-727D1F2DACF8}" srcOrd="5" destOrd="0" presId="urn:microsoft.com/office/officeart/2005/8/layout/hierarchy2"/>
    <dgm:cxn modelId="{A7208611-6634-4E55-82C5-3842FE2011B6}" type="presParOf" srcId="{78CE1568-FA1F-4C24-9808-727D1F2DACF8}" destId="{90881E4B-1182-4707-9C2C-A174BDA7E65A}" srcOrd="0" destOrd="0" presId="urn:microsoft.com/office/officeart/2005/8/layout/hierarchy2"/>
    <dgm:cxn modelId="{46DA27E0-B011-4F31-A5F5-86AA580C9641}" type="presParOf" srcId="{78CE1568-FA1F-4C24-9808-727D1F2DACF8}" destId="{654D9839-6431-4E85-8530-E5D3FD213274}" srcOrd="1" destOrd="0" presId="urn:microsoft.com/office/officeart/2005/8/layout/hierarchy2"/>
    <dgm:cxn modelId="{F6499301-5E35-43BC-A42A-3132B122B0C9}" type="presParOf" srcId="{2725648C-CD83-4C4E-A524-ED15A96FD7CB}" destId="{71D5E2E4-6435-494C-92F8-03D358B59F58}" srcOrd="2" destOrd="0" presId="urn:microsoft.com/office/officeart/2005/8/layout/hierarchy2"/>
    <dgm:cxn modelId="{53F32E32-1A5A-4595-A1AA-88271BA1529C}" type="presParOf" srcId="{71D5E2E4-6435-494C-92F8-03D358B59F58}" destId="{E0891BAF-B2B8-4E3D-A049-2D70E0376B39}" srcOrd="0" destOrd="0" presId="urn:microsoft.com/office/officeart/2005/8/layout/hierarchy2"/>
    <dgm:cxn modelId="{63621EC8-9F56-4FB3-8DE3-9612C89D89B0}" type="presParOf" srcId="{2725648C-CD83-4C4E-A524-ED15A96FD7CB}" destId="{28C83548-AC45-4782-85F4-242486CB188A}" srcOrd="3" destOrd="0" presId="urn:microsoft.com/office/officeart/2005/8/layout/hierarchy2"/>
    <dgm:cxn modelId="{F9082507-2FD4-4F66-AC8A-EDECA15048E3}" type="presParOf" srcId="{28C83548-AC45-4782-85F4-242486CB188A}" destId="{144096EE-FAAD-43A9-A106-A109B3DA8646}" srcOrd="0" destOrd="0" presId="urn:microsoft.com/office/officeart/2005/8/layout/hierarchy2"/>
    <dgm:cxn modelId="{DFF4F0F1-C8A2-4B98-8393-11B67302BB64}" type="presParOf" srcId="{28C83548-AC45-4782-85F4-242486CB188A}" destId="{511832E9-57EA-4F8E-91DC-460B67D47BD7}" srcOrd="1" destOrd="0" presId="urn:microsoft.com/office/officeart/2005/8/layout/hierarchy2"/>
    <dgm:cxn modelId="{DD689EF4-4F1E-4313-9A46-6029D928CC7F}" type="presParOf" srcId="{511832E9-57EA-4F8E-91DC-460B67D47BD7}" destId="{8EA084F9-C6BF-43A9-BE37-B1E9EC953868}" srcOrd="0" destOrd="0" presId="urn:microsoft.com/office/officeart/2005/8/layout/hierarchy2"/>
    <dgm:cxn modelId="{ECA60A94-0828-4C36-8134-274BBF2C9E48}" type="presParOf" srcId="{8EA084F9-C6BF-43A9-BE37-B1E9EC953868}" destId="{0FE482B3-F144-4E6B-B825-A6ED30AA965A}" srcOrd="0" destOrd="0" presId="urn:microsoft.com/office/officeart/2005/8/layout/hierarchy2"/>
    <dgm:cxn modelId="{D98FD2DC-74B3-4112-9213-FED2FF9B3670}" type="presParOf" srcId="{511832E9-57EA-4F8E-91DC-460B67D47BD7}" destId="{D519A9A5-ED3B-4802-9623-323721F84D8F}" srcOrd="1" destOrd="0" presId="urn:microsoft.com/office/officeart/2005/8/layout/hierarchy2"/>
    <dgm:cxn modelId="{2F4EC42B-5B85-44FD-B665-61C16E6E97F3}" type="presParOf" srcId="{D519A9A5-ED3B-4802-9623-323721F84D8F}" destId="{21189119-7329-44A5-A89F-246A4A450409}" srcOrd="0" destOrd="0" presId="urn:microsoft.com/office/officeart/2005/8/layout/hierarchy2"/>
    <dgm:cxn modelId="{D1EBF84D-3DAF-4D13-8347-D253E4A31FE6}" type="presParOf" srcId="{D519A9A5-ED3B-4802-9623-323721F84D8F}" destId="{247C306F-BF1E-4610-AFF4-34A20D27BFA2}" srcOrd="1" destOrd="0" presId="urn:microsoft.com/office/officeart/2005/8/layout/hierarchy2"/>
    <dgm:cxn modelId="{800E4C08-4BDA-49AD-BF0D-AA0959BDCB0C}" type="presParOf" srcId="{511832E9-57EA-4F8E-91DC-460B67D47BD7}" destId="{CBA6052A-E6A6-46DF-8C45-5804398AA672}" srcOrd="2" destOrd="0" presId="urn:microsoft.com/office/officeart/2005/8/layout/hierarchy2"/>
    <dgm:cxn modelId="{3371F658-A6B6-4378-A90A-36EA16D8DAB1}" type="presParOf" srcId="{CBA6052A-E6A6-46DF-8C45-5804398AA672}" destId="{B08E3BD4-365B-4C02-A1FD-C0FAC5C4A49A}" srcOrd="0" destOrd="0" presId="urn:microsoft.com/office/officeart/2005/8/layout/hierarchy2"/>
    <dgm:cxn modelId="{320B6975-535E-4A04-9AEE-4DF643F61763}" type="presParOf" srcId="{511832E9-57EA-4F8E-91DC-460B67D47BD7}" destId="{9B426FF3-F04E-4520-8F62-09E46CEC5785}" srcOrd="3" destOrd="0" presId="urn:microsoft.com/office/officeart/2005/8/layout/hierarchy2"/>
    <dgm:cxn modelId="{ACAF5D74-D6C9-4CBF-B7A9-0418AC9CB4F7}" type="presParOf" srcId="{9B426FF3-F04E-4520-8F62-09E46CEC5785}" destId="{4C09215D-1454-491D-B1F8-B56CB8BCDBBC}" srcOrd="0" destOrd="0" presId="urn:microsoft.com/office/officeart/2005/8/layout/hierarchy2"/>
    <dgm:cxn modelId="{ACBF9E31-CB74-49DC-AC09-9DB9CF474013}" type="presParOf" srcId="{9B426FF3-F04E-4520-8F62-09E46CEC5785}" destId="{F7F69930-26B9-4344-AC83-161CE3F40923}" srcOrd="1" destOrd="0" presId="urn:microsoft.com/office/officeart/2005/8/layout/hierarchy2"/>
    <dgm:cxn modelId="{28863246-9AA0-4F8C-A8F2-2A63921F0106}" type="presParOf" srcId="{511832E9-57EA-4F8E-91DC-460B67D47BD7}" destId="{9C7E2363-7E29-4131-91D9-A079D604C10F}" srcOrd="4" destOrd="0" presId="urn:microsoft.com/office/officeart/2005/8/layout/hierarchy2"/>
    <dgm:cxn modelId="{BF1D3E32-0027-46BB-BFFD-07A93C994523}" type="presParOf" srcId="{9C7E2363-7E29-4131-91D9-A079D604C10F}" destId="{C9FD7A0B-1479-49D9-B756-716353A71421}" srcOrd="0" destOrd="0" presId="urn:microsoft.com/office/officeart/2005/8/layout/hierarchy2"/>
    <dgm:cxn modelId="{528E9FEF-5083-4716-B5C7-889009669A0C}" type="presParOf" srcId="{511832E9-57EA-4F8E-91DC-460B67D47BD7}" destId="{355035AC-E5DB-4B79-8E6F-890DC28F3346}" srcOrd="5" destOrd="0" presId="urn:microsoft.com/office/officeart/2005/8/layout/hierarchy2"/>
    <dgm:cxn modelId="{B97775BC-38BB-46D7-8207-0A9355F1E836}" type="presParOf" srcId="{355035AC-E5DB-4B79-8E6F-890DC28F3346}" destId="{E2D83B05-EF7D-4948-9BDE-CB6455EFE173}" srcOrd="0" destOrd="0" presId="urn:microsoft.com/office/officeart/2005/8/layout/hierarchy2"/>
    <dgm:cxn modelId="{10DE5ABC-89CA-4434-BD1C-24E6506DCDE7}" type="presParOf" srcId="{355035AC-E5DB-4B79-8E6F-890DC28F3346}" destId="{E8FD15AF-AAAA-4ABC-B9B2-BEB22DFE6C2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4EB6D-9BEF-4A80-ACEF-D3B505E3576B}">
      <dsp:nvSpPr>
        <dsp:cNvPr id="0" name=""/>
        <dsp:cNvSpPr/>
      </dsp:nvSpPr>
      <dsp:spPr>
        <a:xfrm>
          <a:off x="4531304" y="274532"/>
          <a:ext cx="1237881" cy="825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>
              <a:latin typeface="Helvetica LT Std Cond" pitchFamily="34" charset="0"/>
            </a:rPr>
            <a:t>Tipos de Datos</a:t>
          </a:r>
        </a:p>
      </dsp:txBody>
      <dsp:txXfrm>
        <a:off x="4555475" y="298703"/>
        <a:ext cx="1189539" cy="776912"/>
      </dsp:txXfrm>
    </dsp:sp>
    <dsp:sp modelId="{33EDCC8F-21B3-44B7-B390-DCDF3DAF66FD}">
      <dsp:nvSpPr>
        <dsp:cNvPr id="0" name=""/>
        <dsp:cNvSpPr/>
      </dsp:nvSpPr>
      <dsp:spPr>
        <a:xfrm>
          <a:off x="3082713" y="1099787"/>
          <a:ext cx="2067531" cy="330101"/>
        </a:xfrm>
        <a:custGeom>
          <a:avLst/>
          <a:gdLst/>
          <a:ahLst/>
          <a:cxnLst/>
          <a:rect l="0" t="0" r="0" b="0"/>
          <a:pathLst>
            <a:path>
              <a:moveTo>
                <a:pt x="2067531" y="0"/>
              </a:moveTo>
              <a:lnTo>
                <a:pt x="2067531" y="165050"/>
              </a:lnTo>
              <a:lnTo>
                <a:pt x="0" y="165050"/>
              </a:lnTo>
              <a:lnTo>
                <a:pt x="0" y="330101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E2EA5C-627D-404D-90C6-D6B36B332F1F}">
      <dsp:nvSpPr>
        <dsp:cNvPr id="0" name=""/>
        <dsp:cNvSpPr/>
      </dsp:nvSpPr>
      <dsp:spPr>
        <a:xfrm>
          <a:off x="2463772" y="1429889"/>
          <a:ext cx="1237881" cy="825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>
              <a:latin typeface="Helvetica LT Std Cond" pitchFamily="34" charset="0"/>
            </a:rPr>
            <a:t>Simples</a:t>
          </a:r>
        </a:p>
      </dsp:txBody>
      <dsp:txXfrm>
        <a:off x="2487943" y="1454060"/>
        <a:ext cx="1189539" cy="776912"/>
      </dsp:txXfrm>
    </dsp:sp>
    <dsp:sp modelId="{E28EFD2A-A731-4E38-9643-D2B2A9C8A061}">
      <dsp:nvSpPr>
        <dsp:cNvPr id="0" name=""/>
        <dsp:cNvSpPr/>
      </dsp:nvSpPr>
      <dsp:spPr>
        <a:xfrm>
          <a:off x="1428228" y="2255143"/>
          <a:ext cx="1654484" cy="330101"/>
        </a:xfrm>
        <a:custGeom>
          <a:avLst/>
          <a:gdLst/>
          <a:ahLst/>
          <a:cxnLst/>
          <a:rect l="0" t="0" r="0" b="0"/>
          <a:pathLst>
            <a:path>
              <a:moveTo>
                <a:pt x="1654484" y="0"/>
              </a:moveTo>
              <a:lnTo>
                <a:pt x="1654484" y="165050"/>
              </a:lnTo>
              <a:lnTo>
                <a:pt x="0" y="165050"/>
              </a:lnTo>
              <a:lnTo>
                <a:pt x="0" y="330101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99E137-BB12-4DE2-8444-CF97CB9B60C0}">
      <dsp:nvSpPr>
        <dsp:cNvPr id="0" name=""/>
        <dsp:cNvSpPr/>
      </dsp:nvSpPr>
      <dsp:spPr>
        <a:xfrm>
          <a:off x="809287" y="2585245"/>
          <a:ext cx="1237881" cy="825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>
              <a:latin typeface="Helvetica LT Std Cond" pitchFamily="34" charset="0"/>
            </a:rPr>
            <a:t>Numéricos</a:t>
          </a:r>
        </a:p>
      </dsp:txBody>
      <dsp:txXfrm>
        <a:off x="833458" y="2609416"/>
        <a:ext cx="1189539" cy="776912"/>
      </dsp:txXfrm>
    </dsp:sp>
    <dsp:sp modelId="{BB5F09C4-396F-4539-A1D1-411434DB9853}">
      <dsp:nvSpPr>
        <dsp:cNvPr id="0" name=""/>
        <dsp:cNvSpPr/>
      </dsp:nvSpPr>
      <dsp:spPr>
        <a:xfrm>
          <a:off x="623605" y="3410499"/>
          <a:ext cx="804623" cy="330101"/>
        </a:xfrm>
        <a:custGeom>
          <a:avLst/>
          <a:gdLst/>
          <a:ahLst/>
          <a:cxnLst/>
          <a:rect l="0" t="0" r="0" b="0"/>
          <a:pathLst>
            <a:path>
              <a:moveTo>
                <a:pt x="804623" y="0"/>
              </a:moveTo>
              <a:lnTo>
                <a:pt x="804623" y="165050"/>
              </a:lnTo>
              <a:lnTo>
                <a:pt x="0" y="165050"/>
              </a:lnTo>
              <a:lnTo>
                <a:pt x="0" y="330101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80B5D9-3993-47B2-8B91-FD8FA266DF99}">
      <dsp:nvSpPr>
        <dsp:cNvPr id="0" name=""/>
        <dsp:cNvSpPr/>
      </dsp:nvSpPr>
      <dsp:spPr>
        <a:xfrm>
          <a:off x="4664" y="3740601"/>
          <a:ext cx="1237881" cy="825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>
              <a:latin typeface="Helvetica LT Std Cond" pitchFamily="34" charset="0"/>
            </a:rPr>
            <a:t>Enteros</a:t>
          </a:r>
        </a:p>
      </dsp:txBody>
      <dsp:txXfrm>
        <a:off x="28835" y="3764772"/>
        <a:ext cx="1189539" cy="776912"/>
      </dsp:txXfrm>
    </dsp:sp>
    <dsp:sp modelId="{3F270884-7632-4DFD-A613-4C87EDFC59A8}">
      <dsp:nvSpPr>
        <dsp:cNvPr id="0" name=""/>
        <dsp:cNvSpPr/>
      </dsp:nvSpPr>
      <dsp:spPr>
        <a:xfrm>
          <a:off x="1428228" y="3410499"/>
          <a:ext cx="804623" cy="330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050"/>
              </a:lnTo>
              <a:lnTo>
                <a:pt x="804623" y="165050"/>
              </a:lnTo>
              <a:lnTo>
                <a:pt x="804623" y="330101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80700A-3FF4-49DF-B688-ADAC234621AA}">
      <dsp:nvSpPr>
        <dsp:cNvPr id="0" name=""/>
        <dsp:cNvSpPr/>
      </dsp:nvSpPr>
      <dsp:spPr>
        <a:xfrm>
          <a:off x="1613910" y="3740601"/>
          <a:ext cx="1237881" cy="825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>
              <a:latin typeface="Helvetica LT Std Cond" pitchFamily="34" charset="0"/>
            </a:rPr>
            <a:t>Reales</a:t>
          </a:r>
        </a:p>
      </dsp:txBody>
      <dsp:txXfrm>
        <a:off x="1638081" y="3764772"/>
        <a:ext cx="1189539" cy="776912"/>
      </dsp:txXfrm>
    </dsp:sp>
    <dsp:sp modelId="{C42D9537-6705-494F-88AD-6AF1F292FA89}">
      <dsp:nvSpPr>
        <dsp:cNvPr id="0" name=""/>
        <dsp:cNvSpPr/>
      </dsp:nvSpPr>
      <dsp:spPr>
        <a:xfrm>
          <a:off x="2991754" y="2255143"/>
          <a:ext cx="91440" cy="330101"/>
        </a:xfrm>
        <a:custGeom>
          <a:avLst/>
          <a:gdLst/>
          <a:ahLst/>
          <a:cxnLst/>
          <a:rect l="0" t="0" r="0" b="0"/>
          <a:pathLst>
            <a:path>
              <a:moveTo>
                <a:pt x="90958" y="0"/>
              </a:moveTo>
              <a:lnTo>
                <a:pt x="90958" y="165050"/>
              </a:lnTo>
              <a:lnTo>
                <a:pt x="45720" y="165050"/>
              </a:lnTo>
              <a:lnTo>
                <a:pt x="45720" y="330101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83639B-312E-4659-8453-6967BF39CC42}">
      <dsp:nvSpPr>
        <dsp:cNvPr id="0" name=""/>
        <dsp:cNvSpPr/>
      </dsp:nvSpPr>
      <dsp:spPr>
        <a:xfrm>
          <a:off x="2418533" y="2585245"/>
          <a:ext cx="1237881" cy="825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>
              <a:latin typeface="Helvetica LT Std Cond" pitchFamily="34" charset="0"/>
            </a:rPr>
            <a:t>Lógicos</a:t>
          </a:r>
        </a:p>
      </dsp:txBody>
      <dsp:txXfrm>
        <a:off x="2442704" y="2609416"/>
        <a:ext cx="1189539" cy="776912"/>
      </dsp:txXfrm>
    </dsp:sp>
    <dsp:sp modelId="{CCC220AD-D916-4C5B-91AD-C86CF57A79C1}">
      <dsp:nvSpPr>
        <dsp:cNvPr id="0" name=""/>
        <dsp:cNvSpPr/>
      </dsp:nvSpPr>
      <dsp:spPr>
        <a:xfrm>
          <a:off x="3082713" y="2255143"/>
          <a:ext cx="1609246" cy="330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050"/>
              </a:lnTo>
              <a:lnTo>
                <a:pt x="1609246" y="165050"/>
              </a:lnTo>
              <a:lnTo>
                <a:pt x="1609246" y="330101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F27E0-7FA3-4FE6-84B2-2E52E18F1E3B}">
      <dsp:nvSpPr>
        <dsp:cNvPr id="0" name=""/>
        <dsp:cNvSpPr/>
      </dsp:nvSpPr>
      <dsp:spPr>
        <a:xfrm>
          <a:off x="4027780" y="2585245"/>
          <a:ext cx="1328358" cy="825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>
              <a:latin typeface="Helvetica LT Std Cond" pitchFamily="34" charset="0"/>
            </a:rPr>
            <a:t>Alfanuméricos</a:t>
          </a:r>
        </a:p>
      </dsp:txBody>
      <dsp:txXfrm>
        <a:off x="4051951" y="2609416"/>
        <a:ext cx="1280016" cy="776912"/>
      </dsp:txXfrm>
    </dsp:sp>
    <dsp:sp modelId="{E639E734-7145-4A4A-8245-4CE62E6B2A34}">
      <dsp:nvSpPr>
        <dsp:cNvPr id="0" name=""/>
        <dsp:cNvSpPr/>
      </dsp:nvSpPr>
      <dsp:spPr>
        <a:xfrm>
          <a:off x="3887336" y="3410499"/>
          <a:ext cx="804623" cy="330101"/>
        </a:xfrm>
        <a:custGeom>
          <a:avLst/>
          <a:gdLst/>
          <a:ahLst/>
          <a:cxnLst/>
          <a:rect l="0" t="0" r="0" b="0"/>
          <a:pathLst>
            <a:path>
              <a:moveTo>
                <a:pt x="804623" y="0"/>
              </a:moveTo>
              <a:lnTo>
                <a:pt x="804623" y="165050"/>
              </a:lnTo>
              <a:lnTo>
                <a:pt x="0" y="165050"/>
              </a:lnTo>
              <a:lnTo>
                <a:pt x="0" y="330101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E91484-E97F-447D-8D62-CD30A4216C79}">
      <dsp:nvSpPr>
        <dsp:cNvPr id="0" name=""/>
        <dsp:cNvSpPr/>
      </dsp:nvSpPr>
      <dsp:spPr>
        <a:xfrm>
          <a:off x="3268395" y="3740601"/>
          <a:ext cx="1237881" cy="825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>
              <a:latin typeface="Helvetica LT Std Cond" pitchFamily="34" charset="0"/>
            </a:rPr>
            <a:t>Cadenas</a:t>
          </a:r>
        </a:p>
      </dsp:txBody>
      <dsp:txXfrm>
        <a:off x="3292566" y="3764772"/>
        <a:ext cx="1189539" cy="776912"/>
      </dsp:txXfrm>
    </dsp:sp>
    <dsp:sp modelId="{82A2BF9C-C36A-4880-93DA-954A36F97744}">
      <dsp:nvSpPr>
        <dsp:cNvPr id="0" name=""/>
        <dsp:cNvSpPr/>
      </dsp:nvSpPr>
      <dsp:spPr>
        <a:xfrm>
          <a:off x="4691959" y="3410499"/>
          <a:ext cx="804623" cy="330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050"/>
              </a:lnTo>
              <a:lnTo>
                <a:pt x="804623" y="165050"/>
              </a:lnTo>
              <a:lnTo>
                <a:pt x="804623" y="330101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5791B0-A508-4A12-B6F1-931B73BC6FB8}">
      <dsp:nvSpPr>
        <dsp:cNvPr id="0" name=""/>
        <dsp:cNvSpPr/>
      </dsp:nvSpPr>
      <dsp:spPr>
        <a:xfrm>
          <a:off x="4877641" y="3740601"/>
          <a:ext cx="1237881" cy="825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>
              <a:latin typeface="Helvetica LT Std Cond" pitchFamily="34" charset="0"/>
            </a:rPr>
            <a:t>Carácter</a:t>
          </a:r>
        </a:p>
      </dsp:txBody>
      <dsp:txXfrm>
        <a:off x="4901812" y="3764772"/>
        <a:ext cx="1189539" cy="776912"/>
      </dsp:txXfrm>
    </dsp:sp>
    <dsp:sp modelId="{3D5E9BD1-6799-46E4-ACC6-4221D0C17F00}">
      <dsp:nvSpPr>
        <dsp:cNvPr id="0" name=""/>
        <dsp:cNvSpPr/>
      </dsp:nvSpPr>
      <dsp:spPr>
        <a:xfrm>
          <a:off x="5150245" y="1099787"/>
          <a:ext cx="2000822" cy="330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050"/>
              </a:lnTo>
              <a:lnTo>
                <a:pt x="2000822" y="165050"/>
              </a:lnTo>
              <a:lnTo>
                <a:pt x="2000822" y="330101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708B20-BCDF-4250-909E-4A0781A57848}">
      <dsp:nvSpPr>
        <dsp:cNvPr id="0" name=""/>
        <dsp:cNvSpPr/>
      </dsp:nvSpPr>
      <dsp:spPr>
        <a:xfrm>
          <a:off x="6465417" y="1429889"/>
          <a:ext cx="1371300" cy="825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>
              <a:latin typeface="Helvetica LT Std Cond" pitchFamily="34" charset="0"/>
            </a:rPr>
            <a:t>Estructurados</a:t>
          </a:r>
        </a:p>
      </dsp:txBody>
      <dsp:txXfrm>
        <a:off x="6489588" y="1454060"/>
        <a:ext cx="1322958" cy="776912"/>
      </dsp:txXfrm>
    </dsp:sp>
    <dsp:sp modelId="{578AA7A9-55BB-44FC-9308-F7F2B0B56829}">
      <dsp:nvSpPr>
        <dsp:cNvPr id="0" name=""/>
        <dsp:cNvSpPr/>
      </dsp:nvSpPr>
      <dsp:spPr>
        <a:xfrm>
          <a:off x="6346444" y="2255143"/>
          <a:ext cx="804623" cy="330101"/>
        </a:xfrm>
        <a:custGeom>
          <a:avLst/>
          <a:gdLst/>
          <a:ahLst/>
          <a:cxnLst/>
          <a:rect l="0" t="0" r="0" b="0"/>
          <a:pathLst>
            <a:path>
              <a:moveTo>
                <a:pt x="804623" y="0"/>
              </a:moveTo>
              <a:lnTo>
                <a:pt x="804623" y="165050"/>
              </a:lnTo>
              <a:lnTo>
                <a:pt x="0" y="165050"/>
              </a:lnTo>
              <a:lnTo>
                <a:pt x="0" y="330101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1C6D5E-54CE-4EBE-99F2-887014B32B5C}">
      <dsp:nvSpPr>
        <dsp:cNvPr id="0" name=""/>
        <dsp:cNvSpPr/>
      </dsp:nvSpPr>
      <dsp:spPr>
        <a:xfrm>
          <a:off x="5727503" y="2585245"/>
          <a:ext cx="1237881" cy="825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>
              <a:latin typeface="Helvetica LT Std Cond" pitchFamily="34" charset="0"/>
            </a:rPr>
            <a:t>Arreglos </a:t>
          </a:r>
        </a:p>
      </dsp:txBody>
      <dsp:txXfrm>
        <a:off x="5751674" y="2609416"/>
        <a:ext cx="1189539" cy="776912"/>
      </dsp:txXfrm>
    </dsp:sp>
    <dsp:sp modelId="{080DDF61-BEA7-4B94-B35A-7C7E899D034D}">
      <dsp:nvSpPr>
        <dsp:cNvPr id="0" name=""/>
        <dsp:cNvSpPr/>
      </dsp:nvSpPr>
      <dsp:spPr>
        <a:xfrm>
          <a:off x="7151067" y="2255143"/>
          <a:ext cx="804623" cy="330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050"/>
              </a:lnTo>
              <a:lnTo>
                <a:pt x="804623" y="165050"/>
              </a:lnTo>
              <a:lnTo>
                <a:pt x="804623" y="330101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1C015A-6BC9-44EE-9A8A-508887B08E6B}">
      <dsp:nvSpPr>
        <dsp:cNvPr id="0" name=""/>
        <dsp:cNvSpPr/>
      </dsp:nvSpPr>
      <dsp:spPr>
        <a:xfrm>
          <a:off x="7336749" y="2585245"/>
          <a:ext cx="1237881" cy="825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>
              <a:latin typeface="Helvetica LT Std Cond" pitchFamily="34" charset="0"/>
            </a:rPr>
            <a:t>Registros</a:t>
          </a:r>
        </a:p>
      </dsp:txBody>
      <dsp:txXfrm>
        <a:off x="7360920" y="2609416"/>
        <a:ext cx="1189539" cy="7769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7BC99-BC5A-421F-85B5-ED45DAB7A1F7}">
      <dsp:nvSpPr>
        <dsp:cNvPr id="0" name=""/>
        <dsp:cNvSpPr/>
      </dsp:nvSpPr>
      <dsp:spPr>
        <a:xfrm>
          <a:off x="2058" y="1840503"/>
          <a:ext cx="2165295" cy="1082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>
              <a:latin typeface="Arial" pitchFamily="34" charset="0"/>
              <a:cs typeface="Arial" pitchFamily="34" charset="0"/>
            </a:rPr>
            <a:t>Variables</a:t>
          </a:r>
        </a:p>
      </dsp:txBody>
      <dsp:txXfrm>
        <a:off x="33768" y="1872213"/>
        <a:ext cx="2101875" cy="1019227"/>
      </dsp:txXfrm>
    </dsp:sp>
    <dsp:sp modelId="{E1BC54B8-6266-43B4-9D6B-ED49D0F500A4}">
      <dsp:nvSpPr>
        <dsp:cNvPr id="0" name=""/>
        <dsp:cNvSpPr/>
      </dsp:nvSpPr>
      <dsp:spPr>
        <a:xfrm rot="18993789">
          <a:off x="2004022" y="1951275"/>
          <a:ext cx="1192782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1192782" y="20500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>
            <a:latin typeface="Arial" pitchFamily="34" charset="0"/>
            <a:cs typeface="Arial" pitchFamily="34" charset="0"/>
          </a:endParaRPr>
        </a:p>
      </dsp:txBody>
      <dsp:txXfrm>
        <a:off x="2570594" y="1941956"/>
        <a:ext cx="59639" cy="59639"/>
      </dsp:txXfrm>
    </dsp:sp>
    <dsp:sp modelId="{B9D4054A-7638-43CC-A2DC-6E444BF6ADDC}">
      <dsp:nvSpPr>
        <dsp:cNvPr id="0" name=""/>
        <dsp:cNvSpPr/>
      </dsp:nvSpPr>
      <dsp:spPr>
        <a:xfrm>
          <a:off x="3033472" y="1290034"/>
          <a:ext cx="2162654" cy="5433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>
              <a:latin typeface="Arial" pitchFamily="34" charset="0"/>
              <a:cs typeface="Arial" pitchFamily="34" charset="0"/>
            </a:rPr>
            <a:t>Por su Contenido</a:t>
          </a:r>
        </a:p>
      </dsp:txBody>
      <dsp:txXfrm>
        <a:off x="3049387" y="1305949"/>
        <a:ext cx="2130824" cy="511550"/>
      </dsp:txXfrm>
    </dsp:sp>
    <dsp:sp modelId="{5FAD2C2E-EC05-4129-AD62-998F33DD0EED}">
      <dsp:nvSpPr>
        <dsp:cNvPr id="0" name=""/>
        <dsp:cNvSpPr/>
      </dsp:nvSpPr>
      <dsp:spPr>
        <a:xfrm rot="19644141">
          <a:off x="5115153" y="1264296"/>
          <a:ext cx="1028064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1028064" y="2050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>
            <a:latin typeface="Arial" pitchFamily="34" charset="0"/>
            <a:cs typeface="Arial" pitchFamily="34" charset="0"/>
          </a:endParaRPr>
        </a:p>
      </dsp:txBody>
      <dsp:txXfrm>
        <a:off x="5603484" y="1259095"/>
        <a:ext cx="51403" cy="51403"/>
      </dsp:txXfrm>
    </dsp:sp>
    <dsp:sp modelId="{A47F128E-650C-40C9-ABA0-AA17C81FE2BB}">
      <dsp:nvSpPr>
        <dsp:cNvPr id="0" name=""/>
        <dsp:cNvSpPr/>
      </dsp:nvSpPr>
      <dsp:spPr>
        <a:xfrm>
          <a:off x="6062245" y="817479"/>
          <a:ext cx="2165295" cy="3807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400" b="1" kern="1200">
              <a:latin typeface="Arial" pitchFamily="34" charset="0"/>
              <a:cs typeface="Arial" pitchFamily="34" charset="0"/>
            </a:rPr>
            <a:t>Numéricas</a:t>
          </a:r>
        </a:p>
      </dsp:txBody>
      <dsp:txXfrm>
        <a:off x="6073398" y="828632"/>
        <a:ext cx="2142989" cy="358472"/>
      </dsp:txXfrm>
    </dsp:sp>
    <dsp:sp modelId="{0CA9BE4C-B0D8-4AF7-BCD2-E6D4DD12C67A}">
      <dsp:nvSpPr>
        <dsp:cNvPr id="0" name=""/>
        <dsp:cNvSpPr/>
      </dsp:nvSpPr>
      <dsp:spPr>
        <a:xfrm>
          <a:off x="5196127" y="1541224"/>
          <a:ext cx="866118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866118" y="2050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>
            <a:latin typeface="Arial" pitchFamily="34" charset="0"/>
            <a:cs typeface="Arial" pitchFamily="34" charset="0"/>
          </a:endParaRPr>
        </a:p>
      </dsp:txBody>
      <dsp:txXfrm>
        <a:off x="5607533" y="1540071"/>
        <a:ext cx="43305" cy="43305"/>
      </dsp:txXfrm>
    </dsp:sp>
    <dsp:sp modelId="{33C369C1-9190-48E8-9AE1-50E2129F53FD}">
      <dsp:nvSpPr>
        <dsp:cNvPr id="0" name=""/>
        <dsp:cNvSpPr/>
      </dsp:nvSpPr>
      <dsp:spPr>
        <a:xfrm>
          <a:off x="6062245" y="1360655"/>
          <a:ext cx="2148579" cy="4021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>
              <a:latin typeface="Arial" pitchFamily="34" charset="0"/>
              <a:cs typeface="Arial" pitchFamily="34" charset="0"/>
            </a:rPr>
            <a:t>Lógicas</a:t>
          </a:r>
        </a:p>
      </dsp:txBody>
      <dsp:txXfrm>
        <a:off x="6074023" y="1372433"/>
        <a:ext cx="2125023" cy="378582"/>
      </dsp:txXfrm>
    </dsp:sp>
    <dsp:sp modelId="{7E36886D-CEF4-4697-9BA5-3504ACBF4A51}">
      <dsp:nvSpPr>
        <dsp:cNvPr id="0" name=""/>
        <dsp:cNvSpPr/>
      </dsp:nvSpPr>
      <dsp:spPr>
        <a:xfrm rot="1955859">
          <a:off x="5115153" y="1818151"/>
          <a:ext cx="1028064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1028064" y="2050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>
            <a:latin typeface="Arial" pitchFamily="34" charset="0"/>
            <a:cs typeface="Arial" pitchFamily="34" charset="0"/>
          </a:endParaRPr>
        </a:p>
      </dsp:txBody>
      <dsp:txXfrm>
        <a:off x="5603484" y="1812950"/>
        <a:ext cx="51403" cy="51403"/>
      </dsp:txXfrm>
    </dsp:sp>
    <dsp:sp modelId="{90881E4B-1182-4707-9C2C-A174BDA7E65A}">
      <dsp:nvSpPr>
        <dsp:cNvPr id="0" name=""/>
        <dsp:cNvSpPr/>
      </dsp:nvSpPr>
      <dsp:spPr>
        <a:xfrm>
          <a:off x="6062245" y="1925191"/>
          <a:ext cx="2165295" cy="3807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>
              <a:latin typeface="Arial" pitchFamily="34" charset="0"/>
              <a:cs typeface="Arial" pitchFamily="34" charset="0"/>
            </a:rPr>
            <a:t>Alfanuméricas</a:t>
          </a:r>
        </a:p>
      </dsp:txBody>
      <dsp:txXfrm>
        <a:off x="6073398" y="1936344"/>
        <a:ext cx="2142989" cy="358472"/>
      </dsp:txXfrm>
    </dsp:sp>
    <dsp:sp modelId="{71D5E2E4-6435-494C-92F8-03D358B59F58}">
      <dsp:nvSpPr>
        <dsp:cNvPr id="0" name=""/>
        <dsp:cNvSpPr/>
      </dsp:nvSpPr>
      <dsp:spPr>
        <a:xfrm rot="2606211">
          <a:off x="2004022" y="2771378"/>
          <a:ext cx="1192782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1192782" y="20500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>
            <a:latin typeface="Arial" pitchFamily="34" charset="0"/>
            <a:cs typeface="Arial" pitchFamily="34" charset="0"/>
          </a:endParaRPr>
        </a:p>
      </dsp:txBody>
      <dsp:txXfrm>
        <a:off x="2570594" y="2762059"/>
        <a:ext cx="59639" cy="59639"/>
      </dsp:txXfrm>
    </dsp:sp>
    <dsp:sp modelId="{144096EE-FAAD-43A9-A106-A109B3DA8646}">
      <dsp:nvSpPr>
        <dsp:cNvPr id="0" name=""/>
        <dsp:cNvSpPr/>
      </dsp:nvSpPr>
      <dsp:spPr>
        <a:xfrm>
          <a:off x="3033472" y="2930240"/>
          <a:ext cx="2162654" cy="5433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>
              <a:latin typeface="Arial" pitchFamily="34" charset="0"/>
              <a:cs typeface="Arial" pitchFamily="34" charset="0"/>
            </a:rPr>
            <a:t>Por su uso</a:t>
          </a:r>
        </a:p>
      </dsp:txBody>
      <dsp:txXfrm>
        <a:off x="3049387" y="2946155"/>
        <a:ext cx="2130824" cy="511550"/>
      </dsp:txXfrm>
    </dsp:sp>
    <dsp:sp modelId="{8EA084F9-C6BF-43A9-BE37-B1E9EC953868}">
      <dsp:nvSpPr>
        <dsp:cNvPr id="0" name=""/>
        <dsp:cNvSpPr/>
      </dsp:nvSpPr>
      <dsp:spPr>
        <a:xfrm rot="19674398">
          <a:off x="5118011" y="2909842"/>
          <a:ext cx="1022350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1022350" y="2050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>
            <a:latin typeface="Arial" pitchFamily="34" charset="0"/>
            <a:cs typeface="Arial" pitchFamily="34" charset="0"/>
          </a:endParaRPr>
        </a:p>
      </dsp:txBody>
      <dsp:txXfrm>
        <a:off x="5603627" y="2904784"/>
        <a:ext cx="51117" cy="51117"/>
      </dsp:txXfrm>
    </dsp:sp>
    <dsp:sp modelId="{21189119-7329-44A5-A89F-246A4A450409}">
      <dsp:nvSpPr>
        <dsp:cNvPr id="0" name=""/>
        <dsp:cNvSpPr/>
      </dsp:nvSpPr>
      <dsp:spPr>
        <a:xfrm>
          <a:off x="6062245" y="2468366"/>
          <a:ext cx="2165295" cy="3807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>
              <a:latin typeface="Arial" pitchFamily="34" charset="0"/>
              <a:cs typeface="Arial" pitchFamily="34" charset="0"/>
            </a:rPr>
            <a:t>De trabajo</a:t>
          </a:r>
        </a:p>
      </dsp:txBody>
      <dsp:txXfrm>
        <a:off x="6073398" y="2479519"/>
        <a:ext cx="2142989" cy="358472"/>
      </dsp:txXfrm>
    </dsp:sp>
    <dsp:sp modelId="{CBA6052A-E6A6-46DF-8C45-5804398AA672}">
      <dsp:nvSpPr>
        <dsp:cNvPr id="0" name=""/>
        <dsp:cNvSpPr/>
      </dsp:nvSpPr>
      <dsp:spPr>
        <a:xfrm>
          <a:off x="5196127" y="3181430"/>
          <a:ext cx="866118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866118" y="2050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>
            <a:latin typeface="Arial" pitchFamily="34" charset="0"/>
            <a:cs typeface="Arial" pitchFamily="34" charset="0"/>
          </a:endParaRPr>
        </a:p>
      </dsp:txBody>
      <dsp:txXfrm>
        <a:off x="5607533" y="3180277"/>
        <a:ext cx="43305" cy="43305"/>
      </dsp:txXfrm>
    </dsp:sp>
    <dsp:sp modelId="{4C09215D-1454-491D-B1F8-B56CB8BCDBBC}">
      <dsp:nvSpPr>
        <dsp:cNvPr id="0" name=""/>
        <dsp:cNvSpPr/>
      </dsp:nvSpPr>
      <dsp:spPr>
        <a:xfrm>
          <a:off x="6062245" y="3011541"/>
          <a:ext cx="2165295" cy="3807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>
              <a:latin typeface="Arial" pitchFamily="34" charset="0"/>
              <a:cs typeface="Arial" pitchFamily="34" charset="0"/>
            </a:rPr>
            <a:t>Contadores</a:t>
          </a:r>
        </a:p>
      </dsp:txBody>
      <dsp:txXfrm>
        <a:off x="6073398" y="3022694"/>
        <a:ext cx="2142989" cy="358472"/>
      </dsp:txXfrm>
    </dsp:sp>
    <dsp:sp modelId="{9C7E2363-7E29-4131-91D9-A079D604C10F}">
      <dsp:nvSpPr>
        <dsp:cNvPr id="0" name=""/>
        <dsp:cNvSpPr/>
      </dsp:nvSpPr>
      <dsp:spPr>
        <a:xfrm rot="1925602">
          <a:off x="5118011" y="3453017"/>
          <a:ext cx="1022350" cy="41000"/>
        </a:xfrm>
        <a:custGeom>
          <a:avLst/>
          <a:gdLst/>
          <a:ahLst/>
          <a:cxnLst/>
          <a:rect l="0" t="0" r="0" b="0"/>
          <a:pathLst>
            <a:path>
              <a:moveTo>
                <a:pt x="0" y="20500"/>
              </a:moveTo>
              <a:lnTo>
                <a:pt x="1022350" y="2050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>
            <a:latin typeface="Arial" pitchFamily="34" charset="0"/>
            <a:cs typeface="Arial" pitchFamily="34" charset="0"/>
          </a:endParaRPr>
        </a:p>
      </dsp:txBody>
      <dsp:txXfrm>
        <a:off x="5603627" y="3447959"/>
        <a:ext cx="51117" cy="51117"/>
      </dsp:txXfrm>
    </dsp:sp>
    <dsp:sp modelId="{E2D83B05-EF7D-4948-9BDE-CB6455EFE173}">
      <dsp:nvSpPr>
        <dsp:cNvPr id="0" name=""/>
        <dsp:cNvSpPr/>
      </dsp:nvSpPr>
      <dsp:spPr>
        <a:xfrm>
          <a:off x="6062245" y="3554716"/>
          <a:ext cx="2165295" cy="3807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>
              <a:latin typeface="Arial" pitchFamily="34" charset="0"/>
              <a:cs typeface="Arial" pitchFamily="34" charset="0"/>
            </a:rPr>
            <a:t>Acumuladores</a:t>
          </a:r>
        </a:p>
      </dsp:txBody>
      <dsp:txXfrm>
        <a:off x="6073398" y="3565869"/>
        <a:ext cx="2142989" cy="3584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B151BC-8AAF-4C71-8354-C0F7F4875F70}" type="datetimeFigureOut">
              <a:rPr lang="es-MX" smtClean="0"/>
              <a:t>24/09/2024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FA7447-0D38-4FC3-B1A6-079D48C8B0C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3108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2898A-C29B-480F-8AAB-0D5D2EEB8ED9}" type="datetimeFigureOut">
              <a:rPr lang="es-MX" smtClean="0"/>
              <a:pPr/>
              <a:t>24/09/2024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8DE22-9AC4-4EAA-B588-7F3A9518A25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9899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48264-3833-4F0E-8124-C54323B1680F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5718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DE22-9AC4-4EAA-B588-7F3A9518A258}" type="slidenum">
              <a:rPr lang="es-MX" smtClean="0"/>
              <a:pPr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2267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22 Rectángulo"/>
          <p:cNvSpPr/>
          <p:nvPr/>
        </p:nvSpPr>
        <p:spPr>
          <a:xfrm flipV="1">
            <a:off x="5410183" y="3810002"/>
            <a:ext cx="3733819" cy="91087"/>
          </a:xfrm>
          <a:prstGeom prst="rect">
            <a:avLst/>
          </a:prstGeom>
          <a:solidFill>
            <a:srgbClr val="DAA6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4" name="23 Rectángulo"/>
          <p:cNvSpPr/>
          <p:nvPr/>
        </p:nvSpPr>
        <p:spPr>
          <a:xfrm flipV="1">
            <a:off x="5410201" y="3897010"/>
            <a:ext cx="3733801" cy="192024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5" name="24 Rectángulo"/>
          <p:cNvSpPr/>
          <p:nvPr/>
        </p:nvSpPr>
        <p:spPr>
          <a:xfrm flipV="1">
            <a:off x="5410201" y="4115167"/>
            <a:ext cx="3733801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rgbClr val="FFC000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143118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7F76D90-1A88-4D2C-9CB2-7F6F4CB7E11A}" type="datetime1">
              <a:rPr lang="es-MX" smtClean="0"/>
              <a:pPr/>
              <a:t>24/09/2024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9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1" y="3675529"/>
            <a:ext cx="9144001" cy="14067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804" y="571480"/>
            <a:ext cx="8229600" cy="64294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53740"/>
          </a:xfrm>
        </p:spPr>
        <p:txBody>
          <a:bodyPr/>
          <a:lstStyle>
            <a:lvl1pPr>
              <a:buClr>
                <a:srgbClr val="0070C0"/>
              </a:buClr>
              <a:defRPr>
                <a:latin typeface="Verdana" pitchFamily="34" charset="0"/>
              </a:defRPr>
            </a:lvl1pPr>
            <a:lvl2pPr>
              <a:defRPr>
                <a:solidFill>
                  <a:srgbClr val="002060"/>
                </a:solidFill>
                <a:latin typeface="Verdana" pitchFamily="34" charset="0"/>
              </a:defRPr>
            </a:lvl2pPr>
            <a:lvl3pPr>
              <a:defRPr>
                <a:latin typeface="Verdana" pitchFamily="34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EE224-F15C-43E0-B9AA-39640B37C997}" type="datetime1">
              <a:rPr lang="es-MX" smtClean="0"/>
              <a:pPr/>
              <a:t>24/09/2024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2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CD0E2-6F41-47C4-BFF5-C20D621399F2}" type="datetime1">
              <a:rPr lang="es-MX" smtClean="0"/>
              <a:pPr/>
              <a:t>24/09/2024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68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6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6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A0870-4482-466A-9933-EE481D2A3060}" type="datetime1">
              <a:rPr lang="es-MX" smtClean="0"/>
              <a:pPr/>
              <a:t>24/09/2024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64464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6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5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9FA828C-BB52-43F9-B140-AF241CFAE4CD}" type="datetime1">
              <a:rPr lang="es-MX" smtClean="0"/>
              <a:pPr/>
              <a:t>24/09/2024</a:t>
            </a:fld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297AEC4-BF35-49F8-AAFB-1550D2312BC9}" type="datetime1">
              <a:rPr lang="es-MX" smtClean="0"/>
              <a:pPr/>
              <a:t>24/09/2024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E2BF-D11A-4B05-82BF-E7119E8EEF9C}" type="datetime1">
              <a:rPr lang="es-MX" smtClean="0"/>
              <a:pPr/>
              <a:t>24/09/2024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9CEC-4A2D-4FAA-86DF-064B35C6235E}" type="datetime1">
              <a:rPr lang="es-MX" smtClean="0"/>
              <a:pPr/>
              <a:t>24/09/2024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5" y="1109162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10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402E0-1240-42DD-9BFD-76A8EAFDB566}" type="datetime1">
              <a:rPr lang="es-MX" smtClean="0"/>
              <a:pPr/>
              <a:t>24/09/2024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8825B-079C-45F8-9F2A-C33AA3DD68B3}" type="datetime1">
              <a:rPr lang="es-MX" smtClean="0"/>
              <a:pPr/>
              <a:t>24/09/2024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FDBC-5269-421D-82DF-0E9DD02F02DE}" type="datetime1">
              <a:rPr lang="es-MX" smtClean="0"/>
              <a:pPr/>
              <a:t>24/09/2024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20"/>
            <a:ext cx="9144000" cy="84407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0" name="29 Rectángulo"/>
          <p:cNvSpPr/>
          <p:nvPr/>
        </p:nvSpPr>
        <p:spPr>
          <a:xfrm>
            <a:off x="1" y="308278"/>
            <a:ext cx="9144001" cy="91441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1" name="30 Rectángulo"/>
          <p:cNvSpPr/>
          <p:nvPr/>
        </p:nvSpPr>
        <p:spPr>
          <a:xfrm flipV="1">
            <a:off x="5410183" y="360248"/>
            <a:ext cx="3733819" cy="9108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31 Rectángulo"/>
          <p:cNvSpPr/>
          <p:nvPr/>
        </p:nvSpPr>
        <p:spPr>
          <a:xfrm flipV="1">
            <a:off x="5410201" y="440114"/>
            <a:ext cx="3733801" cy="180035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7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dirty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/>
              <a:t>Segundo nivel</a:t>
            </a:r>
          </a:p>
          <a:p>
            <a:pPr lvl="2" eaLnBrk="1" latinLnBrk="0" hangingPunct="1"/>
            <a:r>
              <a:rPr kumimoji="0" lang="es-ES" dirty="0"/>
              <a:t>Tercer nivel</a:t>
            </a:r>
          </a:p>
          <a:p>
            <a:pPr lvl="3" eaLnBrk="1" latinLnBrk="0" hangingPunct="1"/>
            <a:r>
              <a:rPr kumimoji="0" lang="es-ES" dirty="0"/>
              <a:t>Cuarto nivel</a:t>
            </a:r>
          </a:p>
          <a:p>
            <a:pPr lvl="4" eaLnBrk="1" latinLnBrk="0" hangingPunct="1"/>
            <a:r>
              <a:rPr kumimoji="0" lang="es-ES" dirty="0"/>
              <a:t>Quinto nivel</a:t>
            </a:r>
            <a:endParaRPr kumimoji="0" lang="en-US" dirty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EB0F41C-3921-40DD-B554-65630205AD54}" type="datetime1">
              <a:rPr lang="es-MX" smtClean="0"/>
              <a:pPr/>
              <a:t>24/09/2024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429520" y="6492240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2786051" y="0"/>
            <a:ext cx="61436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/>
            </a:pPr>
            <a:r>
              <a:rPr lang="es-MX" sz="1100" baseline="0" dirty="0">
                <a:solidFill>
                  <a:schemeClr val="bg1"/>
                </a:solidFill>
              </a:rPr>
              <a:t>Expresiones </a:t>
            </a:r>
            <a:r>
              <a:rPr lang="es-MX" sz="1100" dirty="0">
                <a:solidFill>
                  <a:schemeClr val="bg1"/>
                </a:solidFill>
              </a:rPr>
              <a:t> • Cap. 3</a:t>
            </a:r>
            <a:r>
              <a:rPr lang="es-ES_tradnl" sz="1100" dirty="0">
                <a:solidFill>
                  <a:schemeClr val="bg1"/>
                </a:solidFill>
              </a:rPr>
              <a:t> </a:t>
            </a:r>
            <a:r>
              <a:rPr lang="es-MX" sz="1100" dirty="0">
                <a:solidFill>
                  <a:schemeClr val="bg1"/>
                </a:solidFill>
              </a:rPr>
              <a:t>• FIUAS</a:t>
            </a:r>
          </a:p>
        </p:txBody>
      </p:sp>
      <p:pic>
        <p:nvPicPr>
          <p:cNvPr id="21" name="Picture 4" descr="N:\LogosUAS\Logo_uas_tran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33950" y="13423"/>
            <a:ext cx="214314" cy="277888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Arial" pitchFamily="34" charset="0"/>
          <a:ea typeface="+mn-ea"/>
          <a:cs typeface="Arial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Arial" pitchFamily="34" charset="0"/>
          <a:ea typeface="+mn-ea"/>
          <a:cs typeface="Arial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sHwh8fC2_0&amp;list=UUCWpJnfV6qJVUHvc_1TCl-g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>
            <a:spLocks noGrp="1"/>
          </p:cNvSpPr>
          <p:nvPr>
            <p:ph type="ctrTitle"/>
          </p:nvPr>
        </p:nvSpPr>
        <p:spPr>
          <a:xfrm>
            <a:off x="217489" y="2492898"/>
            <a:ext cx="8674993" cy="1037977"/>
          </a:xfrm>
        </p:spPr>
        <p:txBody>
          <a:bodyPr>
            <a:noAutofit/>
          </a:bodyPr>
          <a:lstStyle/>
          <a:p>
            <a:pPr algn="ctr"/>
            <a:r>
              <a:rPr lang="es-MX" sz="3600" dirty="0"/>
              <a:t>Entidades primitivas para el desarrollo de algoritmos</a:t>
            </a:r>
            <a:endParaRPr lang="es-MX" sz="2000" dirty="0">
              <a:latin typeface="Garamond" pitchFamily="18" charset="0"/>
            </a:endParaRPr>
          </a:p>
        </p:txBody>
      </p:sp>
      <p:pic>
        <p:nvPicPr>
          <p:cNvPr id="1028" name="Picture 4" descr="N:\LogosUAS\Logo_uas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4" y="188640"/>
            <a:ext cx="1364293" cy="176899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</a:t>
            </a:fld>
            <a:endParaRPr lang="es-MX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D42F4C51-D20A-417F-B8BE-7C07A708AC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5363509"/>
            <a:ext cx="2703018" cy="1265134"/>
          </a:xfrm>
          <a:prstGeom prst="rect">
            <a:avLst/>
          </a:prstGeom>
        </p:spPr>
      </p:pic>
      <p:sp>
        <p:nvSpPr>
          <p:cNvPr id="19" name="2 Subtítulo">
            <a:extLst>
              <a:ext uri="{FF2B5EF4-FFF2-40B4-BE49-F238E27FC236}">
                <a16:creationId xmlns:a16="http://schemas.microsoft.com/office/drawing/2014/main" id="{32059F4B-2777-4269-A2D0-D68DAB186B99}"/>
              </a:ext>
            </a:extLst>
          </p:cNvPr>
          <p:cNvSpPr txBox="1">
            <a:spLocks/>
          </p:cNvSpPr>
          <p:nvPr/>
        </p:nvSpPr>
        <p:spPr>
          <a:xfrm>
            <a:off x="0" y="845970"/>
            <a:ext cx="9144000" cy="648072"/>
          </a:xfrm>
          <a:prstGeom prst="rect">
            <a:avLst/>
          </a:prstGeom>
        </p:spPr>
        <p:txBody>
          <a:bodyPr vert="horz">
            <a:noAutofit/>
          </a:bodyPr>
          <a:lstStyle>
            <a:lvl1pPr marL="64008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accent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accent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accent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accent3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ctr">
              <a:lnSpc>
                <a:spcPct val="90000"/>
              </a:lnSpc>
            </a:pPr>
            <a:r>
              <a:rPr lang="es-MX" b="1">
                <a:solidFill>
                  <a:schemeClr val="accent6">
                    <a:lumMod val="20000"/>
                    <a:lumOff val="80000"/>
                  </a:schemeClr>
                </a:solidFill>
                <a:latin typeface="Garamond" pitchFamily="18" charset="0"/>
              </a:rPr>
              <a:t>	Facultad  de Informática Culiacán</a:t>
            </a:r>
            <a:endParaRPr lang="es-MX" b="1" dirty="0">
              <a:solidFill>
                <a:schemeClr val="accent6">
                  <a:lumMod val="20000"/>
                  <a:lumOff val="80000"/>
                </a:schemeClr>
              </a:solidFill>
              <a:latin typeface="Garamond" pitchFamily="18" charset="0"/>
            </a:endParaRPr>
          </a:p>
        </p:txBody>
      </p:sp>
      <p:sp>
        <p:nvSpPr>
          <p:cNvPr id="20" name="9 CuadroTexto">
            <a:extLst>
              <a:ext uri="{FF2B5EF4-FFF2-40B4-BE49-F238E27FC236}">
                <a16:creationId xmlns:a16="http://schemas.microsoft.com/office/drawing/2014/main" id="{023E9FD4-4476-410D-87AF-0EEA495DAB27}"/>
              </a:ext>
            </a:extLst>
          </p:cNvPr>
          <p:cNvSpPr txBox="1"/>
          <p:nvPr/>
        </p:nvSpPr>
        <p:spPr>
          <a:xfrm>
            <a:off x="0" y="47667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	UNIVERSIDAD AUTÓNOMA DE SINALOA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r>
              <a:rPr lang="es-MX" dirty="0"/>
              <a:t>E</a:t>
            </a:r>
            <a:r>
              <a:rPr lang="es-ES" dirty="0"/>
              <a:t>l alumno demostrara la habilidad alcanzada en clase para la </a:t>
            </a:r>
            <a:r>
              <a:rPr lang="es-ES" b="1" dirty="0"/>
              <a:t>obtención de expresiones</a:t>
            </a:r>
            <a:r>
              <a:rPr lang="es-ES" dirty="0"/>
              <a:t> a partir de formulas matemáticas dadas y enunciados de hechos que deben evaluarse. </a:t>
            </a:r>
          </a:p>
          <a:p>
            <a:pPr algn="just"/>
            <a:endParaRPr lang="es-MX" dirty="0"/>
          </a:p>
        </p:txBody>
      </p:sp>
      <p:pic>
        <p:nvPicPr>
          <p:cNvPr id="47106" name="Picture 2" descr="http://3.bp.blogspot.com/-gGAmcc4QoYQ/UQ863n7jE-I/AAAAAAAAB4A/SmB3l0MXfmE/s1600/Tema+7.5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2592288" cy="1728192"/>
          </a:xfrm>
          <a:prstGeom prst="rect">
            <a:avLst/>
          </a:prstGeom>
          <a:noFill/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</a:t>
            </a:fld>
            <a:endParaRPr lang="es-MX"/>
          </a:p>
        </p:txBody>
      </p:sp>
      <p:pic>
        <p:nvPicPr>
          <p:cNvPr id="7" name="Picture 8" descr="http://diversdetercero.blogia.com/upload/20090918145052-pensa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4551694"/>
            <a:ext cx="1562100" cy="21336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539552" y="1981202"/>
            <a:ext cx="8280920" cy="1362075"/>
          </a:xfrm>
        </p:spPr>
        <p:txBody>
          <a:bodyPr/>
          <a:lstStyle/>
          <a:p>
            <a:r>
              <a:rPr lang="es-MX" sz="4000" dirty="0"/>
              <a:t>Planteamiento de la necesidad !!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sz="2800" dirty="0"/>
              <a:t>¿Porqué aprender los elementos primitivos?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</a:t>
            </a:fld>
            <a:endParaRPr lang="es-MX"/>
          </a:p>
        </p:txBody>
      </p:sp>
      <p:pic>
        <p:nvPicPr>
          <p:cNvPr id="6146" name="Picture 2" descr="http://www.ejemplos.co/wp-content/uploads/2015/05/Existen-preguntas-abiertas-y-cerrad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894" y="4352796"/>
            <a:ext cx="2893275" cy="213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001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Calcular el área de figuras geométricas</a:t>
            </a:r>
            <a:endParaRPr lang="es-ES" b="1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60375" y="5704905"/>
            <a:ext cx="6203032" cy="736682"/>
          </a:xfrm>
        </p:spPr>
        <p:txBody>
          <a:bodyPr>
            <a:normAutofit fontScale="70000" lnSpcReduction="20000"/>
          </a:bodyPr>
          <a:lstStyle/>
          <a:p>
            <a:r>
              <a:rPr lang="es-MX" dirty="0"/>
              <a:t>¿Cómo lo hago en un algoritmo?</a:t>
            </a:r>
          </a:p>
          <a:p>
            <a:r>
              <a:rPr lang="es-MX" dirty="0"/>
              <a:t>¿Cómo los represento algorítmicamente?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</a:t>
            </a:fld>
            <a:endParaRPr lang="es-MX"/>
          </a:p>
        </p:txBody>
      </p:sp>
      <p:sp>
        <p:nvSpPr>
          <p:cNvPr id="45060" name="AutoShape 4" descr="https://tutellus-files.s3.amazonaws.com/clases/1922/detalle/13716460798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8" name="Picture 2" descr="http://t2.gstatic.com/images?q=tbn:ANd9GcTD1b4-3dBq29g_JHSB0t68tGvWFUixdugWeepir8NastzdBDsJ8ep37T0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10" y="4768552"/>
            <a:ext cx="2505075" cy="1828800"/>
          </a:xfrm>
          <a:prstGeom prst="rect">
            <a:avLst/>
          </a:prstGeom>
          <a:noFill/>
        </p:spPr>
      </p:pic>
      <p:pic>
        <p:nvPicPr>
          <p:cNvPr id="3" name="Picture 2" descr="Resultado de imagen para calcular areas de figur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624" y="1412776"/>
            <a:ext cx="5509584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655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Datos de personas</a:t>
            </a:r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87569"/>
              </p:ext>
            </p:extLst>
          </p:nvPr>
        </p:nvGraphicFramePr>
        <p:xfrm>
          <a:off x="611560" y="1340770"/>
          <a:ext cx="7920880" cy="1380153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792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9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Sexo (‘F’=Femenino o ‘M’=Masculino)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Edad (Numérico entero)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Color Ojos (‘C’=”Castaño”, ’A’=”Azul”, ’V’=”Verde”, ’O’=”Otro”)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Peso (Numérico fraccionario, unidad de medica kg)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Estatura (Numérico fraccionario, unidad de medida m)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</a:t>
            </a:fld>
            <a:endParaRPr lang="es-MX"/>
          </a:p>
        </p:txBody>
      </p:sp>
      <p:sp>
        <p:nvSpPr>
          <p:cNvPr id="9" name="8 Rectángulo"/>
          <p:cNvSpPr/>
          <p:nvPr/>
        </p:nvSpPr>
        <p:spPr>
          <a:xfrm>
            <a:off x="251520" y="3140970"/>
            <a:ext cx="864096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800" b="1" dirty="0"/>
              <a:t>Proposiciones (Simples y/o Compuestas)</a:t>
            </a:r>
          </a:p>
          <a:p>
            <a:pPr marL="342900" indent="-342900">
              <a:buFont typeface="+mj-lt"/>
              <a:buAutoNum type="arabicPeriod"/>
            </a:pPr>
            <a:endParaRPr lang="es-MX" sz="2000" dirty="0"/>
          </a:p>
          <a:p>
            <a:pPr marL="342900" indent="-342900">
              <a:buFont typeface="+mj-lt"/>
              <a:buAutoNum type="arabicPeriod"/>
            </a:pPr>
            <a:r>
              <a:rPr lang="es-MX" sz="2000" dirty="0"/>
              <a:t>Mujer. 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000" b="1" dirty="0">
                <a:solidFill>
                  <a:srgbClr val="0070C0"/>
                </a:solidFill>
              </a:rPr>
              <a:t>Hombre</a:t>
            </a:r>
            <a:r>
              <a:rPr lang="es-MX" sz="2000" dirty="0"/>
              <a:t> de </a:t>
            </a:r>
            <a:r>
              <a:rPr lang="es-MX" sz="2000" dirty="0">
                <a:solidFill>
                  <a:srgbClr val="FFC000"/>
                </a:solidFill>
              </a:rPr>
              <a:t>edad menor a 30 años</a:t>
            </a:r>
            <a:r>
              <a:rPr lang="es-MX" sz="20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000" b="1" dirty="0">
                <a:solidFill>
                  <a:srgbClr val="0070C0"/>
                </a:solidFill>
              </a:rPr>
              <a:t>Mujer</a:t>
            </a:r>
            <a:r>
              <a:rPr lang="es-MX" sz="2000" dirty="0"/>
              <a:t> entre </a:t>
            </a:r>
            <a:r>
              <a:rPr lang="es-MX" sz="2000" b="1" dirty="0">
                <a:solidFill>
                  <a:srgbClr val="FFC000"/>
                </a:solidFill>
              </a:rPr>
              <a:t>18 y 25 años</a:t>
            </a:r>
            <a:r>
              <a:rPr lang="es-MX" sz="20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000" b="1" dirty="0">
                <a:solidFill>
                  <a:srgbClr val="0070C0"/>
                </a:solidFill>
              </a:rPr>
              <a:t>Mujer</a:t>
            </a:r>
            <a:r>
              <a:rPr lang="es-MX" sz="2000" dirty="0"/>
              <a:t> de </a:t>
            </a:r>
            <a:r>
              <a:rPr lang="es-MX" sz="2000" b="1" dirty="0">
                <a:solidFill>
                  <a:srgbClr val="FFC000"/>
                </a:solidFill>
              </a:rPr>
              <a:t>ojos verdes o azules</a:t>
            </a:r>
            <a:r>
              <a:rPr lang="es-MX" sz="2000" dirty="0"/>
              <a:t>, con una </a:t>
            </a:r>
            <a:r>
              <a:rPr lang="es-MX" sz="2000" b="1" dirty="0">
                <a:solidFill>
                  <a:srgbClr val="7030A0"/>
                </a:solidFill>
              </a:rPr>
              <a:t>estatura mayor a 1.60m</a:t>
            </a:r>
            <a:r>
              <a:rPr lang="es-MX" sz="20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000" b="1" dirty="0">
                <a:solidFill>
                  <a:srgbClr val="0070C0"/>
                </a:solidFill>
              </a:rPr>
              <a:t>Hombre</a:t>
            </a:r>
            <a:r>
              <a:rPr lang="es-MX" sz="2000" dirty="0"/>
              <a:t> con </a:t>
            </a:r>
            <a:r>
              <a:rPr lang="es-MX" sz="2000" b="1" dirty="0">
                <a:solidFill>
                  <a:srgbClr val="FFC000"/>
                </a:solidFill>
              </a:rPr>
              <a:t>peso menor a 90kg</a:t>
            </a:r>
            <a:r>
              <a:rPr lang="es-MX" sz="2000" dirty="0"/>
              <a:t>, con </a:t>
            </a:r>
            <a:r>
              <a:rPr lang="es-MX" sz="2000" b="1" dirty="0">
                <a:solidFill>
                  <a:srgbClr val="7030A0"/>
                </a:solidFill>
              </a:rPr>
              <a:t>ojos castaños </a:t>
            </a:r>
            <a:r>
              <a:rPr lang="es-MX" sz="2000" dirty="0"/>
              <a:t>y  </a:t>
            </a:r>
            <a:r>
              <a:rPr lang="es-MX" sz="2000" b="1" dirty="0">
                <a:solidFill>
                  <a:srgbClr val="00B050"/>
                </a:solidFill>
              </a:rPr>
              <a:t>mayor de edad.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000" dirty="0"/>
              <a:t>Persona con color de ojos distintos a verde.</a:t>
            </a:r>
          </a:p>
        </p:txBody>
      </p:sp>
    </p:spTree>
    <p:extLst>
      <p:ext uri="{BB962C8B-B14F-4D97-AF65-F5344CB8AC3E}">
        <p14:creationId xmlns:p14="http://schemas.microsoft.com/office/powerpoint/2010/main" val="33482422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Conocimiento previo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Requerido por Diseñador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</a:t>
            </a:fld>
            <a:endParaRPr lang="es-MX"/>
          </a:p>
        </p:txBody>
      </p:sp>
      <p:grpSp>
        <p:nvGrpSpPr>
          <p:cNvPr id="7" name="Grupo 6"/>
          <p:cNvGrpSpPr/>
          <p:nvPr/>
        </p:nvGrpSpPr>
        <p:grpSpPr>
          <a:xfrm>
            <a:off x="5007804" y="4221088"/>
            <a:ext cx="3169847" cy="2079098"/>
            <a:chOff x="111849" y="288481"/>
            <a:chExt cx="2028312" cy="1287010"/>
          </a:xfrm>
          <a:scene3d>
            <a:camera prst="orthographicFront"/>
            <a:lightRig rig="flat" dir="t"/>
          </a:scene3d>
        </p:grpSpPr>
        <p:sp>
          <p:nvSpPr>
            <p:cNvPr id="8" name="Rectángulo 7">
              <a:hlinkClick r:id="rId2" action="ppaction://hlinksldjump"/>
            </p:cNvPr>
            <p:cNvSpPr/>
            <p:nvPr/>
          </p:nvSpPr>
          <p:spPr>
            <a:xfrm>
              <a:off x="111849" y="288481"/>
              <a:ext cx="2028312" cy="1287010"/>
            </a:xfrm>
            <a:prstGeom prst="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11849" y="288481"/>
              <a:ext cx="2028312" cy="128701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dirty="0"/>
                <a:t>Diseñador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dirty="0"/>
                <a:t> Define el algoritmo que resuelve el problema</a:t>
              </a:r>
            </a:p>
          </p:txBody>
        </p:sp>
      </p:grpSp>
      <p:pic>
        <p:nvPicPr>
          <p:cNvPr id="10" name="Picture 4" descr="http://3.bp.blogspot.com/-YiWZb0A24ms/USc4QAo6MYI/AAAAAAAAEc4/dbYBO5DAtUM/s1600/monigote-que-escri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8" y="2797704"/>
            <a:ext cx="1412701" cy="140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aprendiendoaprogramar.netii.net/aprende/objetos/cara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2979989"/>
            <a:ext cx="504056" cy="5600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65923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Tipos de Datos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7</a:t>
            </a:fld>
            <a:endParaRPr lang="es-MX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1334993"/>
              </p:ext>
            </p:extLst>
          </p:nvPr>
        </p:nvGraphicFramePr>
        <p:xfrm>
          <a:off x="107504" y="1412776"/>
          <a:ext cx="8579296" cy="48403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4661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Palabras para representación de Tipos de Datos</a:t>
            </a: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7890892"/>
              </p:ext>
            </p:extLst>
          </p:nvPr>
        </p:nvGraphicFramePr>
        <p:xfrm>
          <a:off x="683568" y="2420890"/>
          <a:ext cx="7704856" cy="3010093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3466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8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2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Tipo de dato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Palabra reservada para su representación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0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Numérico Entero  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ENTERO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0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Numérico Real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REAL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0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Lógico 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BOOLEAN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Alfanumérico (más de un carácter)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CADENA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0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Alfanumérico (un sólo carácter)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CARÁCTER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84423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Clasificación de Variables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9</a:t>
            </a:fld>
            <a:endParaRPr lang="es-MX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8097473"/>
              </p:ext>
            </p:extLst>
          </p:nvPr>
        </p:nvGraphicFramePr>
        <p:xfrm>
          <a:off x="457200" y="1500190"/>
          <a:ext cx="8229600" cy="4752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66830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Reglas y recomendaciones para nombrar identificadores </a:t>
            </a:r>
            <a:endParaRPr lang="es-MX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2919839"/>
              </p:ext>
            </p:extLst>
          </p:nvPr>
        </p:nvGraphicFramePr>
        <p:xfrm>
          <a:off x="230830" y="1484784"/>
          <a:ext cx="8484574" cy="5007456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4557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7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7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Reglas 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Recomendaciones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97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Debe comenzar con una letra (A </a:t>
                      </a:r>
                      <a:r>
                        <a:rPr lang="es-ES" sz="2000" dirty="0" err="1">
                          <a:effectLst/>
                        </a:rPr>
                        <a:t>a</a:t>
                      </a:r>
                      <a:r>
                        <a:rPr lang="es-ES" sz="2000" dirty="0">
                          <a:effectLst/>
                        </a:rPr>
                        <a:t> Z, mayúsculas o minúsculas).</a:t>
                      </a:r>
                      <a:endParaRPr lang="es-MX" sz="20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Los demás caracteres pueden ser letras (a, b, c, … ,z), el signo de subrayado (_) o dígitos (0, 1, 2, … ,9).</a:t>
                      </a:r>
                      <a:endParaRPr lang="es-MX" sz="20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No deben contener espacios en blanco.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No usar palabras reservadas (inicio, fin, ciclo, si)</a:t>
                      </a:r>
                      <a:endParaRPr lang="es-MX" sz="20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 </a:t>
                      </a:r>
                      <a:endParaRPr lang="es-MX" sz="20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Evite poner todas las letras en mayúsculas o minúsculas</a:t>
                      </a:r>
                      <a:endParaRPr lang="es-MX" sz="20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Evite empezar con un signo de subrayado</a:t>
                      </a:r>
                      <a:endParaRPr lang="es-MX" sz="20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Evite el uso de abreviaturas</a:t>
                      </a:r>
                      <a:endParaRPr lang="es-MX" sz="20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Use </a:t>
                      </a:r>
                      <a:r>
                        <a:rPr lang="es-ES" sz="2000" dirty="0" err="1">
                          <a:effectLst/>
                        </a:rPr>
                        <a:t>PascalCasing</a:t>
                      </a:r>
                      <a:r>
                        <a:rPr lang="es-ES" sz="2000" dirty="0">
                          <a:effectLst/>
                        </a:rPr>
                        <a:t> para nombres con varias palabras: inicial de cada palabra en mayúsculas sin espacio entre palabras.</a:t>
                      </a:r>
                      <a:endParaRPr lang="es-MX" sz="20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Debe definirse de tal manera que indique lo que está representando.</a:t>
                      </a:r>
                      <a:endParaRPr lang="es-MX" sz="20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7922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0FE5E-8FB4-431A-B24E-1CA2E0876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C7F3D81-67F9-4039-B5E5-6EB108329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11</a:t>
            </a:fld>
            <a:endParaRPr lang="es-MX"/>
          </a:p>
        </p:txBody>
      </p:sp>
      <p:pic>
        <p:nvPicPr>
          <p:cNvPr id="1026" name="Picture 2" descr="Acepta el reto!">
            <a:extLst>
              <a:ext uri="{FF2B5EF4-FFF2-40B4-BE49-F238E27FC236}">
                <a16:creationId xmlns:a16="http://schemas.microsoft.com/office/drawing/2014/main" id="{39F082BC-1974-44C4-97D9-9950C58D91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944" y="892951"/>
            <a:ext cx="287655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stándares de Nomenclatura en el Desarrollo web. - Ulaav">
            <a:extLst>
              <a:ext uri="{FF2B5EF4-FFF2-40B4-BE49-F238E27FC236}">
                <a16:creationId xmlns:a16="http://schemas.microsoft.com/office/drawing/2014/main" id="{B7324526-856F-4F15-BE29-63FA6DD25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037" y="2670357"/>
            <a:ext cx="7286214" cy="3807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2449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7E6021-3C32-4646-AAE2-9A8A49F64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7E16CB-59C3-4B69-AF57-49E872762B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B057A79-687A-4AC9-83EA-C0AEB225E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12</a:t>
            </a:fld>
            <a:endParaRPr lang="es-MX"/>
          </a:p>
        </p:txBody>
      </p:sp>
      <p:pic>
        <p:nvPicPr>
          <p:cNvPr id="2050" name="Picture 2" descr="Capítulo 3 Fundamentos de Programación - ppt descargar">
            <a:extLst>
              <a:ext uri="{FF2B5EF4-FFF2-40B4-BE49-F238E27FC236}">
                <a16:creationId xmlns:a16="http://schemas.microsoft.com/office/drawing/2014/main" id="{FA7DD697-5F97-45C8-A841-B852C4B20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4" y="26064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255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Constantes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2400" dirty="0"/>
              <a:t>Es un dato de tipo numérico, lógico o alfanumérico, almacenado en la memoria de la computadora, que no cambia durante la ejecución del programa, es decir, son valores fijos, en consecuencia invariables. </a:t>
            </a:r>
            <a:endParaRPr lang="es-MX" sz="2400" dirty="0"/>
          </a:p>
          <a:p>
            <a:pPr algn="just"/>
            <a:endParaRPr lang="es-MX" sz="24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13</a:t>
            </a:fld>
            <a:endParaRPr lang="es-MX"/>
          </a:p>
        </p:txBody>
      </p:sp>
      <p:pic>
        <p:nvPicPr>
          <p:cNvPr id="7172" name="Picture 4" descr="http://image.mathcaptain.com/cms/images/131/pre-algebra-equations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408" y="3862285"/>
            <a:ext cx="3528392" cy="239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339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Operadores </a:t>
            </a:r>
            <a:r>
              <a:rPr lang="es-ES" b="1" dirty="0">
                <a:latin typeface="Helvetica LT Std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Aritméticos</a:t>
            </a:r>
            <a:endParaRPr lang="es-MX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6596427"/>
              </p:ext>
            </p:extLst>
          </p:nvPr>
        </p:nvGraphicFramePr>
        <p:xfrm>
          <a:off x="1115616" y="1545508"/>
          <a:ext cx="6728808" cy="2944368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2310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7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Símbolo</a:t>
                      </a:r>
                      <a:endParaRPr lang="es-MX" sz="24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Operación</a:t>
                      </a:r>
                      <a:endParaRPr lang="es-MX" sz="24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*</a:t>
                      </a:r>
                      <a:endParaRPr lang="es-MX" sz="24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Multiplicación</a:t>
                      </a:r>
                      <a:endParaRPr lang="es-MX" sz="2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/</a:t>
                      </a:r>
                      <a:endParaRPr lang="es-MX" sz="2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División</a:t>
                      </a:r>
                      <a:endParaRPr lang="es-MX" sz="2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es-MX" sz="24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Módulo (residuo de la división entera)</a:t>
                      </a:r>
                      <a:endParaRPr lang="es-MX" sz="2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+</a:t>
                      </a:r>
                      <a:endParaRPr lang="es-MX" sz="2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Suma</a:t>
                      </a:r>
                      <a:endParaRPr lang="es-MX" sz="2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-</a:t>
                      </a:r>
                      <a:endParaRPr lang="es-MX" sz="2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Resta</a:t>
                      </a:r>
                      <a:endParaRPr lang="es-MX" sz="24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14</a:t>
            </a:fld>
            <a:endParaRPr lang="es-MX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179450"/>
              </p:ext>
            </p:extLst>
          </p:nvPr>
        </p:nvGraphicFramePr>
        <p:xfrm>
          <a:off x="468420" y="4603203"/>
          <a:ext cx="7631972" cy="2071443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3815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5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74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Función matemática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Significado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3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POTENCIA</a:t>
                      </a:r>
                      <a:endParaRPr lang="es-MX" sz="1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POW(Base, Exponente)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Devuelve el resultado de elevar la Base al Exponente indicado.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3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RAÍZ CUADRADA </a:t>
                      </a:r>
                      <a:endParaRPr lang="es-MX" sz="1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SQRT(Valor o Dato de Entrada)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Devuelve la raíz cuadrada de su entrada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4083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Operadores</a:t>
            </a:r>
            <a:endParaRPr lang="es-MX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0716260"/>
              </p:ext>
            </p:extLst>
          </p:nvPr>
        </p:nvGraphicFramePr>
        <p:xfrm>
          <a:off x="352132" y="1959586"/>
          <a:ext cx="3787820" cy="2208276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1194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3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Símbolo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Operación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&gt;</a:t>
                      </a:r>
                      <a:r>
                        <a:rPr lang="es-ES" sz="1800">
                          <a:effectLst/>
                        </a:rPr>
                        <a:t> 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Mayor que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&lt;</a:t>
                      </a:r>
                      <a:r>
                        <a:rPr lang="es-ES" sz="1800">
                          <a:effectLst/>
                        </a:rPr>
                        <a:t> 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Menor que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&gt; =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Mayor o igual que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&lt; =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Menor o igual que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&lt; &gt;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Diferente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>
                          <a:effectLst/>
                        </a:rPr>
                        <a:t>==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800" dirty="0">
                          <a:effectLst/>
                        </a:rPr>
                        <a:t>Igual (igualdad lógica)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15</a:t>
            </a:fld>
            <a:endParaRPr lang="es-MX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898502"/>
              </p:ext>
            </p:extLst>
          </p:nvPr>
        </p:nvGraphicFramePr>
        <p:xfrm>
          <a:off x="4600606" y="2007238"/>
          <a:ext cx="4203397" cy="1575635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2317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5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Operador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Significado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AND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Conjunción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OR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Disyunción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4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NOT</a:t>
                      </a:r>
                      <a:endParaRPr lang="es-MX" sz="18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Negación</a:t>
                      </a:r>
                      <a:endParaRPr lang="es-MX" sz="18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5153464" y="1344458"/>
            <a:ext cx="3060639" cy="394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b="1" dirty="0">
                <a:latin typeface="Helvetica LT Std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Operadores Lógicos</a:t>
            </a:r>
            <a:endParaRPr lang="es-MX" dirty="0">
              <a:latin typeface="Helvetica LT Std Ligh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60163" y="1380966"/>
            <a:ext cx="2954655" cy="3949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s-ES" b="1" dirty="0">
                <a:latin typeface="Helvetica LT Std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Operadores Relacionales</a:t>
            </a:r>
            <a:endParaRPr lang="es-MX" dirty="0">
              <a:latin typeface="Helvetica LT Std Ligh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83677"/>
              </p:ext>
            </p:extLst>
          </p:nvPr>
        </p:nvGraphicFramePr>
        <p:xfrm>
          <a:off x="1052739" y="4970111"/>
          <a:ext cx="7095730" cy="1226820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1418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86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9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5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03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Expresion1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Expresion2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AND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OR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NOT Expresion1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TRUE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FALSE</a:t>
                      </a:r>
                      <a:endParaRPr lang="es-MX" sz="14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dirty="0">
                          <a:effectLst/>
                        </a:rPr>
                        <a:t>TRUE</a:t>
                      </a:r>
                      <a:endParaRPr lang="es-MX" sz="14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Rectángulo 9"/>
          <p:cNvSpPr/>
          <p:nvPr/>
        </p:nvSpPr>
        <p:spPr>
          <a:xfrm>
            <a:off x="2483770" y="4553684"/>
            <a:ext cx="4648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atin typeface="Helvetica LT Std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de verdad de los operadores lógicos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987254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Prioridad de Operadores</a:t>
            </a: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8262200"/>
              </p:ext>
            </p:extLst>
          </p:nvPr>
        </p:nvGraphicFramePr>
        <p:xfrm>
          <a:off x="251520" y="2708920"/>
          <a:ext cx="8712968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6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Operadores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Nivel</a:t>
                      </a:r>
                      <a:r>
                        <a:rPr lang="es-MX" baseline="0" dirty="0"/>
                        <a:t> de Prioridad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MX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 ( </a:t>
                      </a:r>
                      <a:r>
                        <a:rPr kumimoji="0" lang="es-MX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Disyunción</a:t>
                      </a:r>
                      <a:r>
                        <a:rPr kumimoji="0" lang="es-MX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MX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( </a:t>
                      </a:r>
                      <a:r>
                        <a:rPr kumimoji="0" lang="es-MX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Conjunción</a:t>
                      </a:r>
                      <a:r>
                        <a:rPr kumimoji="0" lang="es-MX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</a:t>
                      </a:r>
                      <a:r>
                        <a:rPr kumimoji="0" lang="es-MX" b="1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es-MX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Negación lógica</a:t>
                      </a:r>
                      <a:r>
                        <a:rPr kumimoji="0" lang="es-MX" b="1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s-MX" b="1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b="1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&lt;, &lt;=, &gt;, &gt;=, &lt;&gt;, ==</a:t>
                      </a:r>
                      <a:r>
                        <a:rPr kumimoji="0" lang="es-MX" b="1" i="0" kern="1200" baseline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 </a:t>
                      </a:r>
                      <a:r>
                        <a:rPr kumimoji="0" lang="es-MX" b="0" i="0" kern="1200" baseline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Operadores relacionales</a:t>
                      </a:r>
                      <a:r>
                        <a:rPr kumimoji="0" lang="es-MX" b="1" i="0" kern="1200" baseline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s-MX" b="1" i="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>
                          <a:solidFill>
                            <a:srgbClr val="00B050"/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b="1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+, - (</a:t>
                      </a:r>
                      <a:r>
                        <a:rPr kumimoji="0" lang="es-MX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 y resta</a:t>
                      </a:r>
                      <a:r>
                        <a:rPr kumimoji="0" lang="es-MX" b="1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>
                          <a:solidFill>
                            <a:srgbClr val="7030A0"/>
                          </a:solidFill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b="1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*,  / ,  % (</a:t>
                      </a:r>
                      <a:r>
                        <a:rPr kumimoji="0" lang="es-MX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Multiplicación, división, residuo de división entera</a:t>
                      </a:r>
                      <a:r>
                        <a:rPr kumimoji="0" lang="es-MX" b="1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>
                          <a:solidFill>
                            <a:srgbClr val="7030A0"/>
                          </a:solidFill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b="1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+,  - (</a:t>
                      </a:r>
                      <a:r>
                        <a:rPr kumimoji="0" lang="es-MX" b="0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positivo y negativo</a:t>
                      </a:r>
                      <a:r>
                        <a:rPr kumimoji="0" lang="es-MX" b="1" i="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>
                          <a:solidFill>
                            <a:srgbClr val="7030A0"/>
                          </a:solidFill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( ) Asociación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16</a:t>
            </a:fld>
            <a:endParaRPr lang="es-MX"/>
          </a:p>
        </p:txBody>
      </p:sp>
      <p:sp>
        <p:nvSpPr>
          <p:cNvPr id="6" name="5 Rectángulo"/>
          <p:cNvSpPr/>
          <p:nvPr/>
        </p:nvSpPr>
        <p:spPr>
          <a:xfrm>
            <a:off x="395536" y="1412778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La </a:t>
            </a:r>
            <a:r>
              <a:rPr lang="es-MX" sz="2000" b="1" dirty="0"/>
              <a:t>precedencia de operadores</a:t>
            </a:r>
            <a:r>
              <a:rPr lang="es-MX" sz="2000" dirty="0"/>
              <a:t> es un conjunto de reglas que especifica en qué orden deben ser evaluadas las operaciones de una expresión.</a:t>
            </a:r>
          </a:p>
        </p:txBody>
      </p:sp>
    </p:spTree>
    <p:extLst>
      <p:ext uri="{BB962C8B-B14F-4D97-AF65-F5344CB8AC3E}">
        <p14:creationId xmlns:p14="http://schemas.microsoft.com/office/powerpoint/2010/main" val="25256492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Expresiones</a:t>
            </a: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0523245"/>
              </p:ext>
            </p:extLst>
          </p:nvPr>
        </p:nvGraphicFramePr>
        <p:xfrm>
          <a:off x="899592" y="1700808"/>
          <a:ext cx="7560840" cy="2952328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3764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6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80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Tipo de Expresión</a:t>
                      </a:r>
                      <a:endParaRPr lang="es-MX" sz="20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Ejemplo</a:t>
                      </a:r>
                      <a:endParaRPr lang="es-MX" sz="20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Aritmética</a:t>
                      </a:r>
                      <a:endParaRPr lang="es-MX" sz="20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X1 = A + ( B + 3 ) / C</a:t>
                      </a:r>
                      <a:endParaRPr lang="es-MX" sz="20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Relacional</a:t>
                      </a:r>
                      <a:endParaRPr lang="es-MX" sz="20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X2 = A &gt; B</a:t>
                      </a:r>
                      <a:endParaRPr lang="es-MX" sz="200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Lógica o </a:t>
                      </a:r>
                      <a:r>
                        <a:rPr lang="es-ES" sz="2000" dirty="0" err="1">
                          <a:effectLst/>
                        </a:rPr>
                        <a:t>Boolean</a:t>
                      </a:r>
                      <a:endParaRPr lang="es-MX" sz="20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X3 = ( A &gt; 5 ) AND (B &lt; 10)</a:t>
                      </a:r>
                      <a:endParaRPr lang="es-MX" sz="2000" dirty="0">
                        <a:solidFill>
                          <a:srgbClr val="000000"/>
                        </a:solidFill>
                        <a:effectLst/>
                        <a:latin typeface="Helvetica LT Std Light" panose="020B04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17</a:t>
            </a:fld>
            <a:endParaRPr lang="es-MX"/>
          </a:p>
        </p:txBody>
      </p:sp>
      <p:grpSp>
        <p:nvGrpSpPr>
          <p:cNvPr id="12" name="102 Grupo"/>
          <p:cNvGrpSpPr/>
          <p:nvPr/>
        </p:nvGrpSpPr>
        <p:grpSpPr>
          <a:xfrm>
            <a:off x="2866450" y="5139522"/>
            <a:ext cx="3960311" cy="1167126"/>
            <a:chOff x="180753" y="85064"/>
            <a:chExt cx="2999354" cy="807702"/>
          </a:xfrm>
        </p:grpSpPr>
        <p:sp>
          <p:nvSpPr>
            <p:cNvPr id="13" name="Cuadro de texto 2"/>
            <p:cNvSpPr txBox="1">
              <a:spLocks noChangeArrowheads="1"/>
            </p:cNvSpPr>
            <p:nvPr/>
          </p:nvSpPr>
          <p:spPr bwMode="auto">
            <a:xfrm>
              <a:off x="180753" y="584791"/>
              <a:ext cx="2275205" cy="3079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s-MX" sz="1000" b="1">
                  <a:latin typeface="Courier New" panose="020703090202050204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(Constante o Variable)</a:t>
              </a:r>
              <a:endParaRPr lang="es-MX" sz="1000">
                <a:latin typeface="Helvetica LT Std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Cuadro de texto 2"/>
            <p:cNvSpPr txBox="1">
              <a:spLocks noChangeArrowheads="1"/>
            </p:cNvSpPr>
            <p:nvPr/>
          </p:nvSpPr>
          <p:spPr bwMode="auto">
            <a:xfrm>
              <a:off x="372139" y="85064"/>
              <a:ext cx="2807968" cy="18237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lnSpc>
                  <a:spcPct val="115000"/>
                </a:lnSpc>
              </a:pPr>
              <a:r>
                <a:rPr lang="es-MX" sz="1000" dirty="0">
                  <a:latin typeface="Courier New" panose="020703090202050204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Operando 	</a:t>
              </a:r>
              <a:r>
                <a:rPr lang="es-MX" sz="1000" b="1" dirty="0">
                  <a:latin typeface="Courier New" panose="020703090202050204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Operador</a:t>
              </a:r>
              <a:r>
                <a:rPr lang="es-MX" sz="1000" dirty="0">
                  <a:latin typeface="Courier New" panose="020703090202050204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	Operando</a:t>
              </a:r>
              <a:endParaRPr lang="es-MX" sz="1000" dirty="0">
                <a:latin typeface="Helvetica LT Std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105 Flecha doblada"/>
            <p:cNvSpPr/>
            <p:nvPr/>
          </p:nvSpPr>
          <p:spPr>
            <a:xfrm flipV="1">
              <a:off x="372139" y="287079"/>
              <a:ext cx="446405" cy="339725"/>
            </a:xfrm>
            <a:prstGeom prst="bentArrow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16" name="106 Flecha doblada"/>
            <p:cNvSpPr/>
            <p:nvPr/>
          </p:nvSpPr>
          <p:spPr>
            <a:xfrm flipH="1" flipV="1">
              <a:off x="1903228" y="287079"/>
              <a:ext cx="446405" cy="339725"/>
            </a:xfrm>
            <a:prstGeom prst="bentArrow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MX"/>
            </a:p>
          </p:txBody>
        </p:sp>
        <p:sp>
          <p:nvSpPr>
            <p:cNvPr id="17" name="Cuadro de texto 2"/>
            <p:cNvSpPr txBox="1">
              <a:spLocks noChangeArrowheads="1"/>
            </p:cNvSpPr>
            <p:nvPr/>
          </p:nvSpPr>
          <p:spPr bwMode="auto">
            <a:xfrm>
              <a:off x="882502" y="393405"/>
              <a:ext cx="924560" cy="2762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s-MX" sz="1000" b="1">
                  <a:latin typeface="Courier New" panose="020703090202050204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Valor</a:t>
              </a:r>
              <a:endParaRPr lang="es-MX" sz="1000">
                <a:latin typeface="Helvetica LT Std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5150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9FE041-A719-417D-AD91-E5EF8FBD2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9DA26DB-C757-439C-886B-0E9BD2E26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18</a:t>
            </a:fld>
            <a:endParaRPr lang="es-MX"/>
          </a:p>
        </p:txBody>
      </p:sp>
      <p:pic>
        <p:nvPicPr>
          <p:cNvPr id="1026" name="Picture 2" descr="Prioridad de los Operadores en Pseudocódigo - Curso de Diseño de Algoritmos  de Carlos Pes">
            <a:extLst>
              <a:ext uri="{FF2B5EF4-FFF2-40B4-BE49-F238E27FC236}">
                <a16:creationId xmlns:a16="http://schemas.microsoft.com/office/drawing/2014/main" id="{3454907D-AC07-4327-937B-CFDEB06D9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62" y="552966"/>
            <a:ext cx="7367998" cy="616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798FADF-6EA2-428B-9357-309E8D2104B3}"/>
              </a:ext>
            </a:extLst>
          </p:cNvPr>
          <p:cNvSpPr/>
          <p:nvPr/>
        </p:nvSpPr>
        <p:spPr>
          <a:xfrm>
            <a:off x="6084168" y="6309320"/>
            <a:ext cx="1512168" cy="182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039484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685800" y="73377"/>
            <a:ext cx="7772400" cy="1362075"/>
          </a:xfrm>
        </p:spPr>
        <p:txBody>
          <a:bodyPr/>
          <a:lstStyle/>
          <a:p>
            <a:r>
              <a:rPr lang="es-MX" dirty="0"/>
              <a:t>Ejemplo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>
          <a:xfrm>
            <a:off x="685800" y="1537928"/>
            <a:ext cx="7772400" cy="1509712"/>
          </a:xfrm>
        </p:spPr>
        <p:txBody>
          <a:bodyPr/>
          <a:lstStyle/>
          <a:p>
            <a:r>
              <a:rPr lang="es-MX" dirty="0"/>
              <a:t>Construcción y Evaluación de Expresiones Algorítmicas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19</a:t>
            </a:fld>
            <a:endParaRPr lang="es-MX"/>
          </a:p>
        </p:txBody>
      </p:sp>
      <p:pic>
        <p:nvPicPr>
          <p:cNvPr id="8194" name="Picture 2" descr="http://3.bp.blogspot.com/-lvA1lvQNHLw/Tcfo2ikq4PI/AAAAAAAAAGE/1c96G15HnV4/s1600/Capture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92784"/>
            <a:ext cx="3960440" cy="195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5258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42942"/>
          </a:xfrm>
        </p:spPr>
        <p:txBody>
          <a:bodyPr/>
          <a:lstStyle/>
          <a:p>
            <a:pPr algn="ctr"/>
            <a:r>
              <a:rPr lang="es-MX" dirty="0"/>
              <a:t>Ejemplo #1:  Evalúe la siguiente Expresión Aritmética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049050"/>
          </a:xfrm>
        </p:spPr>
        <p:txBody>
          <a:bodyPr>
            <a:normAutofit fontScale="92500" lnSpcReduction="10000"/>
          </a:bodyPr>
          <a:lstStyle/>
          <a:p>
            <a:r>
              <a:rPr lang="es-MX" dirty="0"/>
              <a:t>X= (2  +  3)  *  4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X=</a:t>
            </a:r>
          </a:p>
          <a:p>
            <a:r>
              <a:rPr lang="es-MX" dirty="0"/>
              <a:t>Tipo de Dato: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8450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 #1:  Expresión Aritmética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X= (2  +  3)  *  4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X=20</a:t>
            </a:r>
          </a:p>
          <a:p>
            <a:r>
              <a:rPr lang="es-MX" dirty="0"/>
              <a:t>Tipo de Dato: ENTERO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21</a:t>
            </a:fld>
            <a:endParaRPr lang="es-MX"/>
          </a:p>
        </p:txBody>
      </p:sp>
      <p:sp>
        <p:nvSpPr>
          <p:cNvPr id="14" name="13 Rectángulo"/>
          <p:cNvSpPr/>
          <p:nvPr/>
        </p:nvSpPr>
        <p:spPr>
          <a:xfrm>
            <a:off x="880004" y="2887234"/>
            <a:ext cx="756084" cy="3600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5</a:t>
            </a:r>
          </a:p>
        </p:txBody>
      </p:sp>
      <p:grpSp>
        <p:nvGrpSpPr>
          <p:cNvPr id="24" name="23 Grupo"/>
          <p:cNvGrpSpPr/>
          <p:nvPr/>
        </p:nvGrpSpPr>
        <p:grpSpPr>
          <a:xfrm>
            <a:off x="539552" y="2060848"/>
            <a:ext cx="2160240" cy="2736304"/>
            <a:chOff x="1835696" y="2060848"/>
            <a:chExt cx="2160240" cy="2736304"/>
          </a:xfrm>
        </p:grpSpPr>
        <p:cxnSp>
          <p:nvCxnSpPr>
            <p:cNvPr id="6" name="5 Conector recto"/>
            <p:cNvCxnSpPr/>
            <p:nvPr/>
          </p:nvCxnSpPr>
          <p:spPr>
            <a:xfrm>
              <a:off x="1835696" y="206084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7 Conector recto"/>
            <p:cNvCxnSpPr/>
            <p:nvPr/>
          </p:nvCxnSpPr>
          <p:spPr>
            <a:xfrm>
              <a:off x="1835696" y="2780928"/>
              <a:ext cx="936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9 Conector recto"/>
            <p:cNvCxnSpPr/>
            <p:nvPr/>
          </p:nvCxnSpPr>
          <p:spPr>
            <a:xfrm>
              <a:off x="2771800" y="206084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>
              <a:off x="2123728" y="2780928"/>
              <a:ext cx="0" cy="10801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12 Elipse"/>
            <p:cNvSpPr/>
            <p:nvPr/>
          </p:nvSpPr>
          <p:spPr>
            <a:xfrm>
              <a:off x="2087724" y="2299263"/>
              <a:ext cx="324036" cy="3960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1</a:t>
              </a:r>
            </a:p>
          </p:txBody>
        </p:sp>
        <p:cxnSp>
          <p:nvCxnSpPr>
            <p:cNvPr id="17" name="16 Conector recto"/>
            <p:cNvCxnSpPr/>
            <p:nvPr/>
          </p:nvCxnSpPr>
          <p:spPr>
            <a:xfrm>
              <a:off x="3995936" y="2060848"/>
              <a:ext cx="0" cy="1800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2123728" y="3861048"/>
              <a:ext cx="18722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>
              <a:off x="2951820" y="3861048"/>
              <a:ext cx="0" cy="9361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21 Elipse"/>
            <p:cNvSpPr/>
            <p:nvPr/>
          </p:nvSpPr>
          <p:spPr>
            <a:xfrm>
              <a:off x="3416269" y="3424700"/>
              <a:ext cx="324036" cy="3960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2</a:t>
              </a:r>
            </a:p>
          </p:txBody>
        </p:sp>
        <p:sp>
          <p:nvSpPr>
            <p:cNvPr id="23" name="22 Rectángulo"/>
            <p:cNvSpPr/>
            <p:nvPr/>
          </p:nvSpPr>
          <p:spPr>
            <a:xfrm>
              <a:off x="3038227" y="4433702"/>
              <a:ext cx="756084" cy="36004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69873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638D9-58B5-394D-A0C0-6C1B67803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80728"/>
            <a:ext cx="9036496" cy="5273186"/>
          </a:xfrm>
        </p:spPr>
        <p:txBody>
          <a:bodyPr/>
          <a:lstStyle/>
          <a:p>
            <a:r>
              <a:rPr lang="en-US" dirty="0"/>
              <a:t>X2=(A*5+45.78/4)&lt;=(B*3/A)</a:t>
            </a:r>
          </a:p>
          <a:p>
            <a:r>
              <a:rPr lang="en-US" dirty="0"/>
              <a:t>X3=NOT(15&gt;=7*2)OR(43–8*2/4&lt;&gt;3*2/2) </a:t>
            </a:r>
          </a:p>
          <a:p>
            <a:pPr marL="109728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694C24-91F7-6A40-9F9E-030605439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56592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AA527-3077-CD4C-8A26-A7E3EA60F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AEAA7-5C1E-994A-9D5C-06CD2D8A9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AFB40-7874-FC48-9ABB-214325920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24361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A4793-FD99-CB41-9B41-CB3153C3E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Convertir</a:t>
            </a:r>
            <a:r>
              <a:rPr lang="en-US" dirty="0"/>
              <a:t> </a:t>
            </a:r>
            <a:r>
              <a:rPr lang="en-US" dirty="0" err="1"/>
              <a:t>fórmulas</a:t>
            </a:r>
            <a:r>
              <a:rPr lang="en-US" dirty="0"/>
              <a:t> </a:t>
            </a:r>
            <a:r>
              <a:rPr lang="en-US" dirty="0" err="1"/>
              <a:t>matemáticas</a:t>
            </a:r>
            <a:r>
              <a:rPr lang="en-US" dirty="0"/>
              <a:t> a </a:t>
            </a:r>
            <a:r>
              <a:rPr lang="en-US" dirty="0" err="1"/>
              <a:t>expresiones</a:t>
            </a:r>
            <a:r>
              <a:rPr lang="en-US" dirty="0"/>
              <a:t> que la </a:t>
            </a:r>
            <a:r>
              <a:rPr lang="en-US" dirty="0" err="1"/>
              <a:t>computadora</a:t>
            </a:r>
            <a:r>
              <a:rPr lang="en-US" dirty="0"/>
              <a:t> </a:t>
            </a:r>
            <a:r>
              <a:rPr lang="en-US" dirty="0" err="1"/>
              <a:t>pueda</a:t>
            </a:r>
            <a:r>
              <a:rPr lang="en-US" dirty="0"/>
              <a:t> </a:t>
            </a:r>
            <a:r>
              <a:rPr lang="en-US" dirty="0" err="1"/>
              <a:t>ejecutar</a:t>
            </a:r>
            <a:r>
              <a:rPr lang="en-US" dirty="0"/>
              <a:t> (</a:t>
            </a:r>
            <a:r>
              <a:rPr lang="en-US" dirty="0" err="1"/>
              <a:t>expresiones</a:t>
            </a:r>
            <a:r>
              <a:rPr lang="en-US" dirty="0"/>
              <a:t> </a:t>
            </a:r>
            <a:r>
              <a:rPr lang="en-US" dirty="0" err="1"/>
              <a:t>algorítmicas</a:t>
            </a:r>
            <a:r>
              <a:rPr lang="en-US" dirty="0"/>
              <a:t>).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AA9A4B6-BE6D-5B47-979A-0549A93AF5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38" y="1700361"/>
            <a:ext cx="3999054" cy="475297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F1071-0CE7-5A43-861F-AC6544A3F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2617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A4793-FD99-CB41-9B41-CB3153C3E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804" y="985858"/>
            <a:ext cx="8229600" cy="642942"/>
          </a:xfrm>
        </p:spPr>
        <p:txBody>
          <a:bodyPr/>
          <a:lstStyle/>
          <a:p>
            <a:r>
              <a:rPr lang="en-US" dirty="0" err="1"/>
              <a:t>Convertir</a:t>
            </a:r>
            <a:r>
              <a:rPr lang="en-US" dirty="0"/>
              <a:t> </a:t>
            </a:r>
            <a:r>
              <a:rPr lang="en-US" dirty="0" err="1"/>
              <a:t>fórmulas</a:t>
            </a:r>
            <a:r>
              <a:rPr lang="en-US" dirty="0"/>
              <a:t> </a:t>
            </a:r>
            <a:r>
              <a:rPr lang="en-US" dirty="0" err="1"/>
              <a:t>matemáticas</a:t>
            </a:r>
            <a:r>
              <a:rPr lang="en-US" dirty="0"/>
              <a:t> a </a:t>
            </a:r>
            <a:r>
              <a:rPr lang="en-US" dirty="0" err="1"/>
              <a:t>expresiones</a:t>
            </a:r>
            <a:r>
              <a:rPr lang="en-US" dirty="0"/>
              <a:t> que la </a:t>
            </a:r>
            <a:r>
              <a:rPr lang="en-US" dirty="0" err="1"/>
              <a:t>computadora</a:t>
            </a:r>
            <a:r>
              <a:rPr lang="en-US" dirty="0"/>
              <a:t> </a:t>
            </a:r>
            <a:r>
              <a:rPr lang="en-US" dirty="0" err="1"/>
              <a:t>pueda</a:t>
            </a:r>
            <a:r>
              <a:rPr lang="en-US" dirty="0"/>
              <a:t> </a:t>
            </a:r>
            <a:r>
              <a:rPr lang="en-US" dirty="0" err="1"/>
              <a:t>ejecutar</a:t>
            </a:r>
            <a:r>
              <a:rPr lang="en-US" dirty="0"/>
              <a:t> (</a:t>
            </a:r>
            <a:r>
              <a:rPr lang="en-US" dirty="0" err="1"/>
              <a:t>expresiones</a:t>
            </a:r>
            <a:r>
              <a:rPr lang="en-US" dirty="0"/>
              <a:t> </a:t>
            </a:r>
            <a:r>
              <a:rPr lang="en-US" dirty="0" err="1"/>
              <a:t>algorítmicas</a:t>
            </a:r>
            <a:r>
              <a:rPr lang="en-US" dirty="0"/>
              <a:t>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F1071-0CE7-5A43-861F-AC6544A3F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25</a:t>
            </a:fld>
            <a:endParaRPr lang="es-MX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92DDE77-1A79-1944-B382-5D55BD059E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41247"/>
          <a:stretch/>
        </p:blipFill>
        <p:spPr>
          <a:xfrm>
            <a:off x="179512" y="2060848"/>
            <a:ext cx="6696744" cy="1080120"/>
          </a:xfr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5240653-F07E-4860-B32A-0CDCCB9939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58112"/>
          <a:stretch/>
        </p:blipFill>
        <p:spPr>
          <a:xfrm>
            <a:off x="174239" y="3140968"/>
            <a:ext cx="4774391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4879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A4793-FD99-CB41-9B41-CB3153C3E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804" y="1129874"/>
            <a:ext cx="8229600" cy="642942"/>
          </a:xfrm>
        </p:spPr>
        <p:txBody>
          <a:bodyPr/>
          <a:lstStyle/>
          <a:p>
            <a:r>
              <a:rPr lang="en-US" dirty="0" err="1"/>
              <a:t>Convertir</a:t>
            </a:r>
            <a:r>
              <a:rPr lang="en-US" dirty="0"/>
              <a:t> formulas </a:t>
            </a:r>
            <a:r>
              <a:rPr lang="en-US" dirty="0" err="1"/>
              <a:t>matemáticas</a:t>
            </a:r>
            <a:r>
              <a:rPr lang="en-US" dirty="0"/>
              <a:t> a </a:t>
            </a:r>
            <a:r>
              <a:rPr lang="en-US" dirty="0" err="1"/>
              <a:t>expresiones</a:t>
            </a:r>
            <a:r>
              <a:rPr lang="en-US" dirty="0"/>
              <a:t> que la </a:t>
            </a:r>
            <a:r>
              <a:rPr lang="en-US" dirty="0" err="1"/>
              <a:t>computadora</a:t>
            </a:r>
            <a:r>
              <a:rPr lang="en-US" dirty="0"/>
              <a:t> </a:t>
            </a:r>
            <a:r>
              <a:rPr lang="en-US" dirty="0" err="1"/>
              <a:t>pueda</a:t>
            </a:r>
            <a:r>
              <a:rPr lang="en-US" dirty="0"/>
              <a:t> </a:t>
            </a:r>
            <a:r>
              <a:rPr lang="en-US" dirty="0" err="1"/>
              <a:t>ejecutar</a:t>
            </a:r>
            <a:r>
              <a:rPr lang="en-US" dirty="0"/>
              <a:t> (</a:t>
            </a:r>
            <a:r>
              <a:rPr lang="en-US" dirty="0" err="1"/>
              <a:t>expresiones</a:t>
            </a:r>
            <a:r>
              <a:rPr lang="en-US" dirty="0"/>
              <a:t> </a:t>
            </a:r>
            <a:r>
              <a:rPr lang="en-US" dirty="0" err="1"/>
              <a:t>algorítmicas</a:t>
            </a:r>
            <a:r>
              <a:rPr lang="en-US" dirty="0"/>
              <a:t>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F1071-0CE7-5A43-861F-AC6544A3F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26</a:t>
            </a:fld>
            <a:endParaRPr lang="es-MX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CC7ECC6-198E-3C4F-A7EF-7E494C42BF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51111"/>
          <a:stretch/>
        </p:blipFill>
        <p:spPr>
          <a:xfrm>
            <a:off x="539553" y="2276872"/>
            <a:ext cx="5760640" cy="864096"/>
          </a:xfrm>
        </p:spPr>
      </p:pic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D5441760-6142-4E2E-BDA8-2777B3C5B3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47674" r="-1"/>
          <a:stretch/>
        </p:blipFill>
        <p:spPr>
          <a:xfrm>
            <a:off x="539553" y="4437112"/>
            <a:ext cx="6165643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3963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 #2:  Expresión Relacional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es-MX" sz="2400" b="1" dirty="0"/>
              <a:t>Para los siguientes valores:</a:t>
            </a:r>
          </a:p>
          <a:p>
            <a:pPr lvl="1"/>
            <a:r>
              <a:rPr lang="es-MX" sz="2200" dirty="0"/>
              <a:t>Horas=1</a:t>
            </a:r>
          </a:p>
          <a:p>
            <a:pPr lvl="1"/>
            <a:r>
              <a:rPr lang="es-MX" sz="2200" dirty="0"/>
              <a:t>Minutos=20</a:t>
            </a:r>
          </a:p>
          <a:p>
            <a:pPr lvl="1"/>
            <a:r>
              <a:rPr lang="es-MX" sz="2200" dirty="0"/>
              <a:t>Segundos=10</a:t>
            </a:r>
          </a:p>
          <a:p>
            <a:endParaRPr lang="es-MX" sz="2400" dirty="0"/>
          </a:p>
          <a:p>
            <a:r>
              <a:rPr lang="es-MX" sz="2400" b="1" dirty="0"/>
              <a:t>X</a:t>
            </a:r>
            <a:r>
              <a:rPr lang="es-MX" sz="2400" dirty="0"/>
              <a:t>= (horas*3600) </a:t>
            </a:r>
            <a:r>
              <a:rPr lang="es-MX" b="1" dirty="0">
                <a:solidFill>
                  <a:srgbClr val="00B050"/>
                </a:solidFill>
              </a:rPr>
              <a:t>&gt;=</a:t>
            </a:r>
            <a:r>
              <a:rPr lang="es-MX" sz="2400" dirty="0"/>
              <a:t> (minutos*60 + segundos)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/>
              <a:t>X</a:t>
            </a:r>
            <a:r>
              <a:rPr lang="es-MX" dirty="0"/>
              <a:t>=___</a:t>
            </a:r>
            <a:r>
              <a:rPr lang="es-MX" u="sng" dirty="0"/>
              <a:t> </a:t>
            </a:r>
            <a:r>
              <a:rPr lang="es-MX" dirty="0"/>
              <a:t> y el </a:t>
            </a:r>
            <a:r>
              <a:rPr lang="es-MX" b="1" dirty="0"/>
              <a:t>Tipo de Dato</a:t>
            </a:r>
            <a:r>
              <a:rPr lang="es-MX" dirty="0"/>
              <a:t>: </a:t>
            </a:r>
            <a:endParaRPr lang="es-MX" u="sng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09128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 #2:  Expresión Relacional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es-MX" sz="2400" b="1" dirty="0"/>
              <a:t>Para los siguientes valores:</a:t>
            </a:r>
          </a:p>
          <a:p>
            <a:pPr lvl="1"/>
            <a:r>
              <a:rPr lang="es-MX" sz="2200" dirty="0"/>
              <a:t>Horas=1</a:t>
            </a:r>
          </a:p>
          <a:p>
            <a:pPr lvl="1"/>
            <a:r>
              <a:rPr lang="es-MX" sz="2200" dirty="0"/>
              <a:t>Minutos=20</a:t>
            </a:r>
          </a:p>
          <a:p>
            <a:pPr lvl="1"/>
            <a:r>
              <a:rPr lang="es-MX" sz="2200" dirty="0"/>
              <a:t>Segundos=10</a:t>
            </a:r>
          </a:p>
          <a:p>
            <a:endParaRPr lang="es-MX" sz="2400" dirty="0"/>
          </a:p>
          <a:p>
            <a:r>
              <a:rPr lang="es-MX" sz="2400" b="1" dirty="0"/>
              <a:t>X</a:t>
            </a:r>
            <a:r>
              <a:rPr lang="es-MX" sz="2400" dirty="0"/>
              <a:t>= (horas*3600) </a:t>
            </a:r>
            <a:r>
              <a:rPr lang="es-MX" b="1" dirty="0">
                <a:solidFill>
                  <a:srgbClr val="00B050"/>
                </a:solidFill>
              </a:rPr>
              <a:t>&gt;=</a:t>
            </a:r>
            <a:r>
              <a:rPr lang="es-MX" sz="2400" dirty="0"/>
              <a:t> (minutos*60 + segundos)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/>
              <a:t>X</a:t>
            </a:r>
            <a:r>
              <a:rPr lang="es-MX" dirty="0"/>
              <a:t>=</a:t>
            </a:r>
            <a:r>
              <a:rPr lang="es-MX" u="sng" dirty="0"/>
              <a:t>True</a:t>
            </a:r>
            <a:r>
              <a:rPr lang="es-MX" dirty="0"/>
              <a:t> y el </a:t>
            </a:r>
            <a:r>
              <a:rPr lang="es-MX" b="1" dirty="0"/>
              <a:t>Tipo de Dato</a:t>
            </a:r>
            <a:r>
              <a:rPr lang="es-MX" dirty="0"/>
              <a:t>: </a:t>
            </a:r>
            <a:r>
              <a:rPr lang="es-MX" u="sng" dirty="0"/>
              <a:t>BOOLEAN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28</a:t>
            </a:fld>
            <a:endParaRPr lang="es-MX"/>
          </a:p>
        </p:txBody>
      </p:sp>
      <p:grpSp>
        <p:nvGrpSpPr>
          <p:cNvPr id="41" name="40 Grupo"/>
          <p:cNvGrpSpPr/>
          <p:nvPr/>
        </p:nvGrpSpPr>
        <p:grpSpPr>
          <a:xfrm>
            <a:off x="1763688" y="2906942"/>
            <a:ext cx="4536504" cy="2970330"/>
            <a:chOff x="1763688" y="2906942"/>
            <a:chExt cx="4536504" cy="2970330"/>
          </a:xfrm>
        </p:grpSpPr>
        <p:sp>
          <p:nvSpPr>
            <p:cNvPr id="14" name="13 Rectángulo"/>
            <p:cNvSpPr/>
            <p:nvPr/>
          </p:nvSpPr>
          <p:spPr>
            <a:xfrm>
              <a:off x="2459133" y="3791310"/>
              <a:ext cx="756084" cy="36004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3600</a:t>
              </a:r>
            </a:p>
          </p:txBody>
        </p:sp>
        <p:cxnSp>
          <p:nvCxnSpPr>
            <p:cNvPr id="6" name="5 Conector recto"/>
            <p:cNvCxnSpPr/>
            <p:nvPr/>
          </p:nvCxnSpPr>
          <p:spPr>
            <a:xfrm>
              <a:off x="1763688" y="2906942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7 Conector recto"/>
            <p:cNvCxnSpPr/>
            <p:nvPr/>
          </p:nvCxnSpPr>
          <p:spPr>
            <a:xfrm>
              <a:off x="1763688" y="3627022"/>
              <a:ext cx="936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9 Conector recto"/>
            <p:cNvCxnSpPr/>
            <p:nvPr/>
          </p:nvCxnSpPr>
          <p:spPr>
            <a:xfrm>
              <a:off x="2699792" y="2906942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>
              <a:off x="2051720" y="3627022"/>
              <a:ext cx="36004" cy="16527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12 Elipse"/>
            <p:cNvSpPr/>
            <p:nvPr/>
          </p:nvSpPr>
          <p:spPr>
            <a:xfrm>
              <a:off x="2087724" y="3663026"/>
              <a:ext cx="324036" cy="3960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1</a:t>
              </a:r>
            </a:p>
          </p:txBody>
        </p:sp>
        <p:cxnSp>
          <p:nvCxnSpPr>
            <p:cNvPr id="17" name="16 Conector recto"/>
            <p:cNvCxnSpPr/>
            <p:nvPr/>
          </p:nvCxnSpPr>
          <p:spPr>
            <a:xfrm>
              <a:off x="5220072" y="2906942"/>
              <a:ext cx="0" cy="7380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2051720" y="5279796"/>
              <a:ext cx="302433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>
              <a:off x="3419872" y="5322232"/>
              <a:ext cx="0" cy="363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21 Elipse"/>
            <p:cNvSpPr/>
            <p:nvPr/>
          </p:nvSpPr>
          <p:spPr>
            <a:xfrm>
              <a:off x="3527884" y="5301208"/>
              <a:ext cx="324036" cy="3960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4</a:t>
              </a:r>
            </a:p>
          </p:txBody>
        </p:sp>
        <p:sp>
          <p:nvSpPr>
            <p:cNvPr id="23" name="22 Rectángulo"/>
            <p:cNvSpPr/>
            <p:nvPr/>
          </p:nvSpPr>
          <p:spPr>
            <a:xfrm>
              <a:off x="3995936" y="5517232"/>
              <a:ext cx="756084" cy="36004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True</a:t>
              </a:r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4103948" y="2906942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4 Conector recto"/>
            <p:cNvCxnSpPr/>
            <p:nvPr/>
          </p:nvCxnSpPr>
          <p:spPr>
            <a:xfrm>
              <a:off x="4103948" y="3627022"/>
              <a:ext cx="11161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4427984" y="3645024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24 Elipse"/>
            <p:cNvSpPr/>
            <p:nvPr/>
          </p:nvSpPr>
          <p:spPr>
            <a:xfrm>
              <a:off x="4499992" y="3602713"/>
              <a:ext cx="324036" cy="3960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2</a:t>
              </a:r>
            </a:p>
          </p:txBody>
        </p:sp>
        <p:cxnSp>
          <p:nvCxnSpPr>
            <p:cNvPr id="27" name="26 Conector recto"/>
            <p:cNvCxnSpPr/>
            <p:nvPr/>
          </p:nvCxnSpPr>
          <p:spPr>
            <a:xfrm>
              <a:off x="6300192" y="2906942"/>
              <a:ext cx="0" cy="15301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4427984" y="4437112"/>
              <a:ext cx="18722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30 Elipse"/>
            <p:cNvSpPr/>
            <p:nvPr/>
          </p:nvSpPr>
          <p:spPr>
            <a:xfrm>
              <a:off x="5184068" y="4473116"/>
              <a:ext cx="324036" cy="3960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3</a:t>
              </a:r>
            </a:p>
          </p:txBody>
        </p:sp>
        <p:cxnSp>
          <p:nvCxnSpPr>
            <p:cNvPr id="33" name="32 Conector recto"/>
            <p:cNvCxnSpPr/>
            <p:nvPr/>
          </p:nvCxnSpPr>
          <p:spPr>
            <a:xfrm>
              <a:off x="5076056" y="4437112"/>
              <a:ext cx="0" cy="8426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33 Rectángulo"/>
            <p:cNvSpPr/>
            <p:nvPr/>
          </p:nvSpPr>
          <p:spPr>
            <a:xfrm>
              <a:off x="4842030" y="3770272"/>
              <a:ext cx="684076" cy="39680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120</a:t>
              </a:r>
            </a:p>
          </p:txBody>
        </p:sp>
        <p:sp>
          <p:nvSpPr>
            <p:cNvPr id="35" name="34 Rectángulo"/>
            <p:cNvSpPr/>
            <p:nvPr/>
          </p:nvSpPr>
          <p:spPr>
            <a:xfrm>
              <a:off x="5292080" y="4869160"/>
              <a:ext cx="756084" cy="36004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130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4490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 #3:  Expresión Lógica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es-MX" sz="2400" b="1" dirty="0"/>
              <a:t>Para los siguientes valores:</a:t>
            </a:r>
          </a:p>
          <a:p>
            <a:pPr lvl="1"/>
            <a:r>
              <a:rPr lang="es-MX" sz="2200" dirty="0"/>
              <a:t>Edad=19</a:t>
            </a:r>
          </a:p>
          <a:p>
            <a:pPr lvl="1"/>
            <a:r>
              <a:rPr lang="es-MX" sz="2200" dirty="0"/>
              <a:t>Sexo=“Mujer”</a:t>
            </a:r>
          </a:p>
          <a:p>
            <a:pPr lvl="1"/>
            <a:endParaRPr lang="es-MX" sz="2200" dirty="0"/>
          </a:p>
          <a:p>
            <a:r>
              <a:rPr lang="es-MX" sz="2400" b="1" dirty="0"/>
              <a:t>X</a:t>
            </a:r>
            <a:r>
              <a:rPr lang="es-MX" sz="2400" dirty="0"/>
              <a:t>= (Edad&gt;=18) </a:t>
            </a:r>
            <a:r>
              <a:rPr lang="es-MX" b="1" dirty="0">
                <a:solidFill>
                  <a:srgbClr val="00B050"/>
                </a:solidFill>
              </a:rPr>
              <a:t>AND</a:t>
            </a:r>
            <a:r>
              <a:rPr lang="es-MX" sz="2400" dirty="0"/>
              <a:t> (Sexo==“Mujer”)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/>
              <a:t>X</a:t>
            </a:r>
            <a:r>
              <a:rPr lang="es-MX" dirty="0"/>
              <a:t>=</a:t>
            </a:r>
            <a:r>
              <a:rPr lang="es-MX" u="sng" dirty="0"/>
              <a:t>       </a:t>
            </a:r>
            <a:r>
              <a:rPr lang="es-MX" dirty="0"/>
              <a:t> y el </a:t>
            </a:r>
            <a:r>
              <a:rPr lang="es-MX" b="1" dirty="0"/>
              <a:t>Tipo de Dato</a:t>
            </a:r>
            <a:r>
              <a:rPr lang="es-MX" dirty="0"/>
              <a:t>: </a:t>
            </a:r>
            <a:endParaRPr lang="es-MX" u="sng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25670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 #3:  Expresión Lógica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es-MX" sz="2400" b="1" dirty="0"/>
              <a:t>Para los siguientes valores:</a:t>
            </a:r>
          </a:p>
          <a:p>
            <a:pPr lvl="1"/>
            <a:r>
              <a:rPr lang="es-MX" sz="2200" dirty="0"/>
              <a:t>Edad=19</a:t>
            </a:r>
          </a:p>
          <a:p>
            <a:pPr lvl="1"/>
            <a:r>
              <a:rPr lang="es-MX" sz="2200" dirty="0"/>
              <a:t>Sexo=“Mujer”</a:t>
            </a:r>
          </a:p>
          <a:p>
            <a:pPr lvl="1"/>
            <a:endParaRPr lang="es-MX" sz="2200" dirty="0"/>
          </a:p>
          <a:p>
            <a:r>
              <a:rPr lang="es-MX" sz="2400" b="1" dirty="0"/>
              <a:t>X</a:t>
            </a:r>
            <a:r>
              <a:rPr lang="es-MX" sz="2400" dirty="0"/>
              <a:t>= (Edad&gt;=18) </a:t>
            </a:r>
            <a:r>
              <a:rPr lang="es-MX" b="1" dirty="0">
                <a:solidFill>
                  <a:srgbClr val="00B050"/>
                </a:solidFill>
              </a:rPr>
              <a:t>AND</a:t>
            </a:r>
            <a:r>
              <a:rPr lang="es-MX" sz="2400" dirty="0"/>
              <a:t> (Sexo==“Mujer”)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/>
              <a:t>X</a:t>
            </a:r>
            <a:r>
              <a:rPr lang="es-MX" dirty="0"/>
              <a:t>=</a:t>
            </a:r>
            <a:r>
              <a:rPr lang="es-MX" u="sng" dirty="0"/>
              <a:t>True</a:t>
            </a:r>
            <a:r>
              <a:rPr lang="es-MX" dirty="0"/>
              <a:t> y el </a:t>
            </a:r>
            <a:r>
              <a:rPr lang="es-MX" b="1" dirty="0"/>
              <a:t>Tipo de Dato</a:t>
            </a:r>
            <a:r>
              <a:rPr lang="es-MX" dirty="0"/>
              <a:t>: </a:t>
            </a:r>
            <a:r>
              <a:rPr lang="es-MX" u="sng" dirty="0"/>
              <a:t>BOOLEAN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30</a:t>
            </a:fld>
            <a:endParaRPr lang="es-MX"/>
          </a:p>
        </p:txBody>
      </p:sp>
      <p:sp>
        <p:nvSpPr>
          <p:cNvPr id="22" name="21 Elipse"/>
          <p:cNvSpPr/>
          <p:nvPr/>
        </p:nvSpPr>
        <p:spPr>
          <a:xfrm>
            <a:off x="2915816" y="4617132"/>
            <a:ext cx="324036" cy="3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3</a:t>
            </a:r>
          </a:p>
        </p:txBody>
      </p:sp>
      <p:grpSp>
        <p:nvGrpSpPr>
          <p:cNvPr id="20" name="19 Grupo"/>
          <p:cNvGrpSpPr/>
          <p:nvPr/>
        </p:nvGrpSpPr>
        <p:grpSpPr>
          <a:xfrm>
            <a:off x="1763688" y="2780928"/>
            <a:ext cx="3762418" cy="2592288"/>
            <a:chOff x="1763688" y="2780928"/>
            <a:chExt cx="3762418" cy="2592288"/>
          </a:xfrm>
        </p:grpSpPr>
        <p:sp>
          <p:nvSpPr>
            <p:cNvPr id="14" name="13 Rectángulo"/>
            <p:cNvSpPr/>
            <p:nvPr/>
          </p:nvSpPr>
          <p:spPr>
            <a:xfrm>
              <a:off x="2459133" y="3665296"/>
              <a:ext cx="756084" cy="36004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True</a:t>
              </a:r>
            </a:p>
          </p:txBody>
        </p:sp>
        <p:cxnSp>
          <p:nvCxnSpPr>
            <p:cNvPr id="6" name="5 Conector recto"/>
            <p:cNvCxnSpPr/>
            <p:nvPr/>
          </p:nvCxnSpPr>
          <p:spPr>
            <a:xfrm>
              <a:off x="1763688" y="278092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7 Conector recto"/>
            <p:cNvCxnSpPr/>
            <p:nvPr/>
          </p:nvCxnSpPr>
          <p:spPr>
            <a:xfrm>
              <a:off x="1763688" y="3501008"/>
              <a:ext cx="936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9 Conector recto"/>
            <p:cNvCxnSpPr/>
            <p:nvPr/>
          </p:nvCxnSpPr>
          <p:spPr>
            <a:xfrm>
              <a:off x="2699792" y="278092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>
              <a:off x="2051720" y="3501008"/>
              <a:ext cx="36004" cy="10801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12 Elipse"/>
            <p:cNvSpPr/>
            <p:nvPr/>
          </p:nvSpPr>
          <p:spPr>
            <a:xfrm>
              <a:off x="2087724" y="3537012"/>
              <a:ext cx="324036" cy="3960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1</a:t>
              </a:r>
            </a:p>
          </p:txBody>
        </p:sp>
        <p:cxnSp>
          <p:nvCxnSpPr>
            <p:cNvPr id="17" name="16 Conector recto"/>
            <p:cNvCxnSpPr/>
            <p:nvPr/>
          </p:nvCxnSpPr>
          <p:spPr>
            <a:xfrm>
              <a:off x="5220072" y="2780928"/>
              <a:ext cx="0" cy="7380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2051720" y="4581128"/>
              <a:ext cx="23762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>
              <a:off x="2699792" y="4581128"/>
              <a:ext cx="0" cy="6480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22 Rectángulo"/>
            <p:cNvSpPr/>
            <p:nvPr/>
          </p:nvSpPr>
          <p:spPr>
            <a:xfrm>
              <a:off x="3167844" y="5013176"/>
              <a:ext cx="756084" cy="36004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True</a:t>
              </a:r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4103948" y="278092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4 Conector recto"/>
            <p:cNvCxnSpPr/>
            <p:nvPr/>
          </p:nvCxnSpPr>
          <p:spPr>
            <a:xfrm>
              <a:off x="4103948" y="3501008"/>
              <a:ext cx="11161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4427984" y="3519010"/>
              <a:ext cx="0" cy="10621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24 Elipse"/>
            <p:cNvSpPr/>
            <p:nvPr/>
          </p:nvSpPr>
          <p:spPr>
            <a:xfrm>
              <a:off x="4499992" y="3476699"/>
              <a:ext cx="324036" cy="3960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2</a:t>
              </a:r>
            </a:p>
          </p:txBody>
        </p:sp>
        <p:sp>
          <p:nvSpPr>
            <p:cNvPr id="34" name="33 Rectángulo"/>
            <p:cNvSpPr/>
            <p:nvPr/>
          </p:nvSpPr>
          <p:spPr>
            <a:xfrm>
              <a:off x="4842030" y="3644258"/>
              <a:ext cx="684076" cy="39680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True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78677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 #4:  Expresión Lógica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es-MX" sz="2400" b="1" dirty="0"/>
              <a:t>Para los siguientes valores:</a:t>
            </a:r>
          </a:p>
          <a:p>
            <a:pPr lvl="1"/>
            <a:r>
              <a:rPr lang="es-MX" sz="2200" dirty="0"/>
              <a:t>Edad=19</a:t>
            </a:r>
          </a:p>
          <a:p>
            <a:pPr lvl="1"/>
            <a:r>
              <a:rPr lang="es-MX" sz="2200" dirty="0"/>
              <a:t>Sexo=“Mujer”</a:t>
            </a:r>
          </a:p>
          <a:p>
            <a:pPr lvl="1"/>
            <a:endParaRPr lang="es-MX" sz="2200" dirty="0"/>
          </a:p>
          <a:p>
            <a:r>
              <a:rPr lang="es-MX" sz="2400" b="1" dirty="0"/>
              <a:t>X</a:t>
            </a:r>
            <a:r>
              <a:rPr lang="es-MX" sz="2400" dirty="0"/>
              <a:t>= </a:t>
            </a:r>
            <a:r>
              <a:rPr lang="es-MX" sz="2400" b="1" dirty="0">
                <a:solidFill>
                  <a:srgbClr val="00B050"/>
                </a:solidFill>
              </a:rPr>
              <a:t>NOT</a:t>
            </a:r>
            <a:r>
              <a:rPr lang="es-MX" sz="2400" dirty="0"/>
              <a:t> (Edad&gt;=18) </a:t>
            </a:r>
            <a:r>
              <a:rPr lang="es-MX" b="1" dirty="0">
                <a:solidFill>
                  <a:srgbClr val="00B050"/>
                </a:solidFill>
              </a:rPr>
              <a:t>AND</a:t>
            </a:r>
            <a:r>
              <a:rPr lang="es-MX" sz="2400" dirty="0"/>
              <a:t> (Sexo==“Mujer”)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/>
              <a:t>X</a:t>
            </a:r>
            <a:r>
              <a:rPr lang="es-MX" dirty="0"/>
              <a:t>=         y el </a:t>
            </a:r>
            <a:r>
              <a:rPr lang="es-MX" b="1" dirty="0"/>
              <a:t>Tipo de Dato</a:t>
            </a:r>
            <a:r>
              <a:rPr lang="es-MX" dirty="0"/>
              <a:t>: </a:t>
            </a:r>
            <a:endParaRPr lang="es-MX" u="sng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0814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 #4:  Expresión Lógica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es-MX" sz="2400" b="1" dirty="0"/>
              <a:t>Para los siguientes valores:</a:t>
            </a:r>
          </a:p>
          <a:p>
            <a:pPr lvl="1"/>
            <a:r>
              <a:rPr lang="es-MX" sz="2200" dirty="0"/>
              <a:t>Edad=19</a:t>
            </a:r>
          </a:p>
          <a:p>
            <a:pPr lvl="1"/>
            <a:r>
              <a:rPr lang="es-MX" sz="2200" dirty="0"/>
              <a:t>Sexo=“Mujer”</a:t>
            </a:r>
          </a:p>
          <a:p>
            <a:pPr lvl="1"/>
            <a:endParaRPr lang="es-MX" sz="2200" dirty="0"/>
          </a:p>
          <a:p>
            <a:r>
              <a:rPr lang="es-MX" sz="2400" b="1" dirty="0"/>
              <a:t>X</a:t>
            </a:r>
            <a:r>
              <a:rPr lang="es-MX" sz="2400" dirty="0"/>
              <a:t>= </a:t>
            </a:r>
            <a:r>
              <a:rPr lang="es-MX" sz="2400" b="1" dirty="0">
                <a:solidFill>
                  <a:srgbClr val="00B050"/>
                </a:solidFill>
              </a:rPr>
              <a:t>NOT</a:t>
            </a:r>
            <a:r>
              <a:rPr lang="es-MX" sz="2400" dirty="0"/>
              <a:t> (Edad&gt;=18) </a:t>
            </a:r>
            <a:r>
              <a:rPr lang="es-MX" b="1" dirty="0">
                <a:solidFill>
                  <a:srgbClr val="00B050"/>
                </a:solidFill>
              </a:rPr>
              <a:t>AND</a:t>
            </a:r>
            <a:r>
              <a:rPr lang="es-MX" sz="2400" dirty="0"/>
              <a:t> (Sexo==“Mujer”)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/>
              <a:t>X</a:t>
            </a:r>
            <a:r>
              <a:rPr lang="es-MX" dirty="0"/>
              <a:t>=</a:t>
            </a:r>
            <a:r>
              <a:rPr lang="es-MX" u="sng" dirty="0"/>
              <a:t>False</a:t>
            </a:r>
            <a:r>
              <a:rPr lang="es-MX" dirty="0"/>
              <a:t> y el </a:t>
            </a:r>
            <a:r>
              <a:rPr lang="es-MX" b="1" dirty="0"/>
              <a:t>Tipo de Dato</a:t>
            </a:r>
            <a:r>
              <a:rPr lang="es-MX" dirty="0"/>
              <a:t>: </a:t>
            </a:r>
            <a:r>
              <a:rPr lang="es-MX" u="sng" dirty="0"/>
              <a:t>BOOLEAN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32</a:t>
            </a:fld>
            <a:endParaRPr lang="es-MX"/>
          </a:p>
        </p:txBody>
      </p:sp>
      <p:sp>
        <p:nvSpPr>
          <p:cNvPr id="14" name="13 Rectángulo"/>
          <p:cNvSpPr/>
          <p:nvPr/>
        </p:nvSpPr>
        <p:spPr>
          <a:xfrm>
            <a:off x="3107205" y="3665296"/>
            <a:ext cx="756084" cy="3600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True</a:t>
            </a:r>
          </a:p>
        </p:txBody>
      </p:sp>
      <p:cxnSp>
        <p:nvCxnSpPr>
          <p:cNvPr id="6" name="5 Conector recto"/>
          <p:cNvCxnSpPr/>
          <p:nvPr/>
        </p:nvCxnSpPr>
        <p:spPr>
          <a:xfrm>
            <a:off x="2411760" y="2780928"/>
            <a:ext cx="0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411760" y="3501008"/>
            <a:ext cx="9361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3347864" y="2780928"/>
            <a:ext cx="0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2699792" y="3501010"/>
            <a:ext cx="36004" cy="5490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Elipse"/>
          <p:cNvSpPr/>
          <p:nvPr/>
        </p:nvSpPr>
        <p:spPr>
          <a:xfrm>
            <a:off x="2735796" y="3537012"/>
            <a:ext cx="324036" cy="3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1</a:t>
            </a:r>
          </a:p>
        </p:txBody>
      </p:sp>
      <p:cxnSp>
        <p:nvCxnSpPr>
          <p:cNvPr id="17" name="16 Conector recto"/>
          <p:cNvCxnSpPr/>
          <p:nvPr/>
        </p:nvCxnSpPr>
        <p:spPr>
          <a:xfrm>
            <a:off x="5868144" y="2780928"/>
            <a:ext cx="0" cy="7380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1907704" y="5013176"/>
            <a:ext cx="3240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3347864" y="5013176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Elipse"/>
          <p:cNvSpPr/>
          <p:nvPr/>
        </p:nvSpPr>
        <p:spPr>
          <a:xfrm>
            <a:off x="3563888" y="5049180"/>
            <a:ext cx="324036" cy="3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4</a:t>
            </a:r>
          </a:p>
        </p:txBody>
      </p:sp>
      <p:sp>
        <p:nvSpPr>
          <p:cNvPr id="23" name="22 Rectángulo"/>
          <p:cNvSpPr/>
          <p:nvPr/>
        </p:nvSpPr>
        <p:spPr>
          <a:xfrm>
            <a:off x="3815916" y="5445224"/>
            <a:ext cx="756084" cy="3600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False</a:t>
            </a:r>
          </a:p>
        </p:txBody>
      </p:sp>
      <p:cxnSp>
        <p:nvCxnSpPr>
          <p:cNvPr id="9" name="8 Conector recto"/>
          <p:cNvCxnSpPr/>
          <p:nvPr/>
        </p:nvCxnSpPr>
        <p:spPr>
          <a:xfrm>
            <a:off x="4752020" y="2780928"/>
            <a:ext cx="0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>
            <a:off x="4752020" y="3501008"/>
            <a:ext cx="11161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>
            <a:off x="5076056" y="3519010"/>
            <a:ext cx="0" cy="14941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Elipse"/>
          <p:cNvSpPr/>
          <p:nvPr/>
        </p:nvSpPr>
        <p:spPr>
          <a:xfrm>
            <a:off x="5148064" y="3476699"/>
            <a:ext cx="324036" cy="3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2</a:t>
            </a:r>
          </a:p>
        </p:txBody>
      </p:sp>
      <p:sp>
        <p:nvSpPr>
          <p:cNvPr id="34" name="33 Rectángulo"/>
          <p:cNvSpPr/>
          <p:nvPr/>
        </p:nvSpPr>
        <p:spPr>
          <a:xfrm>
            <a:off x="5490102" y="3644260"/>
            <a:ext cx="684076" cy="39680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True</a:t>
            </a:r>
          </a:p>
        </p:txBody>
      </p:sp>
      <p:cxnSp>
        <p:nvCxnSpPr>
          <p:cNvPr id="11" name="10 Conector recto"/>
          <p:cNvCxnSpPr/>
          <p:nvPr/>
        </p:nvCxnSpPr>
        <p:spPr>
          <a:xfrm>
            <a:off x="1547664" y="2780930"/>
            <a:ext cx="0" cy="12691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1547664" y="4025336"/>
            <a:ext cx="11881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Elipse"/>
          <p:cNvSpPr/>
          <p:nvPr/>
        </p:nvSpPr>
        <p:spPr>
          <a:xfrm>
            <a:off x="1979712" y="4097097"/>
            <a:ext cx="324036" cy="396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3</a:t>
            </a:r>
          </a:p>
        </p:txBody>
      </p:sp>
      <p:cxnSp>
        <p:nvCxnSpPr>
          <p:cNvPr id="27" name="26 Conector recto"/>
          <p:cNvCxnSpPr/>
          <p:nvPr/>
        </p:nvCxnSpPr>
        <p:spPr>
          <a:xfrm>
            <a:off x="1907704" y="4025336"/>
            <a:ext cx="0" cy="987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Rectángulo"/>
          <p:cNvSpPr/>
          <p:nvPr/>
        </p:nvSpPr>
        <p:spPr>
          <a:xfrm>
            <a:off x="2303748" y="4477249"/>
            <a:ext cx="756084" cy="3600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41451370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755576" y="901080"/>
            <a:ext cx="7772400" cy="3031976"/>
          </a:xfrm>
        </p:spPr>
        <p:txBody>
          <a:bodyPr/>
          <a:lstStyle/>
          <a:p>
            <a:pPr algn="ctr"/>
            <a:r>
              <a:rPr lang="es-MX" dirty="0">
                <a:effectLst/>
              </a:rPr>
              <a:t>Convertir las siguientes fórmulas matemáticas a expresiones aritméticas válidas algorítmicamente.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33</a:t>
            </a:fld>
            <a:endParaRPr lang="es-MX"/>
          </a:p>
        </p:txBody>
      </p:sp>
      <p:pic>
        <p:nvPicPr>
          <p:cNvPr id="1026" name="Picture 2" descr="https://encrypted-tbn3.gstatic.com/images?q=tbn:ANd9GcRddXD6SB1tSDpnaN68XElsaYShz2tPay9OHkI11ftabzbFTMA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933056"/>
            <a:ext cx="19240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9837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Operaciones Aritméticas</a:t>
            </a:r>
            <a:endParaRPr lang="es-ES" b="1" dirty="0"/>
          </a:p>
        </p:txBody>
      </p:sp>
      <p:sp>
        <p:nvSpPr>
          <p:cNvPr id="45060" name="AutoShape 4" descr="https://tutellus-files.s3.amazonaws.com/clases/1922/detalle/13716460798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34</a:t>
            </a:fld>
            <a:endParaRPr lang="es-MX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1556792"/>
            <a:ext cx="6220965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t2.gstatic.com/images?q=tbn:ANd9GcTD1b4-3dBq29g_JHSB0t68tGvWFUixdugWeepir8NastzdBDsJ8ep37T0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10" y="4768552"/>
            <a:ext cx="2505075" cy="1828800"/>
          </a:xfrm>
          <a:prstGeom prst="rect">
            <a:avLst/>
          </a:prstGeom>
          <a:noFill/>
        </p:spPr>
      </p:pic>
      <p:sp>
        <p:nvSpPr>
          <p:cNvPr id="9" name="CuadroTexto 8"/>
          <p:cNvSpPr txBox="1"/>
          <p:nvPr/>
        </p:nvSpPr>
        <p:spPr>
          <a:xfrm>
            <a:off x="1331640" y="4765079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Posible Respuesta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92500" lnSpcReduction="20000"/>
          </a:bodyPr>
          <a:lstStyle/>
          <a:p>
            <a:r>
              <a:rPr lang="es-MX" b="1" dirty="0"/>
              <a:t>a=2</a:t>
            </a:r>
          </a:p>
          <a:p>
            <a:r>
              <a:rPr lang="es-MX" b="1" dirty="0"/>
              <a:t>b=1</a:t>
            </a:r>
          </a:p>
          <a:p>
            <a:endParaRPr lang="es-MX" dirty="0"/>
          </a:p>
          <a:p>
            <a:r>
              <a:rPr lang="es-MX" dirty="0"/>
              <a:t>R=  </a:t>
            </a:r>
            <a:r>
              <a:rPr lang="es-MX" u="sng" dirty="0">
                <a:solidFill>
                  <a:srgbClr val="00B050"/>
                </a:solidFill>
              </a:rPr>
              <a:t>-4 </a:t>
            </a:r>
            <a:r>
              <a:rPr lang="es-MX" sz="3200" b="1" dirty="0">
                <a:solidFill>
                  <a:srgbClr val="FFC000"/>
                </a:solidFill>
              </a:rPr>
              <a:t>*</a:t>
            </a:r>
            <a:r>
              <a:rPr lang="es-MX" dirty="0"/>
              <a:t> </a:t>
            </a:r>
            <a:r>
              <a:rPr lang="es-MX" u="sng" dirty="0">
                <a:solidFill>
                  <a:srgbClr val="00B050"/>
                </a:solidFill>
              </a:rPr>
              <a:t>POW(a,2)</a:t>
            </a:r>
            <a:r>
              <a:rPr lang="es-MX" dirty="0"/>
              <a:t> </a:t>
            </a:r>
            <a:r>
              <a:rPr lang="es-MX" b="1" dirty="0">
                <a:solidFill>
                  <a:srgbClr val="FFC000"/>
                </a:solidFill>
              </a:rPr>
              <a:t>+</a:t>
            </a:r>
            <a:r>
              <a:rPr lang="es-MX" dirty="0"/>
              <a:t> </a:t>
            </a:r>
            <a:r>
              <a:rPr lang="es-MX" dirty="0">
                <a:solidFill>
                  <a:srgbClr val="0070C0"/>
                </a:solidFill>
              </a:rPr>
              <a:t>8</a:t>
            </a:r>
            <a:r>
              <a:rPr lang="es-MX" dirty="0"/>
              <a:t> </a:t>
            </a:r>
            <a:r>
              <a:rPr lang="es-MX" b="1" dirty="0">
                <a:solidFill>
                  <a:srgbClr val="FFC000"/>
                </a:solidFill>
              </a:rPr>
              <a:t>*</a:t>
            </a:r>
            <a:r>
              <a:rPr lang="es-MX" dirty="0"/>
              <a:t> </a:t>
            </a:r>
            <a:r>
              <a:rPr lang="es-MX" dirty="0">
                <a:solidFill>
                  <a:srgbClr val="7030A0"/>
                </a:solidFill>
              </a:rPr>
              <a:t>b</a:t>
            </a:r>
            <a:r>
              <a:rPr lang="es-MX" dirty="0"/>
              <a:t> </a:t>
            </a:r>
            <a:r>
              <a:rPr lang="es-MX" b="1" dirty="0">
                <a:solidFill>
                  <a:srgbClr val="FFC000"/>
                </a:solidFill>
              </a:rPr>
              <a:t>–</a:t>
            </a:r>
            <a:r>
              <a:rPr lang="es-MX" dirty="0"/>
              <a:t> 12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>
                <a:solidFill>
                  <a:srgbClr val="00B050"/>
                </a:solidFill>
              </a:rPr>
              <a:t>R= </a:t>
            </a:r>
            <a:r>
              <a:rPr lang="es-MX" b="1" u="sng" dirty="0">
                <a:solidFill>
                  <a:srgbClr val="00B050"/>
                </a:solidFill>
              </a:rPr>
              <a:t>-20</a:t>
            </a:r>
          </a:p>
          <a:p>
            <a:r>
              <a:rPr lang="es-MX" b="1" dirty="0">
                <a:solidFill>
                  <a:srgbClr val="00B050"/>
                </a:solidFill>
              </a:rPr>
              <a:t>Tipo de Dato: </a:t>
            </a:r>
            <a:r>
              <a:rPr lang="es-MX" b="1" u="sng" dirty="0">
                <a:solidFill>
                  <a:srgbClr val="00B050"/>
                </a:solidFill>
              </a:rPr>
              <a:t>ENTERO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35</a:t>
            </a:fld>
            <a:endParaRPr lang="es-MX"/>
          </a:p>
        </p:txBody>
      </p:sp>
      <p:grpSp>
        <p:nvGrpSpPr>
          <p:cNvPr id="57" name="56 Grupo"/>
          <p:cNvGrpSpPr/>
          <p:nvPr/>
        </p:nvGrpSpPr>
        <p:grpSpPr>
          <a:xfrm>
            <a:off x="1907704" y="2996952"/>
            <a:ext cx="4680520" cy="3195972"/>
            <a:chOff x="1907704" y="2033228"/>
            <a:chExt cx="4680520" cy="3195972"/>
          </a:xfrm>
        </p:grpSpPr>
        <p:cxnSp>
          <p:nvCxnSpPr>
            <p:cNvPr id="7" name="6 Conector recto"/>
            <p:cNvCxnSpPr/>
            <p:nvPr/>
          </p:nvCxnSpPr>
          <p:spPr>
            <a:xfrm>
              <a:off x="1907704" y="206084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8 Conector recto"/>
            <p:cNvCxnSpPr/>
            <p:nvPr/>
          </p:nvCxnSpPr>
          <p:spPr>
            <a:xfrm>
              <a:off x="3419872" y="206084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1907704" y="2780928"/>
              <a:ext cx="151216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2483768" y="2780928"/>
              <a:ext cx="0" cy="864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14 Elipse"/>
            <p:cNvSpPr/>
            <p:nvPr/>
          </p:nvSpPr>
          <p:spPr>
            <a:xfrm>
              <a:off x="2572423" y="2816932"/>
              <a:ext cx="432048" cy="4680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2</a:t>
              </a:r>
            </a:p>
          </p:txBody>
        </p:sp>
        <p:sp>
          <p:nvSpPr>
            <p:cNvPr id="17" name="16 Elipse"/>
            <p:cNvSpPr/>
            <p:nvPr/>
          </p:nvSpPr>
          <p:spPr>
            <a:xfrm>
              <a:off x="3461990" y="2033228"/>
              <a:ext cx="288032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1</a:t>
              </a:r>
            </a:p>
          </p:txBody>
        </p:sp>
        <p:cxnSp>
          <p:nvCxnSpPr>
            <p:cNvPr id="20" name="19 Conector recto"/>
            <p:cNvCxnSpPr/>
            <p:nvPr/>
          </p:nvCxnSpPr>
          <p:spPr>
            <a:xfrm>
              <a:off x="5004048" y="206084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04048" y="2780928"/>
              <a:ext cx="7200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 flipV="1">
              <a:off x="5724128" y="2033228"/>
              <a:ext cx="0" cy="747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27 Conector recto"/>
            <p:cNvCxnSpPr/>
            <p:nvPr/>
          </p:nvCxnSpPr>
          <p:spPr>
            <a:xfrm>
              <a:off x="5364088" y="2780928"/>
              <a:ext cx="0" cy="864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28 Elipse"/>
            <p:cNvSpPr/>
            <p:nvPr/>
          </p:nvSpPr>
          <p:spPr>
            <a:xfrm>
              <a:off x="5580112" y="2816932"/>
              <a:ext cx="376611" cy="4680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3</a:t>
              </a:r>
            </a:p>
          </p:txBody>
        </p:sp>
        <p:cxnSp>
          <p:nvCxnSpPr>
            <p:cNvPr id="31" name="30 Conector recto"/>
            <p:cNvCxnSpPr/>
            <p:nvPr/>
          </p:nvCxnSpPr>
          <p:spPr>
            <a:xfrm>
              <a:off x="2483768" y="3645024"/>
              <a:ext cx="28803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33 Conector recto"/>
            <p:cNvCxnSpPr/>
            <p:nvPr/>
          </p:nvCxnSpPr>
          <p:spPr>
            <a:xfrm>
              <a:off x="3923928" y="3645024"/>
              <a:ext cx="0" cy="6480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34 Elipse"/>
            <p:cNvSpPr/>
            <p:nvPr/>
          </p:nvSpPr>
          <p:spPr>
            <a:xfrm>
              <a:off x="4139952" y="3645024"/>
              <a:ext cx="360040" cy="5040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4</a:t>
              </a:r>
            </a:p>
          </p:txBody>
        </p:sp>
        <p:cxnSp>
          <p:nvCxnSpPr>
            <p:cNvPr id="37" name="36 Conector recto"/>
            <p:cNvCxnSpPr/>
            <p:nvPr/>
          </p:nvCxnSpPr>
          <p:spPr>
            <a:xfrm>
              <a:off x="6588224" y="2060848"/>
              <a:ext cx="0" cy="22322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38 Conector recto"/>
            <p:cNvCxnSpPr/>
            <p:nvPr/>
          </p:nvCxnSpPr>
          <p:spPr>
            <a:xfrm>
              <a:off x="3923928" y="4293096"/>
              <a:ext cx="26642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41 Conector recto"/>
            <p:cNvCxnSpPr/>
            <p:nvPr/>
          </p:nvCxnSpPr>
          <p:spPr>
            <a:xfrm>
              <a:off x="5004048" y="4293096"/>
              <a:ext cx="0" cy="9361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42 Elipse"/>
            <p:cNvSpPr/>
            <p:nvPr/>
          </p:nvSpPr>
          <p:spPr>
            <a:xfrm>
              <a:off x="5076056" y="4365104"/>
              <a:ext cx="324036" cy="4680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5</a:t>
              </a:r>
            </a:p>
          </p:txBody>
        </p:sp>
      </p:grpSp>
      <p:sp>
        <p:nvSpPr>
          <p:cNvPr id="58" name="57 CuadroTexto"/>
          <p:cNvSpPr txBox="1"/>
          <p:nvPr/>
        </p:nvSpPr>
        <p:spPr>
          <a:xfrm>
            <a:off x="3775516" y="3284984"/>
            <a:ext cx="36443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59" name="58 CuadroTexto"/>
          <p:cNvSpPr txBox="1"/>
          <p:nvPr/>
        </p:nvSpPr>
        <p:spPr>
          <a:xfrm>
            <a:off x="3055436" y="4064042"/>
            <a:ext cx="72008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-16</a:t>
            </a:r>
          </a:p>
        </p:txBody>
      </p:sp>
      <p:sp>
        <p:nvSpPr>
          <p:cNvPr id="60" name="59 CuadroTexto"/>
          <p:cNvSpPr txBox="1"/>
          <p:nvPr/>
        </p:nvSpPr>
        <p:spPr>
          <a:xfrm>
            <a:off x="5956723" y="4064042"/>
            <a:ext cx="36443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8</a:t>
            </a:r>
          </a:p>
        </p:txBody>
      </p:sp>
      <p:sp>
        <p:nvSpPr>
          <p:cNvPr id="61" name="60 CuadroTexto"/>
          <p:cNvSpPr txBox="1"/>
          <p:nvPr/>
        </p:nvSpPr>
        <p:spPr>
          <a:xfrm>
            <a:off x="4572000" y="4860776"/>
            <a:ext cx="50405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-8</a:t>
            </a:r>
          </a:p>
        </p:txBody>
      </p:sp>
      <p:sp>
        <p:nvSpPr>
          <p:cNvPr id="62" name="61 CuadroTexto"/>
          <p:cNvSpPr txBox="1"/>
          <p:nvPr/>
        </p:nvSpPr>
        <p:spPr>
          <a:xfrm>
            <a:off x="5364088" y="5796880"/>
            <a:ext cx="59263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-20</a:t>
            </a:r>
          </a:p>
        </p:txBody>
      </p:sp>
      <p:pic>
        <p:nvPicPr>
          <p:cNvPr id="63" name="Picture 2" descr="http://t2.gstatic.com/images?q=tbn:ANd9GcQRD0MnuRSHSi7PYb-auSybgSQHaJhWPtpYWtyCFDWXylpXPNZ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8" y="4293098"/>
            <a:ext cx="1397893" cy="2242947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6" y="836714"/>
            <a:ext cx="34956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69042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Posible Respuesta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92500" lnSpcReduction="20000"/>
          </a:bodyPr>
          <a:lstStyle/>
          <a:p>
            <a:r>
              <a:rPr lang="es-MX" b="1" dirty="0"/>
              <a:t>X=2</a:t>
            </a:r>
          </a:p>
          <a:p>
            <a:endParaRPr lang="es-MX" b="1" dirty="0"/>
          </a:p>
          <a:p>
            <a:endParaRPr lang="es-MX" dirty="0"/>
          </a:p>
          <a:p>
            <a:r>
              <a:rPr lang="es-MX" dirty="0"/>
              <a:t>X1=  </a:t>
            </a:r>
            <a:r>
              <a:rPr lang="es-MX" u="sng" dirty="0">
                <a:solidFill>
                  <a:srgbClr val="00B050"/>
                </a:solidFill>
              </a:rPr>
              <a:t>-3 </a:t>
            </a:r>
            <a:r>
              <a:rPr lang="es-MX" sz="3200" b="1" dirty="0">
                <a:solidFill>
                  <a:srgbClr val="FFC000"/>
                </a:solidFill>
              </a:rPr>
              <a:t>*</a:t>
            </a:r>
            <a:r>
              <a:rPr lang="es-MX" dirty="0"/>
              <a:t> X </a:t>
            </a:r>
            <a:r>
              <a:rPr lang="es-MX" b="1" dirty="0">
                <a:solidFill>
                  <a:srgbClr val="FFC000"/>
                </a:solidFill>
              </a:rPr>
              <a:t>+</a:t>
            </a:r>
            <a:r>
              <a:rPr lang="es-MX" dirty="0"/>
              <a:t> </a:t>
            </a:r>
            <a:r>
              <a:rPr lang="es-MX" dirty="0">
                <a:solidFill>
                  <a:srgbClr val="0070C0"/>
                </a:solidFill>
              </a:rPr>
              <a:t>8 / X</a:t>
            </a:r>
            <a:r>
              <a:rPr lang="es-MX" dirty="0"/>
              <a:t> </a:t>
            </a:r>
            <a:r>
              <a:rPr lang="es-MX" b="1" dirty="0">
                <a:solidFill>
                  <a:srgbClr val="FFC000"/>
                </a:solidFill>
              </a:rPr>
              <a:t>–</a:t>
            </a:r>
            <a:r>
              <a:rPr lang="es-MX" dirty="0"/>
              <a:t> </a:t>
            </a:r>
            <a:r>
              <a:rPr lang="es-MX" dirty="0">
                <a:solidFill>
                  <a:srgbClr val="7030A0"/>
                </a:solidFill>
              </a:rPr>
              <a:t>4</a:t>
            </a:r>
            <a:r>
              <a:rPr lang="es-MX" dirty="0"/>
              <a:t> </a:t>
            </a:r>
            <a:r>
              <a:rPr lang="es-MX" b="1" dirty="0">
                <a:solidFill>
                  <a:srgbClr val="FFC000"/>
                </a:solidFill>
              </a:rPr>
              <a:t>*</a:t>
            </a:r>
            <a:r>
              <a:rPr lang="es-MX" dirty="0"/>
              <a:t> POW(X,2)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>
                <a:solidFill>
                  <a:srgbClr val="00B050"/>
                </a:solidFill>
              </a:rPr>
              <a:t>R= </a:t>
            </a:r>
            <a:r>
              <a:rPr lang="es-MX" b="1" u="sng" dirty="0">
                <a:solidFill>
                  <a:srgbClr val="00B050"/>
                </a:solidFill>
              </a:rPr>
              <a:t>-20</a:t>
            </a:r>
          </a:p>
          <a:p>
            <a:r>
              <a:rPr lang="es-MX" b="1" dirty="0">
                <a:solidFill>
                  <a:srgbClr val="00B050"/>
                </a:solidFill>
              </a:rPr>
              <a:t>Tipo de Dato: </a:t>
            </a:r>
            <a:r>
              <a:rPr lang="es-MX" b="1" u="sng" dirty="0">
                <a:solidFill>
                  <a:srgbClr val="00B050"/>
                </a:solidFill>
              </a:rPr>
              <a:t>ENTERO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36</a:t>
            </a:fld>
            <a:endParaRPr lang="es-MX"/>
          </a:p>
        </p:txBody>
      </p:sp>
      <p:grpSp>
        <p:nvGrpSpPr>
          <p:cNvPr id="57" name="56 Grupo"/>
          <p:cNvGrpSpPr/>
          <p:nvPr/>
        </p:nvGrpSpPr>
        <p:grpSpPr>
          <a:xfrm>
            <a:off x="1899146" y="2846472"/>
            <a:ext cx="4444714" cy="2568099"/>
            <a:chOff x="1899147" y="1909458"/>
            <a:chExt cx="4444714" cy="2568099"/>
          </a:xfrm>
        </p:grpSpPr>
        <p:cxnSp>
          <p:nvCxnSpPr>
            <p:cNvPr id="7" name="6 Conector recto"/>
            <p:cNvCxnSpPr/>
            <p:nvPr/>
          </p:nvCxnSpPr>
          <p:spPr>
            <a:xfrm flipH="1">
              <a:off x="1899147" y="2060848"/>
              <a:ext cx="8557" cy="5314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8 Conector recto"/>
            <p:cNvCxnSpPr/>
            <p:nvPr/>
          </p:nvCxnSpPr>
          <p:spPr>
            <a:xfrm>
              <a:off x="2801442" y="190945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1899147" y="2592288"/>
              <a:ext cx="902295" cy="82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2195737" y="2562946"/>
              <a:ext cx="0" cy="10820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14 Elipse"/>
            <p:cNvSpPr/>
            <p:nvPr/>
          </p:nvSpPr>
          <p:spPr>
            <a:xfrm>
              <a:off x="3862831" y="2514900"/>
              <a:ext cx="328016" cy="2973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2</a:t>
              </a:r>
            </a:p>
          </p:txBody>
        </p:sp>
        <p:sp>
          <p:nvSpPr>
            <p:cNvPr id="17" name="16 Elipse"/>
            <p:cNvSpPr/>
            <p:nvPr/>
          </p:nvSpPr>
          <p:spPr>
            <a:xfrm>
              <a:off x="2293683" y="2636912"/>
              <a:ext cx="288032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1</a:t>
              </a:r>
            </a:p>
          </p:txBody>
        </p:sp>
        <p:cxnSp>
          <p:nvCxnSpPr>
            <p:cNvPr id="20" name="19 Conector recto"/>
            <p:cNvCxnSpPr/>
            <p:nvPr/>
          </p:nvCxnSpPr>
          <p:spPr>
            <a:xfrm>
              <a:off x="5004048" y="2060848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04048" y="2780928"/>
              <a:ext cx="7200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 flipV="1">
              <a:off x="5724128" y="2033228"/>
              <a:ext cx="0" cy="747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27 Conector recto"/>
            <p:cNvCxnSpPr/>
            <p:nvPr/>
          </p:nvCxnSpPr>
          <p:spPr>
            <a:xfrm>
              <a:off x="5364088" y="2780928"/>
              <a:ext cx="0" cy="16966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28 Elipse"/>
            <p:cNvSpPr/>
            <p:nvPr/>
          </p:nvSpPr>
          <p:spPr>
            <a:xfrm>
              <a:off x="6036433" y="1971078"/>
              <a:ext cx="307428" cy="2880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3</a:t>
              </a:r>
            </a:p>
          </p:txBody>
        </p:sp>
        <p:sp>
          <p:nvSpPr>
            <p:cNvPr id="35" name="34 Elipse"/>
            <p:cNvSpPr/>
            <p:nvPr/>
          </p:nvSpPr>
          <p:spPr>
            <a:xfrm>
              <a:off x="5525191" y="2842059"/>
              <a:ext cx="309145" cy="2889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4</a:t>
              </a:r>
            </a:p>
          </p:txBody>
        </p:sp>
        <p:sp>
          <p:nvSpPr>
            <p:cNvPr id="43" name="42 Elipse"/>
            <p:cNvSpPr/>
            <p:nvPr/>
          </p:nvSpPr>
          <p:spPr>
            <a:xfrm>
              <a:off x="2936869" y="3645024"/>
              <a:ext cx="252027" cy="32335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5</a:t>
              </a:r>
            </a:p>
          </p:txBody>
        </p:sp>
      </p:grpSp>
      <p:sp>
        <p:nvSpPr>
          <p:cNvPr id="58" name="57 CuadroTexto"/>
          <p:cNvSpPr txBox="1"/>
          <p:nvPr/>
        </p:nvSpPr>
        <p:spPr>
          <a:xfrm>
            <a:off x="2301549" y="4005066"/>
            <a:ext cx="364436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sz="1400" dirty="0"/>
              <a:t>-6</a:t>
            </a:r>
          </a:p>
        </p:txBody>
      </p:sp>
      <p:sp>
        <p:nvSpPr>
          <p:cNvPr id="59" name="58 CuadroTexto"/>
          <p:cNvSpPr txBox="1"/>
          <p:nvPr/>
        </p:nvSpPr>
        <p:spPr>
          <a:xfrm>
            <a:off x="3901084" y="3796233"/>
            <a:ext cx="353473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60" name="59 CuadroTexto"/>
          <p:cNvSpPr txBox="1"/>
          <p:nvPr/>
        </p:nvSpPr>
        <p:spPr>
          <a:xfrm>
            <a:off x="6406005" y="3053993"/>
            <a:ext cx="36443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61" name="60 CuadroTexto"/>
          <p:cNvSpPr txBox="1"/>
          <p:nvPr/>
        </p:nvSpPr>
        <p:spPr>
          <a:xfrm>
            <a:off x="5544108" y="4198159"/>
            <a:ext cx="50405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16</a:t>
            </a:r>
          </a:p>
        </p:txBody>
      </p:sp>
      <p:sp>
        <p:nvSpPr>
          <p:cNvPr id="62" name="61 CuadroTexto"/>
          <p:cNvSpPr txBox="1"/>
          <p:nvPr/>
        </p:nvSpPr>
        <p:spPr>
          <a:xfrm>
            <a:off x="3193523" y="4919938"/>
            <a:ext cx="50508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-4</a:t>
            </a:r>
          </a:p>
        </p:txBody>
      </p:sp>
      <p:pic>
        <p:nvPicPr>
          <p:cNvPr id="63" name="Picture 2" descr="http://t2.gstatic.com/images?q=tbn:ANd9GcQRD0MnuRSHSi7PYb-auSybgSQHaJhWPtpYWtyCFDWXylpXPNZ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8" y="4293098"/>
            <a:ext cx="1397893" cy="2242947"/>
          </a:xfrm>
          <a:prstGeom prst="rect">
            <a:avLst/>
          </a:prstGeom>
          <a:noFill/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424" y="936820"/>
            <a:ext cx="4063603" cy="969234"/>
          </a:xfrm>
          <a:prstGeom prst="rect">
            <a:avLst/>
          </a:prstGeom>
        </p:spPr>
      </p:pic>
      <p:cxnSp>
        <p:nvCxnSpPr>
          <p:cNvPr id="21" name="Conector recto 20"/>
          <p:cNvCxnSpPr/>
          <p:nvPr/>
        </p:nvCxnSpPr>
        <p:spPr>
          <a:xfrm>
            <a:off x="3563888" y="2970242"/>
            <a:ext cx="0" cy="4530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>
            <a:off x="4139951" y="2997862"/>
            <a:ext cx="0" cy="4254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>
            <a:off x="3563890" y="3423325"/>
            <a:ext cx="5760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/>
          <p:cNvCxnSpPr/>
          <p:nvPr/>
        </p:nvCxnSpPr>
        <p:spPr>
          <a:xfrm>
            <a:off x="3775516" y="3423327"/>
            <a:ext cx="0" cy="11587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/>
          <p:cNvCxnSpPr/>
          <p:nvPr/>
        </p:nvCxnSpPr>
        <p:spPr>
          <a:xfrm>
            <a:off x="2195736" y="4567491"/>
            <a:ext cx="15797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2801441" y="4582038"/>
            <a:ext cx="0" cy="832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/>
          <p:cNvCxnSpPr/>
          <p:nvPr/>
        </p:nvCxnSpPr>
        <p:spPr>
          <a:xfrm>
            <a:off x="2801441" y="5414569"/>
            <a:ext cx="25626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/>
          <p:cNvCxnSpPr/>
          <p:nvPr/>
        </p:nvCxnSpPr>
        <p:spPr>
          <a:xfrm>
            <a:off x="3775516" y="5414571"/>
            <a:ext cx="0" cy="5347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14 Elipse"/>
          <p:cNvSpPr/>
          <p:nvPr/>
        </p:nvSpPr>
        <p:spPr>
          <a:xfrm>
            <a:off x="3862830" y="5419042"/>
            <a:ext cx="328016" cy="2973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6</a:t>
            </a:r>
          </a:p>
        </p:txBody>
      </p:sp>
      <p:sp>
        <p:nvSpPr>
          <p:cNvPr id="65" name="60 CuadroTexto"/>
          <p:cNvSpPr txBox="1"/>
          <p:nvPr/>
        </p:nvSpPr>
        <p:spPr>
          <a:xfrm>
            <a:off x="4190847" y="5725976"/>
            <a:ext cx="813201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-20</a:t>
            </a:r>
          </a:p>
        </p:txBody>
      </p:sp>
      <p:sp>
        <p:nvSpPr>
          <p:cNvPr id="66" name="CuadroTexto 65"/>
          <p:cNvSpPr txBox="1"/>
          <p:nvPr/>
        </p:nvSpPr>
        <p:spPr>
          <a:xfrm>
            <a:off x="4788022" y="1421437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370942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Inecuación racional</a:t>
            </a:r>
            <a:endParaRPr lang="es-ES" b="1" dirty="0"/>
          </a:p>
        </p:txBody>
      </p:sp>
      <p:sp>
        <p:nvSpPr>
          <p:cNvPr id="45060" name="AutoShape 4" descr="https://tutellus-files.s3.amazonaws.com/clases/1922/detalle/13716460798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37</a:t>
            </a:fld>
            <a:endParaRPr lang="es-MX"/>
          </a:p>
        </p:txBody>
      </p:sp>
      <p:pic>
        <p:nvPicPr>
          <p:cNvPr id="7" name="Picture 8" descr="http://us.cdn4.123rf.com/168nwm/limbi007/limbi0071106/limbi007110600025/9818210-orange-dibujos-animados-con-un-simbolo-abstracto-de-idea-aislado-en-blanc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2204864"/>
            <a:ext cx="1888232" cy="1888232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10" y="1708820"/>
            <a:ext cx="523920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uadroTexto 2"/>
          <p:cNvSpPr txBox="1"/>
          <p:nvPr/>
        </p:nvSpPr>
        <p:spPr>
          <a:xfrm>
            <a:off x="1331640" y="4606282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Para  verificar suponga lo siguiente:</a:t>
            </a:r>
          </a:p>
          <a:p>
            <a:r>
              <a:rPr lang="es-MX" dirty="0"/>
              <a:t>	X=2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123728" y="296431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552199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Solución de una desigualdad racional</a:t>
            </a:r>
          </a:p>
        </p:txBody>
      </p:sp>
      <p:sp>
        <p:nvSpPr>
          <p:cNvPr id="45060" name="AutoShape 4" descr="https://tutellus-files.s3.amazonaws.com/clases/1922/detalle/13716460798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38</a:t>
            </a:fld>
            <a:endParaRPr lang="es-MX"/>
          </a:p>
        </p:txBody>
      </p:sp>
      <p:pic>
        <p:nvPicPr>
          <p:cNvPr id="7" name="Picture 6" descr="http://t2.gstatic.com/images?q=tbn:ANd9GcT-rWmqxSgEAXt8BhC-0M1qMpwCOywDoaRB1W7FsBaZWpgO-P-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4437114"/>
            <a:ext cx="1943100" cy="1943101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564904"/>
            <a:ext cx="589357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uadroTexto 7"/>
          <p:cNvSpPr txBox="1"/>
          <p:nvPr/>
        </p:nvSpPr>
        <p:spPr>
          <a:xfrm>
            <a:off x="1835696" y="406778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927118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t2.gstatic.com/images?q=tbn:ANd9GcSVUQyF9ZDsBWcMmqm2qX_mu1GS0PzfpHBhZC1aJXjjZVpvqZj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4" y="4133344"/>
            <a:ext cx="1990725" cy="2295526"/>
          </a:xfrm>
          <a:prstGeom prst="rect">
            <a:avLst/>
          </a:prstGeom>
          <a:noFill/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1520" y="2197224"/>
            <a:ext cx="7772400" cy="3031976"/>
          </a:xfrm>
        </p:spPr>
        <p:txBody>
          <a:bodyPr/>
          <a:lstStyle/>
          <a:p>
            <a:pPr algn="ctr"/>
            <a:r>
              <a:rPr lang="es-MX" sz="4000" dirty="0">
                <a:effectLst/>
              </a:rPr>
              <a:t>Convertir los siguientes enunciados(proposiciones) a expresiones lógicas y/o relacionales válidas, según correspondan algorítmicamente.</a:t>
            </a:r>
            <a:endParaRPr lang="es-MX" sz="40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39057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Datos de personas</a:t>
            </a:r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5526171"/>
              </p:ext>
            </p:extLst>
          </p:nvPr>
        </p:nvGraphicFramePr>
        <p:xfrm>
          <a:off x="611560" y="1340770"/>
          <a:ext cx="7920880" cy="1380153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792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9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rgbClr val="0070C0"/>
                          </a:solidFill>
                          <a:effectLst/>
                        </a:rPr>
                        <a:t>Sexo</a:t>
                      </a:r>
                      <a:r>
                        <a:rPr lang="es-MX" sz="1400" dirty="0">
                          <a:effectLst/>
                        </a:rPr>
                        <a:t> (‘F’=Femenino o ‘M’=Masculino)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rgbClr val="0070C0"/>
                          </a:solidFill>
                          <a:effectLst/>
                        </a:rPr>
                        <a:t>Edad</a:t>
                      </a:r>
                      <a:r>
                        <a:rPr lang="es-MX" sz="1400" dirty="0">
                          <a:effectLst/>
                        </a:rPr>
                        <a:t> (Numérico entero)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 err="1">
                          <a:solidFill>
                            <a:srgbClr val="0070C0"/>
                          </a:solidFill>
                          <a:effectLst/>
                        </a:rPr>
                        <a:t>ColorOjos</a:t>
                      </a:r>
                      <a:r>
                        <a:rPr lang="es-MX" sz="14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s-MX" sz="1400" dirty="0">
                          <a:effectLst/>
                        </a:rPr>
                        <a:t>(‘C’=”Castaño”, ’A’=”Azul”, ’V’=”Verde”, ’O’=”Otro”)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rgbClr val="0070C0"/>
                          </a:solidFill>
                          <a:effectLst/>
                        </a:rPr>
                        <a:t>Peso</a:t>
                      </a:r>
                      <a:r>
                        <a:rPr lang="es-MX" sz="1400" dirty="0">
                          <a:effectLst/>
                        </a:rPr>
                        <a:t> (Numérico fraccionario, unidad de medida kg)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rgbClr val="0070C0"/>
                          </a:solidFill>
                          <a:effectLst/>
                        </a:rPr>
                        <a:t>Estatura</a:t>
                      </a:r>
                      <a:r>
                        <a:rPr lang="es-MX" sz="1400" dirty="0">
                          <a:effectLst/>
                        </a:rPr>
                        <a:t> (Numérico fraccionario, unidad de medida m)</a:t>
                      </a:r>
                      <a:endParaRPr lang="es-MX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40</a:t>
            </a:fld>
            <a:endParaRPr lang="es-MX"/>
          </a:p>
        </p:txBody>
      </p:sp>
      <p:sp>
        <p:nvSpPr>
          <p:cNvPr id="9" name="8 Rectángulo"/>
          <p:cNvSpPr/>
          <p:nvPr/>
        </p:nvSpPr>
        <p:spPr>
          <a:xfrm>
            <a:off x="251520" y="3140970"/>
            <a:ext cx="864096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800" b="1" dirty="0"/>
              <a:t>Proposiciones (Simples y/o Compuestas)</a:t>
            </a:r>
          </a:p>
          <a:p>
            <a:pPr marL="342900" indent="-342900">
              <a:buFont typeface="+mj-lt"/>
              <a:buAutoNum type="arabicPeriod"/>
            </a:pPr>
            <a:endParaRPr lang="es-MX" sz="2000" dirty="0"/>
          </a:p>
          <a:p>
            <a:pPr marL="342900" indent="-342900">
              <a:buFont typeface="+mj-lt"/>
              <a:buAutoNum type="arabicPeriod"/>
            </a:pPr>
            <a:r>
              <a:rPr lang="es-MX" sz="2000" dirty="0"/>
              <a:t>Mujer. 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000" b="1" dirty="0">
                <a:solidFill>
                  <a:srgbClr val="0070C0"/>
                </a:solidFill>
              </a:rPr>
              <a:t>Hombre</a:t>
            </a:r>
            <a:r>
              <a:rPr lang="es-MX" sz="2000" dirty="0"/>
              <a:t> de </a:t>
            </a:r>
            <a:r>
              <a:rPr lang="es-MX" sz="2000" dirty="0">
                <a:solidFill>
                  <a:srgbClr val="FFC000"/>
                </a:solidFill>
              </a:rPr>
              <a:t>edad menor a 30 años</a:t>
            </a:r>
            <a:r>
              <a:rPr lang="es-MX" sz="20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000" b="1" dirty="0">
                <a:solidFill>
                  <a:srgbClr val="0070C0"/>
                </a:solidFill>
              </a:rPr>
              <a:t>Mujer</a:t>
            </a:r>
            <a:r>
              <a:rPr lang="es-MX" sz="2000" dirty="0"/>
              <a:t> entre </a:t>
            </a:r>
            <a:r>
              <a:rPr lang="es-MX" sz="2000" b="1" dirty="0">
                <a:solidFill>
                  <a:srgbClr val="FFC000"/>
                </a:solidFill>
              </a:rPr>
              <a:t>18 y 25 años</a:t>
            </a:r>
            <a:r>
              <a:rPr lang="es-MX" sz="20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000" b="1" dirty="0">
                <a:solidFill>
                  <a:srgbClr val="0070C0"/>
                </a:solidFill>
              </a:rPr>
              <a:t>Mujer</a:t>
            </a:r>
            <a:r>
              <a:rPr lang="es-MX" sz="2000" dirty="0"/>
              <a:t> de </a:t>
            </a:r>
            <a:r>
              <a:rPr lang="es-MX" sz="2000" b="1" dirty="0">
                <a:solidFill>
                  <a:srgbClr val="FFC000"/>
                </a:solidFill>
              </a:rPr>
              <a:t>ojos verdes o azules</a:t>
            </a:r>
            <a:r>
              <a:rPr lang="es-MX" sz="2000" dirty="0"/>
              <a:t>, con una </a:t>
            </a:r>
            <a:r>
              <a:rPr lang="es-MX" sz="2000" b="1" dirty="0">
                <a:solidFill>
                  <a:srgbClr val="7030A0"/>
                </a:solidFill>
              </a:rPr>
              <a:t>estatura mayor a 1.60m</a:t>
            </a:r>
            <a:r>
              <a:rPr lang="es-MX" sz="20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000" b="1" dirty="0">
                <a:solidFill>
                  <a:srgbClr val="0070C0"/>
                </a:solidFill>
              </a:rPr>
              <a:t>Hombre</a:t>
            </a:r>
            <a:r>
              <a:rPr lang="es-MX" sz="2000" dirty="0"/>
              <a:t> con </a:t>
            </a:r>
            <a:r>
              <a:rPr lang="es-MX" sz="2000" b="1" dirty="0">
                <a:solidFill>
                  <a:srgbClr val="FFC000"/>
                </a:solidFill>
              </a:rPr>
              <a:t>peso menor a 90kg</a:t>
            </a:r>
            <a:r>
              <a:rPr lang="es-MX" sz="2000" dirty="0"/>
              <a:t>, con </a:t>
            </a:r>
            <a:r>
              <a:rPr lang="es-MX" sz="2000" b="1" dirty="0">
                <a:solidFill>
                  <a:srgbClr val="7030A0"/>
                </a:solidFill>
              </a:rPr>
              <a:t>ojos castaños </a:t>
            </a:r>
            <a:r>
              <a:rPr lang="es-MX" sz="2000" dirty="0"/>
              <a:t>y  </a:t>
            </a:r>
            <a:r>
              <a:rPr lang="es-MX" sz="2000" b="1" dirty="0">
                <a:solidFill>
                  <a:srgbClr val="00B050"/>
                </a:solidFill>
              </a:rPr>
              <a:t>mayor de edad.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000" dirty="0"/>
              <a:t>Persona con </a:t>
            </a:r>
            <a:r>
              <a:rPr lang="es-MX" sz="2000" dirty="0">
                <a:solidFill>
                  <a:srgbClr val="00B0F0"/>
                </a:solidFill>
              </a:rPr>
              <a:t>color de ojos </a:t>
            </a:r>
            <a:r>
              <a:rPr lang="es-MX" sz="2000" dirty="0">
                <a:solidFill>
                  <a:srgbClr val="FFC000"/>
                </a:solidFill>
              </a:rPr>
              <a:t>distintos a verde</a:t>
            </a:r>
            <a:r>
              <a:rPr lang="es-MX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0111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Posible Respuesta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92500" lnSpcReduction="20000"/>
          </a:bodyPr>
          <a:lstStyle/>
          <a:p>
            <a:r>
              <a:rPr lang="es-MX" b="1" dirty="0">
                <a:solidFill>
                  <a:srgbClr val="00B050"/>
                </a:solidFill>
              </a:rPr>
              <a:t>Sexo=‘M’</a:t>
            </a:r>
          </a:p>
          <a:p>
            <a:r>
              <a:rPr lang="es-MX" b="1" dirty="0">
                <a:solidFill>
                  <a:srgbClr val="00B050"/>
                </a:solidFill>
              </a:rPr>
              <a:t>Edad=25</a:t>
            </a:r>
          </a:p>
          <a:p>
            <a:endParaRPr lang="es-MX" dirty="0"/>
          </a:p>
          <a:p>
            <a:r>
              <a:rPr lang="es-MX" dirty="0"/>
              <a:t>R =  Sexo == ‘M’  AND  Edad  &lt;  30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b="1" dirty="0">
                <a:solidFill>
                  <a:srgbClr val="00B050"/>
                </a:solidFill>
              </a:rPr>
              <a:t>R= </a:t>
            </a:r>
            <a:r>
              <a:rPr lang="es-MX" b="1" u="sng" dirty="0">
                <a:solidFill>
                  <a:srgbClr val="00B050"/>
                </a:solidFill>
              </a:rPr>
              <a:t>True</a:t>
            </a:r>
          </a:p>
          <a:p>
            <a:r>
              <a:rPr lang="es-MX" b="1" dirty="0">
                <a:solidFill>
                  <a:srgbClr val="00B050"/>
                </a:solidFill>
              </a:rPr>
              <a:t>Tipo de Dato: </a:t>
            </a:r>
            <a:r>
              <a:rPr lang="es-MX" b="1" u="sng" dirty="0">
                <a:solidFill>
                  <a:srgbClr val="00B050"/>
                </a:solidFill>
              </a:rPr>
              <a:t>BOOLEAN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41</a:t>
            </a:fld>
            <a:endParaRPr lang="es-MX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4 Rectángulo"/>
              <p:cNvSpPr/>
              <p:nvPr/>
            </p:nvSpPr>
            <p:spPr>
              <a:xfrm>
                <a:off x="4408090" y="836712"/>
                <a:ext cx="4473633" cy="369332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s-MX" b="1" dirty="0">
                          <a:solidFill>
                            <a:srgbClr val="0070C0"/>
                          </a:solidFill>
                        </a:rPr>
                        <m:t>Hombre</m:t>
                      </m:r>
                      <m:r>
                        <m:rPr>
                          <m:nor/>
                        </m:rPr>
                        <a:rPr lang="es-MX" b="1" dirty="0">
                          <a:solidFill>
                            <a:srgbClr val="0070C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s-MX" b="1" dirty="0">
                          <a:solidFill>
                            <a:srgbClr val="0070C0"/>
                          </a:solidFill>
                        </a:rPr>
                        <m:t>de</m:t>
                      </m:r>
                      <m:r>
                        <m:rPr>
                          <m:nor/>
                        </m:rPr>
                        <a:rPr lang="es-MX" b="1" dirty="0">
                          <a:solidFill>
                            <a:srgbClr val="0070C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s-MX" b="1" dirty="0">
                          <a:solidFill>
                            <a:srgbClr val="0070C0"/>
                          </a:solidFill>
                        </a:rPr>
                        <m:t>edad</m:t>
                      </m:r>
                      <m:r>
                        <m:rPr>
                          <m:nor/>
                        </m:rPr>
                        <a:rPr lang="es-MX" b="1" dirty="0">
                          <a:solidFill>
                            <a:srgbClr val="0070C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s-MX" b="1" dirty="0">
                          <a:solidFill>
                            <a:srgbClr val="0070C0"/>
                          </a:solidFill>
                        </a:rPr>
                        <m:t>menor</m:t>
                      </m:r>
                      <m:r>
                        <m:rPr>
                          <m:nor/>
                        </m:rPr>
                        <a:rPr lang="es-MX" b="1" dirty="0">
                          <a:solidFill>
                            <a:srgbClr val="0070C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s-MX" b="1" dirty="0">
                          <a:solidFill>
                            <a:srgbClr val="0070C0"/>
                          </a:solidFill>
                        </a:rPr>
                        <m:t>a</m:t>
                      </m:r>
                      <m:r>
                        <m:rPr>
                          <m:nor/>
                        </m:rPr>
                        <a:rPr lang="es-MX" b="1" dirty="0">
                          <a:solidFill>
                            <a:srgbClr val="0070C0"/>
                          </a:solidFill>
                        </a:rPr>
                        <m:t> 30 </m:t>
                      </m:r>
                      <m:r>
                        <m:rPr>
                          <m:nor/>
                        </m:rPr>
                        <a:rPr lang="es-MX" b="1" dirty="0">
                          <a:solidFill>
                            <a:srgbClr val="0070C0"/>
                          </a:solidFill>
                        </a:rPr>
                        <m:t>a</m:t>
                      </m:r>
                      <m:r>
                        <m:rPr>
                          <m:nor/>
                        </m:rPr>
                        <a:rPr lang="es-MX" b="1" dirty="0">
                          <a:solidFill>
                            <a:srgbClr val="0070C0"/>
                          </a:solidFill>
                        </a:rPr>
                        <m:t>ñ</m:t>
                      </m:r>
                      <m:r>
                        <m:rPr>
                          <m:nor/>
                        </m:rPr>
                        <a:rPr lang="es-MX" b="1" dirty="0">
                          <a:solidFill>
                            <a:srgbClr val="0070C0"/>
                          </a:solidFill>
                        </a:rPr>
                        <m:t>os</m:t>
                      </m:r>
                      <m:r>
                        <m:rPr>
                          <m:nor/>
                        </m:rPr>
                        <a:rPr lang="es-MX" b="1" dirty="0">
                          <a:solidFill>
                            <a:srgbClr val="0070C0"/>
                          </a:solidFill>
                        </a:rPr>
                        <m:t>.</m:t>
                      </m:r>
                    </m:oMath>
                  </m:oMathPara>
                </a14:m>
                <a:endParaRPr lang="es-MX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4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8090" y="836712"/>
                <a:ext cx="4473633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58 CuadroTexto"/>
          <p:cNvSpPr txBox="1"/>
          <p:nvPr/>
        </p:nvSpPr>
        <p:spPr>
          <a:xfrm>
            <a:off x="4499992" y="4715852"/>
            <a:ext cx="72008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True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1979712" y="2897324"/>
            <a:ext cx="4680520" cy="2259868"/>
            <a:chOff x="2159732" y="2416696"/>
            <a:chExt cx="4680520" cy="2259868"/>
          </a:xfrm>
        </p:grpSpPr>
        <p:cxnSp>
          <p:nvCxnSpPr>
            <p:cNvPr id="7" name="6 Conector recto"/>
            <p:cNvCxnSpPr/>
            <p:nvPr/>
          </p:nvCxnSpPr>
          <p:spPr>
            <a:xfrm>
              <a:off x="2159732" y="2444316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8 Conector recto"/>
            <p:cNvCxnSpPr/>
            <p:nvPr/>
          </p:nvCxnSpPr>
          <p:spPr>
            <a:xfrm>
              <a:off x="3671900" y="2444316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2159732" y="3164396"/>
              <a:ext cx="151216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2735796" y="3164396"/>
              <a:ext cx="0" cy="864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14 Elipse"/>
            <p:cNvSpPr/>
            <p:nvPr/>
          </p:nvSpPr>
          <p:spPr>
            <a:xfrm>
              <a:off x="2824451" y="3200400"/>
              <a:ext cx="432048" cy="4680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1</a:t>
              </a:r>
            </a:p>
          </p:txBody>
        </p:sp>
        <p:cxnSp>
          <p:nvCxnSpPr>
            <p:cNvPr id="20" name="19 Conector recto"/>
            <p:cNvCxnSpPr/>
            <p:nvPr/>
          </p:nvCxnSpPr>
          <p:spPr>
            <a:xfrm>
              <a:off x="5256076" y="2444316"/>
              <a:ext cx="0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256076" y="3164396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 flipV="1">
              <a:off x="6804248" y="2416696"/>
              <a:ext cx="0" cy="747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27 Conector recto"/>
            <p:cNvCxnSpPr/>
            <p:nvPr/>
          </p:nvCxnSpPr>
          <p:spPr>
            <a:xfrm>
              <a:off x="5616116" y="3164396"/>
              <a:ext cx="0" cy="864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28 Elipse"/>
            <p:cNvSpPr/>
            <p:nvPr/>
          </p:nvSpPr>
          <p:spPr>
            <a:xfrm>
              <a:off x="5652120" y="3200400"/>
              <a:ext cx="376611" cy="4680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2</a:t>
              </a:r>
            </a:p>
          </p:txBody>
        </p:sp>
        <p:cxnSp>
          <p:nvCxnSpPr>
            <p:cNvPr id="31" name="30 Conector recto"/>
            <p:cNvCxnSpPr/>
            <p:nvPr/>
          </p:nvCxnSpPr>
          <p:spPr>
            <a:xfrm>
              <a:off x="2735796" y="4028492"/>
              <a:ext cx="28803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33 Conector recto"/>
            <p:cNvCxnSpPr/>
            <p:nvPr/>
          </p:nvCxnSpPr>
          <p:spPr>
            <a:xfrm>
              <a:off x="4175956" y="4028492"/>
              <a:ext cx="0" cy="6480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34 Elipse"/>
            <p:cNvSpPr/>
            <p:nvPr/>
          </p:nvSpPr>
          <p:spPr>
            <a:xfrm>
              <a:off x="4211960" y="4077072"/>
              <a:ext cx="360040" cy="5040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/>
                <a:t>3</a:t>
              </a:r>
            </a:p>
          </p:txBody>
        </p:sp>
        <p:sp>
          <p:nvSpPr>
            <p:cNvPr id="58" name="57 CuadroTexto"/>
            <p:cNvSpPr txBox="1"/>
            <p:nvPr/>
          </p:nvSpPr>
          <p:spPr>
            <a:xfrm>
              <a:off x="3287264" y="3336407"/>
              <a:ext cx="888692" cy="369332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/>
                <a:t>True</a:t>
              </a:r>
            </a:p>
          </p:txBody>
        </p:sp>
        <p:sp>
          <p:nvSpPr>
            <p:cNvPr id="60" name="59 CuadroTexto"/>
            <p:cNvSpPr txBox="1"/>
            <p:nvPr/>
          </p:nvSpPr>
          <p:spPr>
            <a:xfrm>
              <a:off x="6084168" y="3491716"/>
              <a:ext cx="739513" cy="369332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r>
                <a:rPr lang="es-MX" dirty="0"/>
                <a:t>True</a:t>
              </a:r>
            </a:p>
          </p:txBody>
        </p:sp>
      </p:grpSp>
      <p:pic>
        <p:nvPicPr>
          <p:cNvPr id="33" name="Picture 4" descr="http://t3.gstatic.com/images?q=tbn:ANd9GcQXfFNkhZpmKP7fikFBqWFPWDi8j5F9Tzgktdjo55WSI1fCzMG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4230" y="5014022"/>
            <a:ext cx="2257493" cy="13591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253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La dificultad de pensar algorítmicamente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idx="1"/>
          </p:nvPr>
        </p:nvSpPr>
        <p:spPr>
          <a:xfrm>
            <a:off x="457200" y="1500174"/>
            <a:ext cx="4402832" cy="4753740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es-MX" sz="2400" dirty="0"/>
              <a:t>¿Como poder pensar en forma de algoritmos?</a:t>
            </a:r>
          </a:p>
          <a:p>
            <a:pPr marL="109728" indent="0" algn="just">
              <a:buNone/>
            </a:pPr>
            <a:endParaRPr lang="es-MX" sz="2400" dirty="0"/>
          </a:p>
          <a:p>
            <a:pPr marL="109728" indent="0" algn="just">
              <a:buNone/>
            </a:pPr>
            <a:r>
              <a:rPr lang="es-MX" sz="2400" dirty="0"/>
              <a:t>¿Cómo pensar en formas de pequeños pasos que nos lleven a la solución de un gran problema?</a:t>
            </a:r>
          </a:p>
          <a:p>
            <a:pPr marL="109728" indent="0" algn="just">
              <a:buNone/>
            </a:pPr>
            <a:endParaRPr lang="es-MX" sz="2400" dirty="0"/>
          </a:p>
          <a:p>
            <a:pPr marL="109728" indent="0" algn="just">
              <a:buNone/>
            </a:pPr>
            <a:r>
              <a:rPr lang="es-MX" sz="2400" dirty="0">
                <a:solidFill>
                  <a:srgbClr val="0070C0"/>
                </a:solidFill>
              </a:rPr>
              <a:t>Para lograrlo se debe intentar este esfuerzo en cualquier actividad cotidiana.</a:t>
            </a:r>
            <a:endParaRPr lang="es-MX" sz="2400" b="1" dirty="0">
              <a:solidFill>
                <a:srgbClr val="0070C0"/>
              </a:solidFill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42</a:t>
            </a:fld>
            <a:endParaRPr lang="es-MX"/>
          </a:p>
        </p:txBody>
      </p:sp>
      <p:pic>
        <p:nvPicPr>
          <p:cNvPr id="8194" name="Picture 2" descr="http://3.bp.blogspot.com/-66xRs3DdcLY/UvpJ97zT7_I/AAAAAAAAAB0/VlDgvCTxNDc/s1600/pseudocodigo-par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017975"/>
            <a:ext cx="3851920" cy="36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Proverbio Chino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  <a:p>
            <a:r>
              <a:rPr lang="es-MX" dirty="0"/>
              <a:t>Dime algo, y lo olvidare.</a:t>
            </a:r>
          </a:p>
          <a:p>
            <a:endParaRPr lang="es-MX" dirty="0"/>
          </a:p>
          <a:p>
            <a:r>
              <a:rPr lang="es-MX" dirty="0"/>
              <a:t>Enséñame algo, y lo recordare.</a:t>
            </a:r>
          </a:p>
          <a:p>
            <a:endParaRPr lang="es-MX" dirty="0"/>
          </a:p>
          <a:p>
            <a:r>
              <a:rPr lang="es-MX" dirty="0"/>
              <a:t>Hazme participe de algo, y lo aprenderé.</a:t>
            </a:r>
          </a:p>
        </p:txBody>
      </p:sp>
      <p:pic>
        <p:nvPicPr>
          <p:cNvPr id="1026" name="Picture 2" descr="http://t1.gstatic.com/images?q=tbn:ANd9GcR9gryv8_yo9W1y2hcTokesRBSVnd5NxHAOEU085ClZNvpqgWq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30" y="4869160"/>
            <a:ext cx="2924175" cy="15621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Comentario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endParaRPr lang="es-MX" b="1" dirty="0"/>
          </a:p>
          <a:p>
            <a:pPr algn="just"/>
            <a:r>
              <a:rPr lang="es-MX" dirty="0"/>
              <a:t>“Construir software requiere definir procesos y apegarse a esos procesos con </a:t>
            </a:r>
            <a:r>
              <a:rPr lang="es-MX" b="1" i="1" u="sng" dirty="0">
                <a:solidFill>
                  <a:srgbClr val="00B0F0"/>
                </a:solidFill>
              </a:rPr>
              <a:t>disciplina</a:t>
            </a:r>
            <a:r>
              <a:rPr lang="es-MX" b="1" dirty="0"/>
              <a:t>.”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“Los </a:t>
            </a:r>
            <a:r>
              <a:rPr lang="es-MX" b="1" i="1" u="sng" dirty="0">
                <a:solidFill>
                  <a:srgbClr val="00B0F0"/>
                </a:solidFill>
              </a:rPr>
              <a:t>estándar de código </a:t>
            </a:r>
            <a:r>
              <a:rPr lang="es-MX" dirty="0"/>
              <a:t>permiten a los lectores entender el código más rápido.”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Un </a:t>
            </a:r>
            <a:r>
              <a:rPr lang="es-MX" b="1" i="1" u="sng" dirty="0">
                <a:solidFill>
                  <a:srgbClr val="00B0F0"/>
                </a:solidFill>
              </a:rPr>
              <a:t>buen programador </a:t>
            </a:r>
            <a:r>
              <a:rPr lang="es-MX" dirty="0"/>
              <a:t>siempre se preocupa de que su código sea fácil de entender por otras personas ( e incluso por él mismo en unas semanas más adelante).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Para tener éxito al diseñar y construir un software necesitaremos disciplina</a:t>
            </a:r>
            <a:r>
              <a:rPr lang="es-MX" dirty="0"/>
              <a:t>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s-MX" sz="2000" dirty="0"/>
          </a:p>
          <a:p>
            <a:pPr lvl="0"/>
            <a:r>
              <a:rPr lang="es-MX" sz="2000" dirty="0"/>
              <a:t>80% del costo de vida de un software es el mantenimiento.</a:t>
            </a:r>
          </a:p>
          <a:p>
            <a:pPr lvl="0"/>
            <a:endParaRPr lang="es-ES" sz="2000" dirty="0"/>
          </a:p>
          <a:p>
            <a:pPr lvl="0"/>
            <a:r>
              <a:rPr lang="es-MX" sz="2000" dirty="0"/>
              <a:t>Difícilmente el mantenimiento de cualquier software es realizado por el autor original.</a:t>
            </a:r>
            <a:endParaRPr lang="es-ES" sz="2000" dirty="0"/>
          </a:p>
          <a:p>
            <a:endParaRPr lang="es-MX" sz="2000" dirty="0"/>
          </a:p>
          <a:p>
            <a:pPr lvl="0"/>
            <a:r>
              <a:rPr lang="es-MX" sz="2000" dirty="0"/>
              <a:t>Las normas de código mejoran la legibilidad del software, permitiendo a los ingenieros entender nuevo código más rápido y a profundidad.</a:t>
            </a:r>
          </a:p>
          <a:p>
            <a:pPr lvl="0"/>
            <a:endParaRPr lang="es-ES" sz="2000" dirty="0"/>
          </a:p>
          <a:p>
            <a:pPr lvl="0"/>
            <a:r>
              <a:rPr lang="es-MX" sz="2000" dirty="0"/>
              <a:t>Si considera el código fuente como un producto, necesita asegurarse de que es tan bueno y limpio como cualquier otro producto que usted cree.</a:t>
            </a:r>
            <a:endParaRPr lang="es-ES" sz="2000" dirty="0"/>
          </a:p>
          <a:p>
            <a:endParaRPr lang="es-ES" sz="2000" dirty="0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ublicatodo.com/Archivos/24/Articulos/1329/Fotos/Principal/1329-Grande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701801"/>
            <a:ext cx="4953000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Identificadores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endParaRPr lang="es-MX" dirty="0">
              <a:hlinkClick r:id="rId3"/>
            </a:endParaRPr>
          </a:p>
          <a:p>
            <a:endParaRPr lang="es-MX" dirty="0">
              <a:hlinkClick r:id="rId3"/>
            </a:endParaRPr>
          </a:p>
          <a:p>
            <a:endParaRPr lang="es-MX" dirty="0">
              <a:hlinkClick r:id="rId3"/>
            </a:endParaRPr>
          </a:p>
          <a:p>
            <a:endParaRPr lang="es-MX" dirty="0">
              <a:hlinkClick r:id="rId3"/>
            </a:endParaRPr>
          </a:p>
          <a:p>
            <a:endParaRPr lang="es-MX" dirty="0">
              <a:hlinkClick r:id="rId3"/>
            </a:endParaRPr>
          </a:p>
          <a:p>
            <a:r>
              <a:rPr lang="es-MX" dirty="0">
                <a:hlinkClick r:id="rId3"/>
              </a:rPr>
              <a:t>https://www.youtube.com/watch?v=JsHwh8fC2_0&amp;list=UUCWpJnfV6qJVUHvc_1TCl-g</a:t>
            </a:r>
            <a:endParaRPr lang="es-MX" dirty="0"/>
          </a:p>
          <a:p>
            <a:pPr marL="109728" indent="0">
              <a:buNone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6014397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/>
          </p:cNvSpPr>
          <p:nvPr>
            <p:ph type="title"/>
          </p:nvPr>
        </p:nvSpPr>
        <p:spPr bwMode="auto">
          <a:xfrm>
            <a:off x="683568" y="1556794"/>
            <a:ext cx="7772400" cy="14700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defRPr/>
            </a:pPr>
            <a:r>
              <a:rPr lang="es-ES_tradnl" sz="5600" b="1" dirty="0"/>
              <a:t>FIN</a:t>
            </a:r>
            <a:br>
              <a:rPr lang="es-ES_tradnl" sz="5600" b="1" dirty="0"/>
            </a:br>
            <a:endParaRPr lang="es-ES_tradnl" sz="5600" b="1" dirty="0"/>
          </a:p>
        </p:txBody>
      </p:sp>
      <p:sp>
        <p:nvSpPr>
          <p:cNvPr id="49157" name="Rectangle 5"/>
          <p:cNvSpPr>
            <a:spLocks noGrp="1"/>
          </p:cNvSpPr>
          <p:nvPr>
            <p:ph sz="half" idx="1"/>
          </p:nvPr>
        </p:nvSpPr>
        <p:spPr>
          <a:xfrm>
            <a:off x="1619672" y="3128764"/>
            <a:ext cx="6400800" cy="1752600"/>
          </a:xfrm>
        </p:spPr>
        <p:txBody>
          <a:bodyPr/>
          <a:lstStyle/>
          <a:p>
            <a:pPr marL="65088" indent="0" algn="ctr">
              <a:buNone/>
              <a:defRPr/>
            </a:pPr>
            <a:r>
              <a:rPr lang="es-ES_tradnl" sz="4600" b="1" dirty="0"/>
              <a:t>¿Preguntas?</a:t>
            </a:r>
            <a:endParaRPr lang="es-ES_tradnl" dirty="0"/>
          </a:p>
        </p:txBody>
      </p:sp>
      <p:pic>
        <p:nvPicPr>
          <p:cNvPr id="1026" name="Picture 2" descr="http://t0.gstatic.com/images?q=tbn:ANd9GcRIAHBvkBvkiry6ZN8MDJWQ81x4wkvc3BWK8YhxIqwOktlUhORqu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05066"/>
            <a:ext cx="2019300" cy="2019301"/>
          </a:xfrm>
          <a:prstGeom prst="rect">
            <a:avLst/>
          </a:prstGeom>
          <a:noFill/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47</a:t>
            </a:fld>
            <a:endParaRPr lang="es-MX"/>
          </a:p>
        </p:txBody>
      </p:sp>
      <p:pic>
        <p:nvPicPr>
          <p:cNvPr id="6" name="Picture 2" descr="http://thumbs.dreamstime.com/z/algoritmo-con-el-hombre-3d-234600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4378607"/>
            <a:ext cx="2376264" cy="1930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Soluciones de Actividades </a:t>
            </a:r>
            <a:r>
              <a:rPr lang="es-MX" b="1" dirty="0" err="1"/>
              <a:t>ExtraClases</a:t>
            </a:r>
            <a:endParaRPr lang="es-MX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2123728" y="1340768"/>
            <a:ext cx="6408712" cy="5328592"/>
          </a:xfrm>
        </p:spPr>
        <p:txBody>
          <a:bodyPr>
            <a:normAutofit/>
          </a:bodyPr>
          <a:lstStyle/>
          <a:p>
            <a:pPr algn="just"/>
            <a:r>
              <a:rPr lang="es-MX" sz="1800" b="1" dirty="0"/>
              <a:t>ANEXO – TAREA Conceptos, Tipos de Datos y Expresiones</a:t>
            </a:r>
          </a:p>
          <a:p>
            <a:pPr algn="just"/>
            <a:endParaRPr lang="es-MX" sz="1800" b="1" dirty="0"/>
          </a:p>
          <a:p>
            <a:pPr algn="just"/>
            <a:endParaRPr lang="es-MX" sz="1800" b="1" dirty="0"/>
          </a:p>
          <a:p>
            <a:pPr algn="just"/>
            <a:r>
              <a:rPr lang="es-MX" sz="1800" b="1" dirty="0"/>
              <a:t>Objetivo:</a:t>
            </a:r>
          </a:p>
          <a:p>
            <a:pPr lvl="1" algn="just"/>
            <a:r>
              <a:rPr lang="es-MX" sz="1600" dirty="0"/>
              <a:t>El alumno reforzará los conceptos de algoritmo y sus requisitos. Identificará el tipo de dato para  cada información. Demostrará la habilidad desarrollada para convertir expresiones matemáticas a expresiones válidas Algorítmicamente.</a:t>
            </a:r>
          </a:p>
          <a:p>
            <a:pPr lvl="1" algn="just"/>
            <a:endParaRPr lang="es-MX" sz="1600" dirty="0"/>
          </a:p>
          <a:p>
            <a:pPr lvl="1" algn="just"/>
            <a:r>
              <a:rPr lang="es-MX" sz="1600" dirty="0"/>
              <a:t>Revisión:</a:t>
            </a:r>
          </a:p>
        </p:txBody>
      </p:sp>
      <p:pic>
        <p:nvPicPr>
          <p:cNvPr id="7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251520" y="1124746"/>
            <a:ext cx="1656184" cy="5636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data:image/jpeg;base64,/9j/4AAQSkZJRgABAQAAAQABAAD/2wCEAAkGBhIQEBUUEhIVFRUWFBUUFhQXFBcVFxcYFxYVFxUUGBUXHSYeGBwjGRQXHy8gIykpLCwtFx4yNTAqNSYrLCkBCQoKDgwOGg8PGi0cHyQpLCwsLCksKSwpLCopKSkqLCwpLCwpLCkpLCwsLC8pLDApLCwsLCwpKSwpLCksKSksLP/AABEIAMIBAwMBIgACEQEDEQH/xAAcAAEAAgIDAQAAAAAAAAAAAAAABQYEBwECAwj/xABQEAACAQMCAQgFBgkHCgcAAAABAgMABBEFEiEGBxMiMUFRYTJxgZGhFCMzUmJyFkJDgpKTsbLBJDZTdMLS8AgVJTRjZKLD0dNEVHOUo7Ph/8QAGwEBAAMBAQEBAAAAAAAAAAAAAAECAwQFBgf/xAAqEQEBAAIBAwMCBQUAAAAAAAAAAQIRAwQhMRJBUQVxEyJhwdEGgaGx8P/aAAwDAQACEQMRAD8A3jSlKBSlKBSlKBSlKBSlKBSlKBSlKBSlKBSlKBSlKBSlKBSlKBSlR9/q4jO0Dc3f3Aeupk2JClQa8oG70HlgmsCS+kY5Lt7CQPcKtMKnS1FsVWrDlTJJq9xZlU6OK3jmVxncS5AIPHGOPhXjPdu4AZicf4yfE14KoDFgAGK7S2BnbkHbntxkA4qfwzS4q4PYQfbXaqfHIVOVOCO8VZbDUVlH2scR+0jyqMsdGmXSlKogpSlApSlApSlApXnNcogy7BR4sQo95qGu+XenRenfWwPh08ZP6IJNBO0qjXfPVo8f/i958Eilb47MfGoqfn/sfyVteS+BESge8vn4UGzqVp+fn3nP0Wlt65Jwv/Ds/jUdPzv6u/oQWcQ+10jke5sfCqXkxnujbeNM18+T8utak7b5Ix4R28f7WXPxqOnvr6X6XUrxvELM0Y/RU4ql58J7m4+knkAGSQB4ngPfUTd8sbCH6S9tkPg08YPu3Zr5zk0KNzmQySHxeRmP7a9Y9GgXsiT2jP7c1S9Tij1N2XfPFo8fA3isfBElk+KoR8aip+fawH0cN3L5pAAPe7D9laxSFV7FA9QA/ZXc1S9V8Q9S9T8+ch+i0yQ+ck6R/AK1Rtxzwao30dvaRD7bSyEfokCqvQiqXqckepurm45QzX1l0txsMgmljYopVeo5AwCT3Yq01QeZlv5DKPC7m+Ijb+1V+ruxu5KuUpXBNSPO4uVQZY4H+O6qpK+5ifEk++s/WJg7BkYMmMAqQwyCcjI4Z7Kjq2wmptaFK9YItxPkrN7hmu6225VxgE78k9nV4/sq+0sesu5UdFEQBkh8nxwR20jsDxzx4AgLgls54jj2cK6SZ6JeHAMwz68HHwNRtDHrK0wnpkx4/wAONYtdkzkY7cjHr7qmpXClKVzKOksoVSx7ACT6gMmtW3H+ULZ/kbW6lP3EUH27ifhW03XIIPYeB9tfLXJ1CkTIe2OWRD7DWfJn6Mdot02BPz9XTfQ6WR4GSY/s2L+2o6fnd1qT0YbSIeOGY/FyPhUHXOK5L1OSvqZM3LPW5fS1AIPCOGMfHYD8ajp3vZfptSvHHh0zqPduIrIxQCqXnzvubqJ/BqEnL73Pizkn4Yr3j0O3XsiX2jd+3NSFKpeTK+6NvKO2RfRRR6lA/ZXpiuaVQcYpiuaUHGKYrmlAxSlKBSpSWwUWMcwHWNzJGTk8VEcbKMdnA7vfWDe2EsOBLG6Fl3AOpXI8RmpssHk6EHBBB8CMH3Gupq3ahoS3N9IpuIomPQqivuLOzQxbQAOwEkDPn2VUyMcDU5Y6GxuafVYbexuWmljiUXj9Z3VBxgtj2sR417a5z7aXb5EbvcMO6JOrn774HtGa1Rbc191qnTzWzx/NyLGY3YqxPRRtlTgr+NjiR2VVOUHIy9sCBdW7xgnAY4ZGPbhXUlScccZr1eOfkn2XbB1z/KLu5Mi1gigH1mzM/r44Ue41r7W+W19e5+UXUsgP4m7an6tcL8KhcVxVtpbN5jUQ3FwS3XES7VzwwWw7be8jqj86tx18s6bqcttKssLlHXsYfEeBB8DwNbR5F875dzHqDKAcbJlTaAe8OF7j9YDh38OI0xy9qmNu2MgVxu7CCD7QRWTAyZiQNnDOCcY9IAcM1D2l9HMAYpEkB7Njq+fVtJzWVJEyEZBU9ozwq9iXr8sIIIA4ABcjJXHYQfHjnNeJc4xk47cfxrrWJp9+Zr+WzC4aOCOcuTwO9sbcY8MHPmadoMwDNTtho2whnIJHYB2Dz864sdF2MGcgkdgHZnx86lazyz9oi0pSlZoK+Z5Yejv9Qj+rezEepnYj4CvpivnblbD0euagv1jDIPzokY/Fqx55+SovhjUpXvNZOiI7LhZNxQ8Ottba3uNeao8KVJ6Jo4uBOdxHQ27zAAZ3FMdU+A41GVOvcKUrLk0qVYFnZCI2fYrHhuOC3Ad4wDx7KaGJWdpGmfKGdd23ZDLL2Zz0a7tvaMZ8akY+RFyV/JiTZ0nycyDp9uM56Pu4dxOa7chU3XZX68E6e+M/9KtjjdyUV6pXkrGrX1urAMDKgIIyCM9hB7am+RcNtPshaxMrHhLOZSAgYnaQvYOGO/JIOM1D6GnRajCp/EukT3ShamY61RiajpMsLHdE6r0jorFGAYqxGFJHH2VmXnJSeKNnYxno9vSxrIGki3HA3qOzj5mrHNrzSLcPKS6walDKAeOE3um0Z7sJ2edYmqlIPl0gnikF0GWFUcOxEkgkLuB6G0cOPaavcMfKdMbUNAtLO7MU0ks4xkJCoV8sR0aMWOCSpz1fLxrG1fQo479IF3pHIYCN/posoXIbzUkj2V2PKVRftclC6lSuM7GGYRHuVsHaw8awNd1Rbh0ZUKBYY4tpbd9GCB1sDPDHHHjVbcddvkW8TKsgilVY4bfU4kRMABUKS7WJ7WyUVixznJqu8rbm5LiO4iWLa0jqqg8d7dd9xZi24rnOaj7nXbiWIRSSu6AqwDndgqGAwTx7GPDNYFMs9zURtdLXlFaJOlwWfpDFbZxGGMbRFVlTrEDDog6w4gZ8cVT7lgXYjsLMR6iTj4V50quWdyGxuZVuF6P9tEffCo/s1G/5SH+o239YP/1vWdzLt85ejztj71lH9mrRzj2Mcunyb0RmUoYyyK5Vi6jKKwOWxkYHb2d9elxX8s+y88PkgSH1+vjTI8Mer/8Aa+odF5DW2/ezWtwgypT5BaR4bhjJRNwI8D41L3HJHTwjE2lomFJ3m3hwvA9Y5XHDt4+FT+LF/RXyPwHifhTpPAY/x419H/gSg6zMip/SNpFmq+s5Tcg82AHnVt/A6w/8ja/+2i/u1N5JETG189cy8xXWIm7SI5z/APC9fR1hcmdikgDDGQcYx2eFQLaJBBqCm3t4ImW0kOUijTi80SA8AOO1XH5xHfVu02Aqg3KAx7cAD1Zx5VeZS47PDrHpMSnIX3kn4GqZpH85r3+o2/7y1f6oOkfzmvf6jB+8tRvaF+pSlQFKUoFaF50Lfo9eY/0tpG/6LFP+XW+q0rz1wbdUspPrwSx/oMW/5lZ8s3hUXwq9WbU4t2k2j/UmnjP5xLD92qzWweTWhm/0d4VZVdLkspbOM7VODjJGQzV5/HN7k+FIh+b5d01wn17Odfftr05L6NALOS6nMWd4iiE27ow2AzMypxc4JwvkfZ30+BNIvIXknilzvSRYiWKKRjJ9pzj7Jrq2s2cImtevcWjuJUZfm3jfHEDcOOAAM8O/gc1eak7+20pLSrCwudQzAqsEt2kMWxlieZSoG1X47etnHl66j01eSWyZrlmcxX8DsG7VUq25Av4o4Hq1W5btUm323SRAY2Evlxw4ksoHbx4Va9c1Cb/NYF2R008yugKqsnRIODPgDv7M8etSZbl/v9hIyWDw6o1+zD5LxlE29SGDRFQijOS2eGPKqVoWs/JrtJ9uQrklfFWBDAexjUbmuKplnu7n3Rta4uVdvBuSG3ZoxcrcxF32MrBQMMFB3AHOBnwzVfvb7fcPMmV3StKviuXLLx8RwrErnFVuVo7NKxzknrHLce08Tk+PEn310rmlVHFKUoFKUoFKUoL9zMN8/ej/AGdofjdD+FXzWbgQypKwyqxyhewASHZtGWIVSyhlDEgcSMjdx19zNv8Ayy7HjBbn3SXA/jV/u5/lEzwj6KPAl+27KGEOfqhCrN470HZuFenx3XHK0xm0PyS1We7CyzxrHIEkSTZxU/OIYQcEjcF6Q4ydu/u3ipnV+EYJ9FZInf7iupYnyGNx8lNZiIAAAAABgAcAB4Ad1c1nbu7bSdtIbRtankN213CIbeNwIXbGZIyOsSFZgwz2EekGHfwrP0qNlgiVshhGgIPaCFAwfMdlcR6TCrBliQEHIwowD4qOxT5jjWXU5ZepGOOkRYKsmo3GcHZb2qYPiXuJG4epo6sdU3k2nTzvOqHrXc0nSlCB0UcZtYkVyOuG6MScMgcc4OKuVbY+Gd8lUHSP5zXv9Rg/eWr9VB0j+c17/UYP3lqyF+pSlApSlArUnP1BhtOl+rPJH+sVD/YNbbrWfP7DnTYn/o7yFs+RWRT8SKjKblg1zWXHqkqwtCrkRs4dgOGSBt4nwx3eQrFpXkbZuKVzXFB2jcqQQcEEEHwIOQa9by9kmcvK7Ox7WY5Pq9XlXnHEWIVQSScAAEknwAHbUnb8mLhphE6dCxUvmb5tQowC2T6+6rSW+BFUqb5QcmTaJG4njmSQsu+M5AZcZXOTnt+BqEqLLO1Cle0Fo8gcopYIu9yB6K5A3Hy416XGnlIopCyES78KGyy7CFJYd2SeHqpoYtcVya4qApSlApSlApSlBc+aFv8ASE48bVD+jM396r5yWbdA7973N2x9YupkHuVFX80Vr7mlP+k3HjZv8Jof71XnTrgWlzLbSnaJZpJ7Zm4LIJj0ksSk8OkSVpDt7SrqRnDY78e/HGuFT9CcV1nlVFLOQqgZLMQqgeJJ4CqvqHK1JTsiSZ4QcSzpDJIh4KwjXowWIZWBMmNu04BJOVjTbazyzqgyxABKjJ8WYKo9ZZgPbUdyivnjh2RH5+Zuhg8ncH5zHhGgaQ+SHxFQ0/KKBd02Ly6MQeRV+TNGiYUlm3PHFHkLkZZiQM44k5ndH0eTpTc3JUzFSiIhJjgjJBKISAWZiAWcgbtqgAAAVfHHdUuST06wSCGOKMYSNFjUfZUBRnzwKyaUrdmVQdI/nNe/1GD95anuUfL2w0/hcXCK/dEvXlPh82uSM+JwPOtfWHLMQatJqF1aXVtaXMMdvHNLFgKyFSGkAyUVu7t9vHAbhpXla3SSorxurowyrKQysD2EEcCK9aBSlKBVG56rbfolz4r0Tj82aPPwJq81XucO16TSb1f91mI9aoWHxWg0ZA+5VPioPvANWTkVyc+WTkMhMSo+5uIAbadgLDvyQceVVPSJN0ER+wvwGP4Vbub6+MWoQ9YhXLIRngdysFyPvba8vGT16vyz93Wx5MxBnF3eRQ7G2FVPSuTtBOAvDAzjPHiCMcKldO5PQwanboGE8E8TMhYDrK8cgwR7PLtrG0rQ44r2dLrZGyJI8ImIWN23ERsxPBl78d/sxWTr2vIslhMJUneEES9H1QSjJkAYGAQSAcAHurSSSbs9/wB0srQpYenvpILcAwQskUcbMHI3OryBzkhyAOI7Bw8zBSat8tktreVUhgWTAOWZlDHrEySEk+s8M+qoez1SWGTpYpGR+PWB8eJBHYR5GudS1Wa5ffNI0jYwCe4eAA4AeqqXPto2tPKro1seiQwAxXjbUiYMRGyOEZ2ydzHbkn1dnZVek1KKK5SW2i2qmwhJDvyygbiePYTx/wCnYIzFKrlnu7Q9jevlyGK9JneF6oYFt2CB3Z7q8KUqg4NK5pQcUoxAGTwHieyse2u+mfo7aOS4f6sKF8eZYcAPPNWxxuXiDIrq8gUZYgDxJwPeas2k81Wp3ODM0Vmh7vp5vcCEHvq7aNzO6dAQ8qNdSD8a4bePZEMJj1g10Y9NlfPZPpai0/pbpttpBLcnOCY0OwH7UrYRffVv0nmhv58G5njtV4dSIdNL5gucIp8xurccMCooVFCqBgKoAAHgAOArvXRjwYY/qtpWuSnN9aaaxeEO0rLsaaSRndlyDt7lAyAeAHYKnb7T4p0Mc0aSIe1HUOp9asCK9zVb07XLg7mZQ4DdaEDZNFwHcxwwznGdpIwQTnaNtHh01HkzY2cLzJZwl0UmPKBuv2Rqu7O0lyo4Y7a8LfQQgyJpxIcGSQTyZkcKFLspYrnCju4AADgAKydX1FLh7eNHBQu8jjBDboDGURlOCmHdGIIz1V8azK+H/qX6jy8XNhxcOVx1N3V158f6/wAurhxlm6hNU0kMgR5ZpOkbo8PM+zBDM+UQqrdRW4EEE4rO0u7+RsY5rgmIo0iyTyDMe0oGQyNgFcMCM8RhuJGAPLlBGTbyMDgopcHwZOspB7iCKxNe0aC8e0W5jWSLpslWyBuMUmzOCMjdgYPDjXH9J+o9Reo4vXyWzK2WW79u3/T91uTCavZ53nOzC7mLToJtQlHA9CpWFT9udhgDzAI868Pwb1nUON7eLZQntt7P6Qjwe4PYfu5B8KvdnYxwoEijSNB2IihVHqVeAr3r9EciucnOb6w0/jBbr0nfM/zkpPeekbJGfs4FT1xbJIhR1V1YEMrAMrA9oIPAivWlBrq55FXelO02jvuiJ3SadKxMbeJgc/Rt5E+0gBan+SXL631DMY3Q3KcJbWUbJUI7eqfSHmPLIGcVZqjrnk7bSXEdy8KGeLISXHWAIIIyO0YJxnOM8MUEjSlKBWLqlr0sEsf143T9JSP41lUoPlvk0+bVPLcPcxqVBxxFYGmQdE1xF/RXU8f6LYrOry+SazrOvSe4aRizszMe1mYsT7TxrzpSswpSlApSsKbV4lYKG3uTgIgLsT4AL31MlvgZlCaktJ5DareYKWy2qH8pcnDeyFcsD6xirppPMbbDDXs8t031M9DD+ghyf0vZXRj0+V89k6auGpoz9HEHmkPZHCpkY+xas2k82+q3WCyR2cZ/GlPSS48REnAHyYit06Volvapst4Y4l8ERVz5nA4nzNZtdGPBhP1W017o/MpZRkNdNJeOOPzrbYwfKJMDHkS1XqysIoECRRpGg7ERQij1KoxWRSt9aSUpSgUrHvb+KBDJLIkaDtd2CKPWzHFUq552I5XMemW01/IOBMalIFP25nGB68Y86C+1VeWHKfTbXBurhY5V9Dozm4Ge5VTLYPDgw2nvzUP+DOsahxvb0WcR7bey9Mjwa4bJB8cZBqf5O83thYdaC3XpO0zP85KT3ne2SM/ZwKCoabyuhkkM11HLESnRw9JaSK8kOQ3SsEDDrOuAM4HRZAG4ipheXNkPyj/qLj/t1Ecsbhnu5jwJj2xoD2YVFfBPm0j8fV4VCxRJIittxuAPgRkdnDhXxf1LoeHqOoy5OS5edeZ7T404M/qeXDlcccZqXSya5y1tHtpVWR8mNgPmJx3eJjqT1ETTRho4zGI8TBpBgkx9dFCZyuSACWwQO491LjtQjBkOHUhlJAYBlOVJU8CMj/BrNOuyEJbKvUKmJmeVpXYzyIZHZtqgsRuA4DbvJHYFrToPp3R4ZY5bu5dzd+3xJ8NuH6njy7mXatsRSBlDDsIBHqPEV3rpFGFUKvAAAAeAHACu9fYOkpSlApSlApSlAoaUoPnDVoOj1XUU/wB6aT9Zl/41xUhy7h2a9d/7SOCT3Roh+INQt3qcUXpuoPhnJ/RHGvO5sb+JdKXyyqVzpWlahfY+SWTlD+Wm+ajx4gt6Q+7n1VctK5jZJOOoXrEd8NsNi+oyMMsPzR66nHp8r57GlAutXhi4M4z9UdZvVgVK6TyX1S9x0FmYkP5a5PRL6wnpkeYBrdPJ/kLYWGPk1tGjD8oRvk/WPlvjip6ujHp8Z57raar0nmMRsNf3ck/jFF8zF6iR1mHn1av+h8lrSxXbbW8cXcSq9Y/ec9ZvaTUrSt5JPCSlKVIUpWFqutW9onSXE0cSfWdgoPkM9p8hQZtK1/JzovdEppNjNeHOOnYdBbA/+o+C2PDga6/gPqV/x1PUCkZ7bWyzEmPqtKes48QQfXQTXKHnJ0+yOyScPLnAghHSyk/V2r6J+8RUL/nvW9Q/1W1TT4T+WuuvMR4rbj0T5OCPOrRye5GWWnjFrbxxnGC+MyH1yNlj6s4qaoKLY80tuziXUJptQmHHM7HolP2IVO0DyJIq621qkSBI0VFXgFVQqj1KOAr1pQKj+UN4YbSaQNtKxOVbhwbadp48PSxXtqGpxwLukbaO4dpPkAOJrWHKHl1HcXJxno4+qiuGUbwSHkBAK5z1ePEBTjG45DB1CWAl/wCWrklmIaWIscnJ6zZJz/g130iw6SFSkp4FlPBXXquy54YPd41j3PKVG7Qp8tskn7oGK8rRoJ36QqyquANoYHeAN2WTrgDOAOAPHPcK48ukwsv8OTLpcLv+Ev8A5rk/pE/VN/3KwNQ0l+BaTy6qbT7yzV6XDr3TXG0efZ+dIN3xNY14luQN14x7yBIzkjw2oc/Cs8eixxu5Ipj0eON3JGzuRF60tqNxZtrsgZiWLDgfSbJO3cUzntQ99WCqlyJ5U28ltDEG2lVEQyuA2wlBjzO3vx21ba754dsKUpUpKUpQKUpQKUpQUDllzTLqd8ty11JEvQrE6RqA7bWds9ITgDDAY2nsqW5Pc2Wm2ODDbIXH5WT518+IL52n7oFWmlApSlApSlApUXrnKe0sV3XVxHEO0Bm6zfdQdZvYDVRPOLd33DStPkkU9l1c/MQfeUelIPUQfKg2CTiqhrXOpYW79EjtdTngILZemcnwyvVB8s58qjhzbXN7x1bUJJlPH5Lb/MW/3TjrSDzOD51b9E5N2tkmy2gjiHftUAn7zek3tJoKf8o17UfQSLS4T+M+J7kjxCeivqOCPGs3SuaayjfpbnpL2fvlunMvujPVA8AQceNXWlB1jjCgBQAAMAAYAHgB3V2pSgUpSgUpSgwNX0WO5UB85GdrA4Iz2+R7BwNU+/5r1ZiymNie8qUY+tk7av8ASg1g3No6n6CNvz93wc1HvzWzg5RGTyBiIHkDkHHlk1t+lBqFeau4Pp5Pti/juqTs+aph6QT892k/4Mba2XSgrelciYoWVnYuVwQAAqgjs4d+KslKUClKUClKUClKUClKUClKg+UXLex08fym4RG7RHndIfVGuW9uMUE5XSWVVBZiFAGSScADxJPZVA/DTU7/AIabp5ijPZdXuY1x9ZYV6zeR4jyrvFzVm5IfVb2a9Oc9CD0Fup8okxnHjkZ7xQZOp87VmjmG0WS+n7o7ZDIPW0nogeYzisP5Hruo/SyxaZCfxIsT3JHgZPRX1rgjwq7aZpEFqnRwRJEn1UQKPWcdp8zWZQVHQ+a3T7V+kMZuJu0z3LdNIT49bqg+YGfOraBXNKBSlKBSlKBSlKBSlKBSlKBSlKBSlKBSlKBSlKBSlKBSlKBSlKBVY5VcsZLSRIYLK4upnXeojXbEBkr15jwTiPDvHjVnpQa9/B/WtQ/1y8WxiP5C04ykeDXB9E/dJHlU5yd5udPsTuigDS9pmk+dlJ723t6JP2cVZqUClKUClKUClKUClKUClKUClKUClKUClKUClKUClKUClKUClKUClKUClKUClKUClKUClKUClKUClKUClKUClKUClKUClKUClKUClKUClKUClKUClKUClKUClKUClKUClKU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48</a:t>
            </a:fld>
            <a:endParaRPr lang="es-MX"/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Curso-FIUAS</Template>
  <TotalTime>16018</TotalTime>
  <Words>1608</Words>
  <Application>Microsoft Office PowerPoint</Application>
  <PresentationFormat>Presentación en pantalla (4:3)</PresentationFormat>
  <Paragraphs>536</Paragraphs>
  <Slides>48</Slides>
  <Notes>2</Notes>
  <HiddenSlides>2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61" baseType="lpstr">
      <vt:lpstr>Arial</vt:lpstr>
      <vt:lpstr>Calibri</vt:lpstr>
      <vt:lpstr>Courier New</vt:lpstr>
      <vt:lpstr>Garamond</vt:lpstr>
      <vt:lpstr>Georgia</vt:lpstr>
      <vt:lpstr>Helvetica LT Std</vt:lpstr>
      <vt:lpstr>Helvetica LT Std Cond</vt:lpstr>
      <vt:lpstr>Helvetica LT Std Light</vt:lpstr>
      <vt:lpstr>Times New Roman</vt:lpstr>
      <vt:lpstr>Trebuchet MS</vt:lpstr>
      <vt:lpstr>Verdana</vt:lpstr>
      <vt:lpstr>Wingdings 2</vt:lpstr>
      <vt:lpstr>Urbano</vt:lpstr>
      <vt:lpstr>Entidades primitivas para el desarrollo de algoritmos</vt:lpstr>
      <vt:lpstr>Presentación de PowerPoint</vt:lpstr>
      <vt:lpstr>Planteamiento de la necesidad !!</vt:lpstr>
      <vt:lpstr>Calcular el área de figuras geométricas</vt:lpstr>
      <vt:lpstr>Datos de personas</vt:lpstr>
      <vt:lpstr>Conocimiento previo</vt:lpstr>
      <vt:lpstr>Tipos de Datos</vt:lpstr>
      <vt:lpstr>Palabras para representación de Tipos de Datos</vt:lpstr>
      <vt:lpstr>Clasificación de Variables</vt:lpstr>
      <vt:lpstr>Reglas y recomendaciones para nombrar identificadores </vt:lpstr>
      <vt:lpstr> </vt:lpstr>
      <vt:lpstr>Presentación de PowerPoint</vt:lpstr>
      <vt:lpstr>Constantes</vt:lpstr>
      <vt:lpstr>Operadores Aritméticos</vt:lpstr>
      <vt:lpstr>Operadores</vt:lpstr>
      <vt:lpstr>Prioridad de Operadores</vt:lpstr>
      <vt:lpstr>Expresiones</vt:lpstr>
      <vt:lpstr>Presentación de PowerPoint</vt:lpstr>
      <vt:lpstr>Ejemplo</vt:lpstr>
      <vt:lpstr>Ejemplo #1:  Evalúe la siguiente Expresión Aritmética</vt:lpstr>
      <vt:lpstr>Ejemplo #1:  Expresión Aritmética</vt:lpstr>
      <vt:lpstr>Presentación de PowerPoint</vt:lpstr>
      <vt:lpstr>Presentación de PowerPoint</vt:lpstr>
      <vt:lpstr>Convertir fórmulas matemáticas a expresiones que la computadora pueda ejecutar (expresiones algorítmicas).</vt:lpstr>
      <vt:lpstr>Convertir fórmulas matemáticas a expresiones que la computadora pueda ejecutar (expresiones algorítmicas).</vt:lpstr>
      <vt:lpstr>Convertir formulas matemáticas a expresiones que la computadora pueda ejecutar (expresiones algorítmicas).</vt:lpstr>
      <vt:lpstr>Ejemplo #2:  Expresión Relacional</vt:lpstr>
      <vt:lpstr>Ejemplo #2:  Expresión Relacional</vt:lpstr>
      <vt:lpstr>Ejemplo #3:  Expresión Lógica</vt:lpstr>
      <vt:lpstr>Ejemplo #3:  Expresión Lógica</vt:lpstr>
      <vt:lpstr>Ejemplo #4:  Expresión Lógica </vt:lpstr>
      <vt:lpstr>Ejemplo #4:  Expresión Lógica </vt:lpstr>
      <vt:lpstr>Convertir las siguientes fórmulas matemáticas a expresiones aritméticas válidas algorítmicamente.</vt:lpstr>
      <vt:lpstr>Operaciones Aritméticas</vt:lpstr>
      <vt:lpstr>Posible Respuesta</vt:lpstr>
      <vt:lpstr>Posible Respuesta</vt:lpstr>
      <vt:lpstr>Inecuación racional</vt:lpstr>
      <vt:lpstr>Solución de una desigualdad racional</vt:lpstr>
      <vt:lpstr>Convertir los siguientes enunciados(proposiciones) a expresiones lógicas y/o relacionales válidas, según correspondan algorítmicamente.</vt:lpstr>
      <vt:lpstr>Datos de personas</vt:lpstr>
      <vt:lpstr>Posible Respuesta</vt:lpstr>
      <vt:lpstr>La dificultad de pensar algorítmicamente</vt:lpstr>
      <vt:lpstr>Proverbio Chino</vt:lpstr>
      <vt:lpstr>Comentario</vt:lpstr>
      <vt:lpstr>Para tener éxito al diseñar y construir un software necesitaremos disciplina.</vt:lpstr>
      <vt:lpstr>Identificadores </vt:lpstr>
      <vt:lpstr>FIN </vt:lpstr>
      <vt:lpstr>Soluciones de Actividades ExtraClases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Sinaloa  Facultad de Informática Culiacán  2011 Agosto-Diciembre</dc:title>
  <dc:creator>Rogelio</dc:creator>
  <cp:lastModifiedBy>RBG-DIRECTOR</cp:lastModifiedBy>
  <cp:revision>168</cp:revision>
  <dcterms:created xsi:type="dcterms:W3CDTF">2011-08-22T04:00:43Z</dcterms:created>
  <dcterms:modified xsi:type="dcterms:W3CDTF">2024-09-26T02:16:09Z</dcterms:modified>
</cp:coreProperties>
</file>