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 id="2147483830" r:id="rId2"/>
  </p:sldMasterIdLst>
  <p:sldIdLst>
    <p:sldId id="257" r:id="rId3"/>
    <p:sldId id="258" r:id="rId4"/>
    <p:sldId id="259" r:id="rId5"/>
    <p:sldId id="260" r:id="rId6"/>
    <p:sldId id="261" r:id="rId7"/>
    <p:sldId id="26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AL GUADIANA ROBERTO" userId="e6e539bb-ddf8-4a5a-be61-c68571545dde" providerId="ADAL" clId="{B2EF5501-A165-449E-8533-4AF86C7F4231}"/>
    <pc:docChg chg="undo custSel modSld">
      <pc:chgData name="BERNAL GUADIANA ROBERTO" userId="e6e539bb-ddf8-4a5a-be61-c68571545dde" providerId="ADAL" clId="{B2EF5501-A165-449E-8533-4AF86C7F4231}" dt="2022-11-09T01:36:38.571" v="31" actId="1076"/>
      <pc:docMkLst>
        <pc:docMk/>
      </pc:docMkLst>
      <pc:sldChg chg="modSp mod">
        <pc:chgData name="BERNAL GUADIANA ROBERTO" userId="e6e539bb-ddf8-4a5a-be61-c68571545dde" providerId="ADAL" clId="{B2EF5501-A165-449E-8533-4AF86C7F4231}" dt="2022-11-09T01:35:19.506" v="25" actId="1076"/>
        <pc:sldMkLst>
          <pc:docMk/>
          <pc:sldMk cId="3147475780" sldId="257"/>
        </pc:sldMkLst>
        <pc:picChg chg="mod">
          <ac:chgData name="BERNAL GUADIANA ROBERTO" userId="e6e539bb-ddf8-4a5a-be61-c68571545dde" providerId="ADAL" clId="{B2EF5501-A165-449E-8533-4AF86C7F4231}" dt="2022-11-09T01:35:19.506" v="25" actId="1076"/>
          <ac:picMkLst>
            <pc:docMk/>
            <pc:sldMk cId="3147475780" sldId="257"/>
            <ac:picMk id="3" creationId="{00000000-0000-0000-0000-000000000000}"/>
          </ac:picMkLst>
        </pc:picChg>
      </pc:sldChg>
      <pc:sldChg chg="modSp mod">
        <pc:chgData name="BERNAL GUADIANA ROBERTO" userId="e6e539bb-ddf8-4a5a-be61-c68571545dde" providerId="ADAL" clId="{B2EF5501-A165-449E-8533-4AF86C7F4231}" dt="2022-11-09T01:35:42.715" v="27" actId="1076"/>
        <pc:sldMkLst>
          <pc:docMk/>
          <pc:sldMk cId="2862057702" sldId="260"/>
        </pc:sldMkLst>
        <pc:spChg chg="mod">
          <ac:chgData name="BERNAL GUADIANA ROBERTO" userId="e6e539bb-ddf8-4a5a-be61-c68571545dde" providerId="ADAL" clId="{B2EF5501-A165-449E-8533-4AF86C7F4231}" dt="2022-11-09T01:35:42.715" v="27" actId="1076"/>
          <ac:spMkLst>
            <pc:docMk/>
            <pc:sldMk cId="2862057702" sldId="260"/>
            <ac:spMk id="6" creationId="{00000000-0000-0000-0000-000000000000}"/>
          </ac:spMkLst>
        </pc:spChg>
        <pc:picChg chg="mod">
          <ac:chgData name="BERNAL GUADIANA ROBERTO" userId="e6e539bb-ddf8-4a5a-be61-c68571545dde" providerId="ADAL" clId="{B2EF5501-A165-449E-8533-4AF86C7F4231}" dt="2022-11-09T01:35:37.259" v="26" actId="14100"/>
          <ac:picMkLst>
            <pc:docMk/>
            <pc:sldMk cId="2862057702" sldId="260"/>
            <ac:picMk id="2" creationId="{00000000-0000-0000-0000-000000000000}"/>
          </ac:picMkLst>
        </pc:picChg>
      </pc:sldChg>
      <pc:sldChg chg="modSp mod">
        <pc:chgData name="BERNAL GUADIANA ROBERTO" userId="e6e539bb-ddf8-4a5a-be61-c68571545dde" providerId="ADAL" clId="{B2EF5501-A165-449E-8533-4AF86C7F4231}" dt="2022-11-09T01:30:57.878" v="18" actId="14100"/>
        <pc:sldMkLst>
          <pc:docMk/>
          <pc:sldMk cId="3559274249" sldId="273"/>
        </pc:sldMkLst>
        <pc:picChg chg="mod">
          <ac:chgData name="BERNAL GUADIANA ROBERTO" userId="e6e539bb-ddf8-4a5a-be61-c68571545dde" providerId="ADAL" clId="{B2EF5501-A165-449E-8533-4AF86C7F4231}" dt="2022-11-09T01:30:57.878" v="18" actId="14100"/>
          <ac:picMkLst>
            <pc:docMk/>
            <pc:sldMk cId="3559274249" sldId="273"/>
            <ac:picMk id="4" creationId="{00000000-0000-0000-0000-000000000000}"/>
          </ac:picMkLst>
        </pc:picChg>
      </pc:sldChg>
      <pc:sldChg chg="modSp mod">
        <pc:chgData name="BERNAL GUADIANA ROBERTO" userId="e6e539bb-ddf8-4a5a-be61-c68571545dde" providerId="ADAL" clId="{B2EF5501-A165-449E-8533-4AF86C7F4231}" dt="2022-11-09T01:32:27.674" v="19" actId="1076"/>
        <pc:sldMkLst>
          <pc:docMk/>
          <pc:sldMk cId="22679432" sldId="275"/>
        </pc:sldMkLst>
        <pc:spChg chg="mod">
          <ac:chgData name="BERNAL GUADIANA ROBERTO" userId="e6e539bb-ddf8-4a5a-be61-c68571545dde" providerId="ADAL" clId="{B2EF5501-A165-449E-8533-4AF86C7F4231}" dt="2022-11-09T01:32:27.674" v="19" actId="1076"/>
          <ac:spMkLst>
            <pc:docMk/>
            <pc:sldMk cId="22679432" sldId="275"/>
            <ac:spMk id="2" creationId="{00000000-0000-0000-0000-000000000000}"/>
          </ac:spMkLst>
        </pc:spChg>
      </pc:sldChg>
      <pc:sldChg chg="modSp mod">
        <pc:chgData name="BERNAL GUADIANA ROBERTO" userId="e6e539bb-ddf8-4a5a-be61-c68571545dde" providerId="ADAL" clId="{B2EF5501-A165-449E-8533-4AF86C7F4231}" dt="2022-11-09T01:33:23.193" v="21" actId="14100"/>
        <pc:sldMkLst>
          <pc:docMk/>
          <pc:sldMk cId="2722586709" sldId="276"/>
        </pc:sldMkLst>
        <pc:picChg chg="mod">
          <ac:chgData name="BERNAL GUADIANA ROBERTO" userId="e6e539bb-ddf8-4a5a-be61-c68571545dde" providerId="ADAL" clId="{B2EF5501-A165-449E-8533-4AF86C7F4231}" dt="2022-11-09T01:33:23.193" v="21" actId="14100"/>
          <ac:picMkLst>
            <pc:docMk/>
            <pc:sldMk cId="2722586709" sldId="276"/>
            <ac:picMk id="2" creationId="{00000000-0000-0000-0000-000000000000}"/>
          </ac:picMkLst>
        </pc:picChg>
      </pc:sldChg>
      <pc:sldChg chg="modSp mod">
        <pc:chgData name="BERNAL GUADIANA ROBERTO" userId="e6e539bb-ddf8-4a5a-be61-c68571545dde" providerId="ADAL" clId="{B2EF5501-A165-449E-8533-4AF86C7F4231}" dt="2022-11-09T01:33:35.894" v="22" actId="14100"/>
        <pc:sldMkLst>
          <pc:docMk/>
          <pc:sldMk cId="4018387805" sldId="277"/>
        </pc:sldMkLst>
        <pc:picChg chg="mod">
          <ac:chgData name="BERNAL GUADIANA ROBERTO" userId="e6e539bb-ddf8-4a5a-be61-c68571545dde" providerId="ADAL" clId="{B2EF5501-A165-449E-8533-4AF86C7F4231}" dt="2022-11-09T01:33:35.894" v="22" actId="14100"/>
          <ac:picMkLst>
            <pc:docMk/>
            <pc:sldMk cId="4018387805" sldId="277"/>
            <ac:picMk id="2" creationId="{00000000-0000-0000-0000-000000000000}"/>
          </ac:picMkLst>
        </pc:picChg>
      </pc:sldChg>
      <pc:sldChg chg="modSp mod">
        <pc:chgData name="BERNAL GUADIANA ROBERTO" userId="e6e539bb-ddf8-4a5a-be61-c68571545dde" providerId="ADAL" clId="{B2EF5501-A165-449E-8533-4AF86C7F4231}" dt="2022-11-09T01:30:12.911" v="15" actId="1076"/>
        <pc:sldMkLst>
          <pc:docMk/>
          <pc:sldMk cId="12641450" sldId="281"/>
        </pc:sldMkLst>
        <pc:spChg chg="mod">
          <ac:chgData name="BERNAL GUADIANA ROBERTO" userId="e6e539bb-ddf8-4a5a-be61-c68571545dde" providerId="ADAL" clId="{B2EF5501-A165-449E-8533-4AF86C7F4231}" dt="2022-11-09T01:29:58.174" v="12" actId="1076"/>
          <ac:spMkLst>
            <pc:docMk/>
            <pc:sldMk cId="12641450" sldId="281"/>
            <ac:spMk id="3" creationId="{00000000-0000-0000-0000-000000000000}"/>
          </ac:spMkLst>
        </pc:spChg>
        <pc:spChg chg="mod">
          <ac:chgData name="BERNAL GUADIANA ROBERTO" userId="e6e539bb-ddf8-4a5a-be61-c68571545dde" providerId="ADAL" clId="{B2EF5501-A165-449E-8533-4AF86C7F4231}" dt="2022-11-09T01:30:12.911" v="15" actId="1076"/>
          <ac:spMkLst>
            <pc:docMk/>
            <pc:sldMk cId="12641450" sldId="281"/>
            <ac:spMk id="4" creationId="{00000000-0000-0000-0000-000000000000}"/>
          </ac:spMkLst>
        </pc:spChg>
        <pc:picChg chg="mod">
          <ac:chgData name="BERNAL GUADIANA ROBERTO" userId="e6e539bb-ddf8-4a5a-be61-c68571545dde" providerId="ADAL" clId="{B2EF5501-A165-449E-8533-4AF86C7F4231}" dt="2022-11-09T01:29:46.113" v="9" actId="14100"/>
          <ac:picMkLst>
            <pc:docMk/>
            <pc:sldMk cId="12641450" sldId="281"/>
            <ac:picMk id="2" creationId="{00000000-0000-0000-0000-000000000000}"/>
          </ac:picMkLst>
        </pc:picChg>
      </pc:sldChg>
      <pc:sldChg chg="modSp mod">
        <pc:chgData name="BERNAL GUADIANA ROBERTO" userId="e6e539bb-ddf8-4a5a-be61-c68571545dde" providerId="ADAL" clId="{B2EF5501-A165-449E-8533-4AF86C7F4231}" dt="2022-11-09T01:36:38.571" v="31" actId="1076"/>
        <pc:sldMkLst>
          <pc:docMk/>
          <pc:sldMk cId="2558150051" sldId="282"/>
        </pc:sldMkLst>
        <pc:spChg chg="mod">
          <ac:chgData name="BERNAL GUADIANA ROBERTO" userId="e6e539bb-ddf8-4a5a-be61-c68571545dde" providerId="ADAL" clId="{B2EF5501-A165-449E-8533-4AF86C7F4231}" dt="2022-11-09T01:36:31.158" v="29" actId="14100"/>
          <ac:spMkLst>
            <pc:docMk/>
            <pc:sldMk cId="2558150051" sldId="282"/>
            <ac:spMk id="3" creationId="{00000000-0000-0000-0000-000000000000}"/>
          </ac:spMkLst>
        </pc:spChg>
        <pc:spChg chg="mod">
          <ac:chgData name="BERNAL GUADIANA ROBERTO" userId="e6e539bb-ddf8-4a5a-be61-c68571545dde" providerId="ADAL" clId="{B2EF5501-A165-449E-8533-4AF86C7F4231}" dt="2022-11-09T01:36:38.571" v="31" actId="1076"/>
          <ac:spMkLst>
            <pc:docMk/>
            <pc:sldMk cId="2558150051" sldId="282"/>
            <ac:spMk id="4" creationId="{00000000-0000-0000-0000-000000000000}"/>
          </ac:spMkLst>
        </pc:spChg>
        <pc:picChg chg="mod">
          <ac:chgData name="BERNAL GUADIANA ROBERTO" userId="e6e539bb-ddf8-4a5a-be61-c68571545dde" providerId="ADAL" clId="{B2EF5501-A165-449E-8533-4AF86C7F4231}" dt="2022-11-09T01:29:13.443" v="2" actId="14100"/>
          <ac:picMkLst>
            <pc:docMk/>
            <pc:sldMk cId="2558150051" sldId="282"/>
            <ac:picMk id="2" creationId="{00000000-0000-0000-0000-000000000000}"/>
          </ac:picMkLst>
        </pc:picChg>
      </pc:sldChg>
    </pc:docChg>
  </pc:docChgLst>
  <pc:docChgLst>
    <pc:chgData name="BERNAL GUADIANA ROBERTO" userId="e6e539bb-ddf8-4a5a-be61-c68571545dde" providerId="ADAL" clId="{00CD2A5D-BE9D-42D4-9F12-6E5F3CADA07E}"/>
    <pc:docChg chg="custSel modSld">
      <pc:chgData name="BERNAL GUADIANA ROBERTO" userId="e6e539bb-ddf8-4a5a-be61-c68571545dde" providerId="ADAL" clId="{00CD2A5D-BE9D-42D4-9F12-6E5F3CADA07E}" dt="2021-11-29T23:43:19.443" v="106" actId="20577"/>
      <pc:docMkLst>
        <pc:docMk/>
      </pc:docMkLst>
      <pc:sldChg chg="modSp mod">
        <pc:chgData name="BERNAL GUADIANA ROBERTO" userId="e6e539bb-ddf8-4a5a-be61-c68571545dde" providerId="ADAL" clId="{00CD2A5D-BE9D-42D4-9F12-6E5F3CADA07E}" dt="2021-11-29T23:03:50.260" v="1" actId="27636"/>
        <pc:sldMkLst>
          <pc:docMk/>
          <pc:sldMk cId="1686519962" sldId="285"/>
        </pc:sldMkLst>
        <pc:spChg chg="mod">
          <ac:chgData name="BERNAL GUADIANA ROBERTO" userId="e6e539bb-ddf8-4a5a-be61-c68571545dde" providerId="ADAL" clId="{00CD2A5D-BE9D-42D4-9F12-6E5F3CADA07E}" dt="2021-11-29T23:03:50.260" v="1" actId="27636"/>
          <ac:spMkLst>
            <pc:docMk/>
            <pc:sldMk cId="1686519962" sldId="285"/>
            <ac:spMk id="3" creationId="{00000000-0000-0000-0000-000000000000}"/>
          </ac:spMkLst>
        </pc:spChg>
      </pc:sldChg>
      <pc:sldChg chg="modSp">
        <pc:chgData name="BERNAL GUADIANA ROBERTO" userId="e6e539bb-ddf8-4a5a-be61-c68571545dde" providerId="ADAL" clId="{00CD2A5D-BE9D-42D4-9F12-6E5F3CADA07E}" dt="2021-11-29T23:03:50.140" v="0"/>
        <pc:sldMkLst>
          <pc:docMk/>
          <pc:sldMk cId="118214522" sldId="286"/>
        </pc:sldMkLst>
        <pc:spChg chg="mod">
          <ac:chgData name="BERNAL GUADIANA ROBERTO" userId="e6e539bb-ddf8-4a5a-be61-c68571545dde" providerId="ADAL" clId="{00CD2A5D-BE9D-42D4-9F12-6E5F3CADA07E}" dt="2021-11-29T23:03:50.140" v="0"/>
          <ac:spMkLst>
            <pc:docMk/>
            <pc:sldMk cId="118214522" sldId="286"/>
            <ac:spMk id="2" creationId="{00000000-0000-0000-0000-000000000000}"/>
          </ac:spMkLst>
        </pc:spChg>
        <pc:spChg chg="mod">
          <ac:chgData name="BERNAL GUADIANA ROBERTO" userId="e6e539bb-ddf8-4a5a-be61-c68571545dde" providerId="ADAL" clId="{00CD2A5D-BE9D-42D4-9F12-6E5F3CADA07E}" dt="2021-11-29T23:03:50.140" v="0"/>
          <ac:spMkLst>
            <pc:docMk/>
            <pc:sldMk cId="118214522" sldId="286"/>
            <ac:spMk id="3" creationId="{00000000-0000-0000-0000-000000000000}"/>
          </ac:spMkLst>
        </pc:spChg>
      </pc:sldChg>
      <pc:sldChg chg="modSp mod">
        <pc:chgData name="BERNAL GUADIANA ROBERTO" userId="e6e539bb-ddf8-4a5a-be61-c68571545dde" providerId="ADAL" clId="{00CD2A5D-BE9D-42D4-9F12-6E5F3CADA07E}" dt="2021-11-29T23:43:19.443" v="106" actId="20577"/>
        <pc:sldMkLst>
          <pc:docMk/>
          <pc:sldMk cId="1463046391" sldId="287"/>
        </pc:sldMkLst>
        <pc:spChg chg="mod">
          <ac:chgData name="BERNAL GUADIANA ROBERTO" userId="e6e539bb-ddf8-4a5a-be61-c68571545dde" providerId="ADAL" clId="{00CD2A5D-BE9D-42D4-9F12-6E5F3CADA07E}" dt="2021-11-29T23:43:19.443" v="106" actId="20577"/>
          <ac:spMkLst>
            <pc:docMk/>
            <pc:sldMk cId="1463046391" sldId="287"/>
            <ac:spMk id="2" creationId="{00000000-0000-0000-0000-000000000000}"/>
          </ac:spMkLst>
        </pc:spChg>
        <pc:spChg chg="mod">
          <ac:chgData name="BERNAL GUADIANA ROBERTO" userId="e6e539bb-ddf8-4a5a-be61-c68571545dde" providerId="ADAL" clId="{00CD2A5D-BE9D-42D4-9F12-6E5F3CADA07E}" dt="2021-11-29T23:42:28.575" v="18" actId="403"/>
          <ac:spMkLst>
            <pc:docMk/>
            <pc:sldMk cId="1463046391" sldId="28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4011918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855523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122869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120A4B5-B419-4347-8CA9-6BEAEA154DA7}" type="datetimeFigureOut">
              <a:rPr lang="es-MX" smtClean="0"/>
              <a:t>08/11/2022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1015770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120A4B5-B419-4347-8CA9-6BEAEA154DA7}" type="datetimeFigureOut">
              <a:rPr lang="es-MX" smtClean="0"/>
              <a:t>08/11/2022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3206114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120A4B5-B419-4347-8CA9-6BEAEA154DA7}" type="datetimeFigureOut">
              <a:rPr lang="es-MX" smtClean="0"/>
              <a:t>08/11/2022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500894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0A4B5-B419-4347-8CA9-6BEAEA154DA7}" type="datetimeFigureOut">
              <a:rPr lang="es-MX" smtClean="0"/>
              <a:t>08/11/2022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2951220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120A4B5-B419-4347-8CA9-6BEAEA154DA7}" type="datetimeFigureOut">
              <a:rPr lang="es-MX" smtClean="0"/>
              <a:t>08/11/2022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90002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120A4B5-B419-4347-8CA9-6BEAEA154DA7}" type="datetimeFigureOut">
              <a:rPr lang="es-MX" smtClean="0"/>
              <a:t>08/11/2022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1144496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1258426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98806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968047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6824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1807742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2882687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120A4B5-B419-4347-8CA9-6BEAEA154DA7}" type="datetimeFigureOut">
              <a:rPr lang="es-MX" smtClean="0"/>
              <a:t>08/11/2022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B45F0C-07F2-4A7D-B814-AA21BAD6D88C}" type="slidenum">
              <a:rPr lang="es-MX" smtClean="0"/>
              <a:t>‹Nº›</a:t>
            </a:fld>
            <a:endParaRPr lang="es-MX"/>
          </a:p>
        </p:txBody>
      </p:sp>
    </p:spTree>
    <p:extLst>
      <p:ext uri="{BB962C8B-B14F-4D97-AF65-F5344CB8AC3E}">
        <p14:creationId xmlns:p14="http://schemas.microsoft.com/office/powerpoint/2010/main" val="940898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8086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497197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03125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83704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11884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88649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44721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741817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27322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493117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8CC2ABB-0B08-45C4-A3C2-EF3535C513B3}" type="datetimeFigureOut">
              <a:rPr lang="es-MX">
                <a:solidFill>
                  <a:prstClr val="black">
                    <a:tint val="75000"/>
                  </a:prstClr>
                </a:solidFill>
              </a:rPr>
              <a:pPr/>
              <a:t>08/11/2022</a:t>
            </a:fld>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024C4474-7BAD-4DB2-B941-FDB61F5373B9}" type="slidenum">
              <a:rPr lang="es-MX">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477501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20A4B5-B419-4347-8CA9-6BEAEA154DA7}" type="datetimeFigureOut">
              <a:rPr lang="es-MX" smtClean="0"/>
              <a:t>08/11/2022</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1B45F0C-07F2-4A7D-B814-AA21BAD6D88C}" type="slidenum">
              <a:rPr lang="es-MX" smtClean="0"/>
              <a:t>‹Nº›</a:t>
            </a:fld>
            <a:endParaRPr lang="es-MX"/>
          </a:p>
        </p:txBody>
      </p:sp>
    </p:spTree>
    <p:extLst>
      <p:ext uri="{BB962C8B-B14F-4D97-AF65-F5344CB8AC3E}">
        <p14:creationId xmlns:p14="http://schemas.microsoft.com/office/powerpoint/2010/main" val="256314269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28CC2ABB-0B08-45C4-A3C2-EF3535C513B3}" type="datetimeFigureOut">
              <a:rPr lang="es-MX" smtClean="0">
                <a:solidFill>
                  <a:prstClr val="black">
                    <a:tint val="75000"/>
                  </a:prstClr>
                </a:solidFill>
              </a:rPr>
              <a:pPr defTabSz="914400"/>
              <a:t>08/11/2022</a:t>
            </a:fld>
            <a:endParaRPr lang="es-MX">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s-MX">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24C4474-7BAD-4DB2-B941-FDB61F5373B9}" type="slidenum">
              <a:rPr lang="es-MX" smtClean="0">
                <a:solidFill>
                  <a:prstClr val="black">
                    <a:tint val="75000"/>
                  </a:prstClr>
                </a:solidFill>
              </a:rPr>
              <a:pPr defTabSz="914400"/>
              <a:t>‹Nº›</a:t>
            </a:fld>
            <a:endParaRPr lang="es-MX">
              <a:solidFill>
                <a:prstClr val="black">
                  <a:tint val="75000"/>
                </a:prstClr>
              </a:solidFill>
            </a:endParaRPr>
          </a:p>
        </p:txBody>
      </p:sp>
    </p:spTree>
    <p:extLst>
      <p:ext uri="{BB962C8B-B14F-4D97-AF65-F5344CB8AC3E}">
        <p14:creationId xmlns:p14="http://schemas.microsoft.com/office/powerpoint/2010/main" val="1775212154"/>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21658" t="17033" r="19645" b="38424"/>
          <a:stretch/>
        </p:blipFill>
        <p:spPr>
          <a:xfrm>
            <a:off x="346236" y="838621"/>
            <a:ext cx="10862745" cy="4634527"/>
          </a:xfrm>
          <a:prstGeom prst="rect">
            <a:avLst/>
          </a:prstGeom>
        </p:spPr>
      </p:pic>
    </p:spTree>
    <p:extLst>
      <p:ext uri="{BB962C8B-B14F-4D97-AF65-F5344CB8AC3E}">
        <p14:creationId xmlns:p14="http://schemas.microsoft.com/office/powerpoint/2010/main" val="3147475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2449" t="20027" r="20932" b="16065"/>
          <a:stretch/>
        </p:blipFill>
        <p:spPr>
          <a:xfrm>
            <a:off x="1970467" y="888643"/>
            <a:ext cx="7366717" cy="4675031"/>
          </a:xfrm>
          <a:prstGeom prst="rect">
            <a:avLst/>
          </a:prstGeom>
        </p:spPr>
      </p:pic>
    </p:spTree>
    <p:extLst>
      <p:ext uri="{BB962C8B-B14F-4D97-AF65-F5344CB8AC3E}">
        <p14:creationId xmlns:p14="http://schemas.microsoft.com/office/powerpoint/2010/main" val="3879164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21361" t="19322" r="31226" b="50924"/>
          <a:stretch/>
        </p:blipFill>
        <p:spPr>
          <a:xfrm>
            <a:off x="1803041" y="965915"/>
            <a:ext cx="8322649" cy="2936384"/>
          </a:xfrm>
          <a:prstGeom prst="rect">
            <a:avLst/>
          </a:prstGeom>
        </p:spPr>
      </p:pic>
    </p:spTree>
    <p:extLst>
      <p:ext uri="{BB962C8B-B14F-4D97-AF65-F5344CB8AC3E}">
        <p14:creationId xmlns:p14="http://schemas.microsoft.com/office/powerpoint/2010/main" val="4059930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5320" t="14569" r="28257" b="16240"/>
          <a:stretch/>
        </p:blipFill>
        <p:spPr>
          <a:xfrm>
            <a:off x="1919244" y="265044"/>
            <a:ext cx="6799754" cy="5697874"/>
          </a:xfrm>
          <a:prstGeom prst="rect">
            <a:avLst/>
          </a:prstGeom>
        </p:spPr>
      </p:pic>
      <p:sp>
        <p:nvSpPr>
          <p:cNvPr id="3" name="Rectángulo 2"/>
          <p:cNvSpPr/>
          <p:nvPr/>
        </p:nvSpPr>
        <p:spPr>
          <a:xfrm>
            <a:off x="4378817" y="1700011"/>
            <a:ext cx="2369713" cy="231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p:cNvSpPr/>
          <p:nvPr/>
        </p:nvSpPr>
        <p:spPr>
          <a:xfrm>
            <a:off x="2949408" y="1425448"/>
            <a:ext cx="2369713" cy="231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62057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a:srcRect l="22647" t="22315" r="30137" b="14657"/>
          <a:stretch/>
        </p:blipFill>
        <p:spPr>
          <a:xfrm>
            <a:off x="2266680" y="862884"/>
            <a:ext cx="7237927" cy="5432239"/>
          </a:xfrm>
          <a:prstGeom prst="rect">
            <a:avLst/>
          </a:prstGeom>
        </p:spPr>
      </p:pic>
      <p:sp>
        <p:nvSpPr>
          <p:cNvPr id="7" name="Rectángulo 6"/>
          <p:cNvSpPr/>
          <p:nvPr/>
        </p:nvSpPr>
        <p:spPr>
          <a:xfrm>
            <a:off x="4829577" y="2202287"/>
            <a:ext cx="2704564" cy="218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3887273" y="2421228"/>
            <a:ext cx="2693831"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109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a:srcRect l="22747" t="15273" r="19447" b="37368"/>
          <a:stretch/>
        </p:blipFill>
        <p:spPr>
          <a:xfrm>
            <a:off x="1622738" y="1133340"/>
            <a:ext cx="8695586" cy="4005330"/>
          </a:xfrm>
          <a:prstGeom prst="rect">
            <a:avLst/>
          </a:prstGeom>
        </p:spPr>
      </p:pic>
    </p:spTree>
    <p:extLst>
      <p:ext uri="{BB962C8B-B14F-4D97-AF65-F5344CB8AC3E}">
        <p14:creationId xmlns:p14="http://schemas.microsoft.com/office/powerpoint/2010/main" val="400022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23241" t="15978" r="36076" b="18705"/>
          <a:stretch/>
        </p:blipFill>
        <p:spPr>
          <a:xfrm>
            <a:off x="1975685" y="304799"/>
            <a:ext cx="6635803" cy="5989983"/>
          </a:xfrm>
          <a:prstGeom prst="rect">
            <a:avLst/>
          </a:prstGeom>
        </p:spPr>
      </p:pic>
    </p:spTree>
    <p:extLst>
      <p:ext uri="{BB962C8B-B14F-4D97-AF65-F5344CB8AC3E}">
        <p14:creationId xmlns:p14="http://schemas.microsoft.com/office/powerpoint/2010/main" val="3559274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2351" t="21435" r="17269" b="18354"/>
          <a:stretch/>
        </p:blipFill>
        <p:spPr>
          <a:xfrm>
            <a:off x="2150771" y="643942"/>
            <a:ext cx="7856113" cy="4404575"/>
          </a:xfrm>
          <a:prstGeom prst="rect">
            <a:avLst/>
          </a:prstGeom>
        </p:spPr>
      </p:pic>
    </p:spTree>
    <p:extLst>
      <p:ext uri="{BB962C8B-B14F-4D97-AF65-F5344CB8AC3E}">
        <p14:creationId xmlns:p14="http://schemas.microsoft.com/office/powerpoint/2010/main" val="12808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927403" y="-408704"/>
            <a:ext cx="11015730" cy="1261884"/>
          </a:xfrm>
          <a:prstGeom prst="rect">
            <a:avLst/>
          </a:prstGeom>
        </p:spPr>
        <p:txBody>
          <a:bodyPr wrap="square">
            <a:spAutoFit/>
          </a:bodyPr>
          <a:lstStyle/>
          <a:p>
            <a:endParaRPr lang="es-MX" sz="2800" b="1" dirty="0">
              <a:solidFill>
                <a:srgbClr val="000000"/>
              </a:solidFill>
              <a:latin typeface="Trebuchet MS" panose="020B0603020202020204" pitchFamily="34" charset="0"/>
            </a:endParaRPr>
          </a:p>
          <a:p>
            <a:r>
              <a:rPr lang="es-MX" sz="4800" b="1" dirty="0">
                <a:latin typeface="Trebuchet MS" panose="020B0603020202020204" pitchFamily="34" charset="0"/>
              </a:rPr>
              <a:t>Estructura MIENTRAS </a:t>
            </a:r>
            <a:endParaRPr lang="es-MX" sz="4800" b="1" dirty="0"/>
          </a:p>
        </p:txBody>
      </p:sp>
      <p:pic>
        <p:nvPicPr>
          <p:cNvPr id="1026" name="Picture 2" descr="ESTRUCTURA DE CONTROL REPETITIVAS: WHILE, DO… WHILE - ppt descargar"/>
          <p:cNvPicPr>
            <a:picLocks noChangeAspect="1" noChangeArrowheads="1"/>
          </p:cNvPicPr>
          <p:nvPr/>
        </p:nvPicPr>
        <p:blipFill rotWithShape="1">
          <a:blip r:embed="rId2">
            <a:extLst>
              <a:ext uri="{28A0092B-C50C-407E-A947-70E740481C1C}">
                <a14:useLocalDpi xmlns:a14="http://schemas.microsoft.com/office/drawing/2010/main" val="0"/>
              </a:ext>
            </a:extLst>
          </a:blip>
          <a:srcRect b="58743"/>
          <a:stretch/>
        </p:blipFill>
        <p:spPr bwMode="auto">
          <a:xfrm>
            <a:off x="0" y="853180"/>
            <a:ext cx="8818640" cy="2728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structura Repetitiva - Mientras - Fin Mientras - YouTube"/>
          <p:cNvPicPr>
            <a:picLocks noChangeAspect="1" noChangeArrowheads="1"/>
          </p:cNvPicPr>
          <p:nvPr/>
        </p:nvPicPr>
        <p:blipFill rotWithShape="1">
          <a:blip r:embed="rId3">
            <a:extLst>
              <a:ext uri="{28A0092B-C50C-407E-A947-70E740481C1C}">
                <a14:useLocalDpi xmlns:a14="http://schemas.microsoft.com/office/drawing/2010/main" val="0"/>
              </a:ext>
            </a:extLst>
          </a:blip>
          <a:srcRect l="5485" t="18729" r="22122" b="13695"/>
          <a:stretch/>
        </p:blipFill>
        <p:spPr bwMode="auto">
          <a:xfrm>
            <a:off x="4458855" y="3435928"/>
            <a:ext cx="6517415" cy="3422072"/>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5927403" y="222238"/>
            <a:ext cx="8187321" cy="892552"/>
          </a:xfrm>
          <a:prstGeom prst="rect">
            <a:avLst/>
          </a:prstGeom>
        </p:spPr>
        <p:txBody>
          <a:bodyPr wrap="square">
            <a:spAutoFit/>
          </a:bodyPr>
          <a:lstStyle/>
          <a:p>
            <a:endParaRPr lang="es-MX" sz="2800" dirty="0">
              <a:solidFill>
                <a:srgbClr val="000000"/>
              </a:solidFill>
              <a:latin typeface="Arial" panose="020B0604020202020204" pitchFamily="34" charset="0"/>
            </a:endParaRPr>
          </a:p>
          <a:p>
            <a:r>
              <a:rPr lang="es-MX" sz="2400" dirty="0">
                <a:latin typeface="Arial" panose="020B0604020202020204" pitchFamily="34" charset="0"/>
              </a:rPr>
              <a:t>Funcionamiento Lógico (Semántica) </a:t>
            </a:r>
            <a:endParaRPr lang="es-MX" sz="2400" dirty="0"/>
          </a:p>
        </p:txBody>
      </p:sp>
    </p:spTree>
    <p:extLst>
      <p:ext uri="{BB962C8B-B14F-4D97-AF65-F5344CB8AC3E}">
        <p14:creationId xmlns:p14="http://schemas.microsoft.com/office/powerpoint/2010/main" val="22679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371" t="14041" r="32513" b="9199"/>
          <a:stretch/>
        </p:blipFill>
        <p:spPr>
          <a:xfrm>
            <a:off x="1762539" y="167123"/>
            <a:ext cx="6864626" cy="6287766"/>
          </a:xfrm>
          <a:prstGeom prst="rect">
            <a:avLst/>
          </a:prstGeom>
        </p:spPr>
      </p:pic>
    </p:spTree>
    <p:extLst>
      <p:ext uri="{BB962C8B-B14F-4D97-AF65-F5344CB8AC3E}">
        <p14:creationId xmlns:p14="http://schemas.microsoft.com/office/powerpoint/2010/main" val="2722586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1954" t="17561" r="20932" b="12192"/>
          <a:stretch/>
        </p:blipFill>
        <p:spPr>
          <a:xfrm>
            <a:off x="914401" y="165351"/>
            <a:ext cx="8551572" cy="5913477"/>
          </a:xfrm>
          <a:prstGeom prst="rect">
            <a:avLst/>
          </a:prstGeom>
        </p:spPr>
      </p:pic>
    </p:spTree>
    <p:extLst>
      <p:ext uri="{BB962C8B-B14F-4D97-AF65-F5344CB8AC3E}">
        <p14:creationId xmlns:p14="http://schemas.microsoft.com/office/powerpoint/2010/main" val="4018387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2151" t="19322" r="25882" b="13424"/>
          <a:stretch/>
        </p:blipFill>
        <p:spPr>
          <a:xfrm>
            <a:off x="2331077" y="734096"/>
            <a:ext cx="6761408" cy="4919730"/>
          </a:xfrm>
          <a:prstGeom prst="rect">
            <a:avLst/>
          </a:prstGeom>
        </p:spPr>
      </p:pic>
    </p:spTree>
    <p:extLst>
      <p:ext uri="{BB962C8B-B14F-4D97-AF65-F5344CB8AC3E}">
        <p14:creationId xmlns:p14="http://schemas.microsoft.com/office/powerpoint/2010/main" val="1685695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21361" t="14744" r="17269" b="20114"/>
          <a:stretch/>
        </p:blipFill>
        <p:spPr>
          <a:xfrm>
            <a:off x="1352282" y="991674"/>
            <a:ext cx="7984901" cy="4765183"/>
          </a:xfrm>
          <a:prstGeom prst="rect">
            <a:avLst/>
          </a:prstGeom>
        </p:spPr>
      </p:pic>
    </p:spTree>
    <p:extLst>
      <p:ext uri="{BB962C8B-B14F-4D97-AF65-F5344CB8AC3E}">
        <p14:creationId xmlns:p14="http://schemas.microsoft.com/office/powerpoint/2010/main" val="3687409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866" t="20731" r="22415" b="17298"/>
          <a:stretch/>
        </p:blipFill>
        <p:spPr>
          <a:xfrm>
            <a:off x="1043188" y="811368"/>
            <a:ext cx="8422784" cy="5174207"/>
          </a:xfrm>
          <a:prstGeom prst="rect">
            <a:avLst/>
          </a:prstGeom>
        </p:spPr>
      </p:pic>
      <p:sp>
        <p:nvSpPr>
          <p:cNvPr id="3" name="Rectángulo 2"/>
          <p:cNvSpPr/>
          <p:nvPr/>
        </p:nvSpPr>
        <p:spPr>
          <a:xfrm>
            <a:off x="3593205" y="1983347"/>
            <a:ext cx="3322749"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2547870" y="2305319"/>
            <a:ext cx="3322749"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10213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2549" t="13159" r="25881" b="22404"/>
          <a:stretch/>
        </p:blipFill>
        <p:spPr>
          <a:xfrm>
            <a:off x="806702" y="148014"/>
            <a:ext cx="9317959" cy="6545821"/>
          </a:xfrm>
          <a:prstGeom prst="rect">
            <a:avLst/>
          </a:prstGeom>
        </p:spPr>
      </p:pic>
      <p:sp>
        <p:nvSpPr>
          <p:cNvPr id="3" name="Rectángulo 2"/>
          <p:cNvSpPr/>
          <p:nvPr/>
        </p:nvSpPr>
        <p:spPr>
          <a:xfrm>
            <a:off x="2312970" y="2324451"/>
            <a:ext cx="3783030"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3594886" y="1894878"/>
            <a:ext cx="3783030"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64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1757" t="13512" r="26673" b="21171"/>
          <a:stretch/>
        </p:blipFill>
        <p:spPr>
          <a:xfrm>
            <a:off x="677167" y="288562"/>
            <a:ext cx="9225547" cy="6569437"/>
          </a:xfrm>
          <a:prstGeom prst="rect">
            <a:avLst/>
          </a:prstGeom>
        </p:spPr>
      </p:pic>
      <p:sp>
        <p:nvSpPr>
          <p:cNvPr id="3" name="Rectángulo 2"/>
          <p:cNvSpPr/>
          <p:nvPr/>
        </p:nvSpPr>
        <p:spPr>
          <a:xfrm>
            <a:off x="3628565" y="2095524"/>
            <a:ext cx="3805905"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2289286" y="2523514"/>
            <a:ext cx="3322749" cy="32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58150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2449" t="27486" r="20140" b="20994"/>
          <a:stretch/>
        </p:blipFill>
        <p:spPr>
          <a:xfrm>
            <a:off x="285285" y="277091"/>
            <a:ext cx="7469748" cy="3541430"/>
          </a:xfrm>
          <a:prstGeom prst="rect">
            <a:avLst/>
          </a:prstGeom>
        </p:spPr>
      </p:pic>
      <p:pic>
        <p:nvPicPr>
          <p:cNvPr id="3" name="Imagen 2"/>
          <p:cNvPicPr>
            <a:picLocks noChangeAspect="1"/>
          </p:cNvPicPr>
          <p:nvPr/>
        </p:nvPicPr>
        <p:blipFill rotWithShape="1">
          <a:blip r:embed="rId3"/>
          <a:srcRect l="23707" t="28836" r="19246" b="32958"/>
          <a:stretch/>
        </p:blipFill>
        <p:spPr>
          <a:xfrm>
            <a:off x="429207" y="3705230"/>
            <a:ext cx="8005665" cy="2714231"/>
          </a:xfrm>
          <a:prstGeom prst="rect">
            <a:avLst/>
          </a:prstGeom>
        </p:spPr>
      </p:pic>
    </p:spTree>
    <p:extLst>
      <p:ext uri="{BB962C8B-B14F-4D97-AF65-F5344CB8AC3E}">
        <p14:creationId xmlns:p14="http://schemas.microsoft.com/office/powerpoint/2010/main" val="1658110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6875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412897"/>
            <a:ext cx="9720072" cy="1499616"/>
          </a:xfrm>
        </p:spPr>
        <p:txBody>
          <a:bodyPr/>
          <a:lstStyle/>
          <a:p>
            <a:r>
              <a:rPr lang="es-MX" dirty="0"/>
              <a:t>Ejercicio 1</a:t>
            </a:r>
          </a:p>
        </p:txBody>
      </p:sp>
      <p:sp>
        <p:nvSpPr>
          <p:cNvPr id="3" name="Marcador de contenido 2"/>
          <p:cNvSpPr>
            <a:spLocks noGrp="1"/>
          </p:cNvSpPr>
          <p:nvPr>
            <p:ph idx="1"/>
          </p:nvPr>
        </p:nvSpPr>
        <p:spPr>
          <a:xfrm>
            <a:off x="294083" y="1259370"/>
            <a:ext cx="10450117" cy="4416789"/>
          </a:xfrm>
        </p:spPr>
        <p:txBody>
          <a:bodyPr>
            <a:normAutofit fontScale="92500" lnSpcReduction="10000"/>
          </a:bodyPr>
          <a:lstStyle/>
          <a:p>
            <a:pPr lvl="0" algn="just"/>
            <a:r>
              <a:rPr lang="es-MX" sz="2800" dirty="0">
                <a:latin typeface="HelveticaNeueLT Std"/>
                <a:ea typeface="Calibri" panose="020F0502020204030204" pitchFamily="34" charset="0"/>
                <a:cs typeface="Times New Roman" panose="02020603050405020304" pitchFamily="18" charset="0"/>
              </a:rPr>
              <a:t>En una tienda de descuento se efectúa una promoción en la cual se hace un descuento sobre el valor de la compra total según el color de la bolita que el cliente saque al pagar en caja. Si la bolita es de color blanco no se le hará descuento alguno, si es verde se le hará un 10% de descuento, si es amarilla un 25%, si es azul un 50% y si es roja un 100%. Si el cliente decide sacar otra bolita se le cobra un 5% mas, siempre y cuando saque bolita blanca y solo se permite una sola vez, la tienda cuenta con otra promoción, si el cliente es el numero 100 del día se le realiza el 80% de descuento sobre el total de su compra. Elabore un Algoritmo que determine e imprima la cantidad final que el cliente deberá pagar por su compra. se sabe que solo hay bolitas de los colores mencionados.</a:t>
            </a:r>
          </a:p>
          <a:p>
            <a:endParaRPr lang="es-MX" sz="2800" dirty="0"/>
          </a:p>
        </p:txBody>
      </p:sp>
    </p:spTree>
    <p:extLst>
      <p:ext uri="{BB962C8B-B14F-4D97-AF65-F5344CB8AC3E}">
        <p14:creationId xmlns:p14="http://schemas.microsoft.com/office/powerpoint/2010/main" val="1686519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spTree>
    <p:extLst>
      <p:ext uri="{BB962C8B-B14F-4D97-AF65-F5344CB8AC3E}">
        <p14:creationId xmlns:p14="http://schemas.microsoft.com/office/powerpoint/2010/main" val="118214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609600"/>
            <a:ext cx="8596668" cy="397565"/>
          </a:xfrm>
        </p:spPr>
        <p:txBody>
          <a:bodyPr>
            <a:normAutofit fontScale="90000"/>
          </a:bodyPr>
          <a:lstStyle/>
          <a:p>
            <a:r>
              <a:rPr lang="es-MX" dirty="0"/>
              <a:t>Ejercicio lunes 29 de nov, enviar al mail HOY</a:t>
            </a:r>
          </a:p>
        </p:txBody>
      </p:sp>
      <p:sp>
        <p:nvSpPr>
          <p:cNvPr id="3" name="Marcador de contenido 2"/>
          <p:cNvSpPr>
            <a:spLocks noGrp="1"/>
          </p:cNvSpPr>
          <p:nvPr>
            <p:ph idx="1"/>
          </p:nvPr>
        </p:nvSpPr>
        <p:spPr>
          <a:xfrm>
            <a:off x="677333" y="1139687"/>
            <a:ext cx="10388231" cy="5718313"/>
          </a:xfrm>
        </p:spPr>
        <p:txBody>
          <a:bodyPr>
            <a:normAutofit/>
          </a:bodyPr>
          <a:lstStyle/>
          <a:p>
            <a:pPr marL="0" indent="0">
              <a:buNone/>
            </a:pPr>
            <a:r>
              <a:rPr lang="es-MX" sz="2400" dirty="0"/>
              <a:t> El consultorio del Dr. Lorenzo T. Mata Lozano tiene como política cobrar la consulta</a:t>
            </a:r>
          </a:p>
          <a:p>
            <a:pPr marL="0" indent="0">
              <a:buNone/>
            </a:pPr>
            <a:r>
              <a:rPr lang="es-MX" sz="2400" dirty="0"/>
              <a:t>con base en el número de cita, de la siguiente forma:</a:t>
            </a:r>
          </a:p>
          <a:p>
            <a:pPr marL="400050" lvl="1" indent="0">
              <a:buNone/>
            </a:pPr>
            <a:r>
              <a:rPr lang="es-MX" sz="2000" dirty="0"/>
              <a:t>•  Las tres primeras citas a $200.00 c/u. </a:t>
            </a:r>
          </a:p>
          <a:p>
            <a:pPr marL="400050" lvl="1" indent="0">
              <a:buNone/>
            </a:pPr>
            <a:r>
              <a:rPr lang="es-MX" sz="2000" dirty="0"/>
              <a:t>•  Las siguientes dos citas a $150.00 c/u. </a:t>
            </a:r>
          </a:p>
          <a:p>
            <a:pPr marL="400050" lvl="1" indent="0">
              <a:buNone/>
            </a:pPr>
            <a:r>
              <a:rPr lang="es-MX" sz="2000" dirty="0"/>
              <a:t>•  Las tres siguientes citas a $100.00 c/u. </a:t>
            </a:r>
          </a:p>
          <a:p>
            <a:pPr marL="400050" lvl="1" indent="0">
              <a:buNone/>
            </a:pPr>
            <a:r>
              <a:rPr lang="es-MX" sz="2000" dirty="0"/>
              <a:t>•  Las restantes a $50.00 c/u, mientras dure el tratamiento. </a:t>
            </a:r>
          </a:p>
          <a:p>
            <a:pPr marL="0" indent="0">
              <a:buNone/>
            </a:pPr>
            <a:r>
              <a:rPr lang="es-MX" sz="2400" dirty="0"/>
              <a:t>Se requiere un algoritmo para determinar:</a:t>
            </a:r>
          </a:p>
          <a:p>
            <a:pPr marL="400050" lvl="1" indent="0">
              <a:buNone/>
            </a:pPr>
            <a:r>
              <a:rPr lang="es-MX" sz="2000" dirty="0"/>
              <a:t>a) ¿Cuánto pagará el paciente por la cita?</a:t>
            </a:r>
          </a:p>
          <a:p>
            <a:pPr marL="400050" lvl="1" indent="0">
              <a:buNone/>
            </a:pPr>
            <a:r>
              <a:rPr lang="es-MX" sz="2000" dirty="0"/>
              <a:t>b) El monto de lo que ha pagado el paciente por el tratamiento.</a:t>
            </a:r>
          </a:p>
          <a:p>
            <a:endParaRPr lang="es-MX" sz="2400" dirty="0"/>
          </a:p>
        </p:txBody>
      </p:sp>
    </p:spTree>
    <p:extLst>
      <p:ext uri="{BB962C8B-B14F-4D97-AF65-F5344CB8AC3E}">
        <p14:creationId xmlns:p14="http://schemas.microsoft.com/office/powerpoint/2010/main" val="1463046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35510" y="294969"/>
            <a:ext cx="9144000" cy="481780"/>
          </a:xfrm>
        </p:spPr>
        <p:txBody>
          <a:bodyPr>
            <a:normAutofit fontScale="90000"/>
          </a:bodyPr>
          <a:lstStyle/>
          <a:p>
            <a:pPr algn="l"/>
            <a:r>
              <a:rPr lang="es-MX" dirty="0"/>
              <a:t>Algoritmo Citas</a:t>
            </a:r>
          </a:p>
        </p:txBody>
      </p:sp>
      <p:sp>
        <p:nvSpPr>
          <p:cNvPr id="3" name="Subtítulo 2"/>
          <p:cNvSpPr>
            <a:spLocks noGrp="1"/>
          </p:cNvSpPr>
          <p:nvPr>
            <p:ph type="subTitle" idx="1"/>
          </p:nvPr>
        </p:nvSpPr>
        <p:spPr>
          <a:xfrm>
            <a:off x="535856" y="953729"/>
            <a:ext cx="5338917" cy="5732207"/>
          </a:xfrm>
        </p:spPr>
        <p:txBody>
          <a:bodyPr>
            <a:normAutofit fontScale="92500" lnSpcReduction="20000"/>
          </a:bodyPr>
          <a:lstStyle/>
          <a:p>
            <a:pPr algn="l"/>
            <a:r>
              <a:rPr lang="es-MX" dirty="0"/>
              <a:t>Inicio</a:t>
            </a:r>
          </a:p>
          <a:p>
            <a:pPr algn="l">
              <a:spcBef>
                <a:spcPts val="0"/>
              </a:spcBef>
            </a:pPr>
            <a:r>
              <a:rPr lang="es-MX" dirty="0"/>
              <a:t>Declaración de Variables</a:t>
            </a:r>
          </a:p>
          <a:p>
            <a:pPr lvl="1" algn="l">
              <a:spcBef>
                <a:spcPts val="0"/>
              </a:spcBef>
            </a:pPr>
            <a:r>
              <a:rPr lang="es-MX" dirty="0"/>
              <a:t>Entero </a:t>
            </a:r>
            <a:r>
              <a:rPr lang="es-MX" dirty="0" err="1"/>
              <a:t>NumCita</a:t>
            </a:r>
            <a:endParaRPr lang="es-MX" dirty="0"/>
          </a:p>
          <a:p>
            <a:pPr lvl="1" algn="l">
              <a:spcBef>
                <a:spcPts val="0"/>
              </a:spcBef>
            </a:pPr>
            <a:r>
              <a:rPr lang="es-MX" dirty="0"/>
              <a:t>Real Monto=0, Costo=0</a:t>
            </a:r>
          </a:p>
          <a:p>
            <a:pPr lvl="1" algn="l">
              <a:spcBef>
                <a:spcPts val="0"/>
              </a:spcBef>
            </a:pPr>
            <a:r>
              <a:rPr lang="es-MX" dirty="0"/>
              <a:t>Escribir “Dame el numero de ti Cita actual”</a:t>
            </a:r>
          </a:p>
          <a:p>
            <a:pPr lvl="1" algn="l">
              <a:spcBef>
                <a:spcPts val="0"/>
              </a:spcBef>
            </a:pPr>
            <a:r>
              <a:rPr lang="es-MX" dirty="0"/>
              <a:t>Leer </a:t>
            </a:r>
            <a:r>
              <a:rPr lang="es-MX" dirty="0" err="1"/>
              <a:t>NumCita</a:t>
            </a:r>
            <a:endParaRPr lang="es-MX" dirty="0"/>
          </a:p>
          <a:p>
            <a:pPr lvl="1" algn="l">
              <a:spcBef>
                <a:spcPts val="0"/>
              </a:spcBef>
            </a:pPr>
            <a:r>
              <a:rPr lang="es-MX" dirty="0"/>
              <a:t>	</a:t>
            </a:r>
            <a:r>
              <a:rPr lang="es-MX" dirty="0" err="1"/>
              <a:t>SegunSea</a:t>
            </a:r>
            <a:r>
              <a:rPr lang="es-MX" dirty="0"/>
              <a:t> </a:t>
            </a:r>
            <a:r>
              <a:rPr lang="es-MX" dirty="0" err="1"/>
              <a:t>NumCita</a:t>
            </a:r>
            <a:endParaRPr lang="es-MX" dirty="0"/>
          </a:p>
          <a:p>
            <a:pPr lvl="1" algn="l">
              <a:spcBef>
                <a:spcPts val="0"/>
              </a:spcBef>
            </a:pPr>
            <a:r>
              <a:rPr lang="es-MX" dirty="0"/>
              <a:t>	1,2,3:	</a:t>
            </a:r>
          </a:p>
          <a:p>
            <a:pPr lvl="1" algn="l">
              <a:spcBef>
                <a:spcPts val="0"/>
              </a:spcBef>
            </a:pPr>
            <a:r>
              <a:rPr lang="es-MX" dirty="0"/>
              <a:t>		Monto= (200*</a:t>
            </a:r>
            <a:r>
              <a:rPr lang="es-MX" dirty="0" err="1"/>
              <a:t>NumCita</a:t>
            </a:r>
            <a:r>
              <a:rPr lang="es-MX" dirty="0"/>
              <a:t>)</a:t>
            </a:r>
          </a:p>
          <a:p>
            <a:pPr lvl="1" algn="l">
              <a:spcBef>
                <a:spcPts val="0"/>
              </a:spcBef>
            </a:pPr>
            <a:r>
              <a:rPr lang="es-MX" dirty="0"/>
              <a:t>		Costo=200</a:t>
            </a:r>
          </a:p>
          <a:p>
            <a:pPr lvl="1" algn="l">
              <a:spcBef>
                <a:spcPts val="0"/>
              </a:spcBef>
            </a:pPr>
            <a:r>
              <a:rPr lang="es-MX" dirty="0"/>
              <a:t>		</a:t>
            </a:r>
            <a:r>
              <a:rPr lang="es-MX" dirty="0" err="1"/>
              <a:t>FinCaso</a:t>
            </a:r>
            <a:endParaRPr lang="es-MX" dirty="0"/>
          </a:p>
          <a:p>
            <a:pPr lvl="1" algn="l">
              <a:spcBef>
                <a:spcPts val="0"/>
              </a:spcBef>
            </a:pPr>
            <a:r>
              <a:rPr lang="es-MX" dirty="0"/>
              <a:t>	4,5:</a:t>
            </a:r>
          </a:p>
          <a:p>
            <a:pPr lvl="1" algn="l">
              <a:spcBef>
                <a:spcPts val="0"/>
              </a:spcBef>
            </a:pPr>
            <a:r>
              <a:rPr lang="es-MX" dirty="0"/>
              <a:t>		Monto=600+ (150* (NumCita-3)</a:t>
            </a:r>
          </a:p>
          <a:p>
            <a:pPr lvl="1" algn="l">
              <a:spcBef>
                <a:spcPts val="0"/>
              </a:spcBef>
            </a:pPr>
            <a:r>
              <a:rPr lang="es-MX" dirty="0"/>
              <a:t>		Costo=150</a:t>
            </a:r>
          </a:p>
          <a:p>
            <a:pPr lvl="1" algn="l">
              <a:spcBef>
                <a:spcPts val="0"/>
              </a:spcBef>
            </a:pPr>
            <a:r>
              <a:rPr lang="es-MX" dirty="0"/>
              <a:t>		</a:t>
            </a:r>
            <a:r>
              <a:rPr lang="es-MX" dirty="0" err="1"/>
              <a:t>FinCaso</a:t>
            </a:r>
            <a:endParaRPr lang="es-MX" dirty="0"/>
          </a:p>
          <a:p>
            <a:pPr lvl="1" algn="l">
              <a:spcBef>
                <a:spcPts val="0"/>
              </a:spcBef>
            </a:pPr>
            <a:r>
              <a:rPr lang="es-MX" dirty="0"/>
              <a:t>	6,7,8:</a:t>
            </a:r>
          </a:p>
          <a:p>
            <a:pPr lvl="1" algn="l">
              <a:spcBef>
                <a:spcPts val="0"/>
              </a:spcBef>
            </a:pPr>
            <a:r>
              <a:rPr lang="es-MX" dirty="0"/>
              <a:t>		Monto=1050+(100*(numCita-5)</a:t>
            </a:r>
          </a:p>
          <a:p>
            <a:pPr lvl="1" algn="l">
              <a:spcBef>
                <a:spcPts val="0"/>
              </a:spcBef>
            </a:pPr>
            <a:r>
              <a:rPr lang="es-MX" dirty="0"/>
              <a:t>		Costo=150</a:t>
            </a:r>
          </a:p>
          <a:p>
            <a:pPr lvl="1" algn="l">
              <a:spcBef>
                <a:spcPts val="0"/>
              </a:spcBef>
            </a:pPr>
            <a:r>
              <a:rPr lang="es-MX" dirty="0"/>
              <a:t>		</a:t>
            </a:r>
            <a:r>
              <a:rPr lang="es-MX" dirty="0" err="1"/>
              <a:t>FinCaso</a:t>
            </a:r>
            <a:endParaRPr lang="es-MX" dirty="0"/>
          </a:p>
          <a:p>
            <a:pPr lvl="1" algn="l">
              <a:spcBef>
                <a:spcPts val="0"/>
              </a:spcBef>
            </a:pPr>
            <a:endParaRPr lang="es-MX" dirty="0"/>
          </a:p>
          <a:p>
            <a:pPr lvl="1" algn="l">
              <a:spcBef>
                <a:spcPts val="0"/>
              </a:spcBef>
            </a:pPr>
            <a:endParaRPr lang="es-MX" dirty="0"/>
          </a:p>
          <a:p>
            <a:pPr lvl="1" algn="l">
              <a:spcBef>
                <a:spcPts val="0"/>
              </a:spcBef>
            </a:pPr>
            <a:r>
              <a:rPr lang="es-MX" dirty="0"/>
              <a:t>	Otros:</a:t>
            </a:r>
          </a:p>
          <a:p>
            <a:pPr lvl="1" algn="l">
              <a:spcBef>
                <a:spcPts val="0"/>
              </a:spcBef>
            </a:pPr>
            <a:r>
              <a:rPr lang="es-MX" dirty="0"/>
              <a:t>		Monto=1350+(50*(NumCita-8)</a:t>
            </a:r>
          </a:p>
          <a:p>
            <a:pPr lvl="1" algn="l">
              <a:spcBef>
                <a:spcPts val="0"/>
              </a:spcBef>
            </a:pPr>
            <a:r>
              <a:rPr lang="es-MX" dirty="0"/>
              <a:t>		Costo=50</a:t>
            </a:r>
          </a:p>
          <a:p>
            <a:pPr lvl="1" algn="l">
              <a:spcBef>
                <a:spcPts val="0"/>
              </a:spcBef>
            </a:pPr>
            <a:r>
              <a:rPr lang="es-MX" dirty="0"/>
              <a:t>		</a:t>
            </a:r>
            <a:r>
              <a:rPr lang="es-MX" dirty="0" err="1"/>
              <a:t>FinCaso</a:t>
            </a:r>
            <a:endParaRPr lang="es-MX" dirty="0"/>
          </a:p>
          <a:p>
            <a:pPr lvl="1" algn="l">
              <a:spcBef>
                <a:spcPts val="0"/>
              </a:spcBef>
            </a:pPr>
            <a:r>
              <a:rPr lang="es-MX" dirty="0" err="1"/>
              <a:t>FinSegun</a:t>
            </a:r>
            <a:endParaRPr lang="es-MX" dirty="0"/>
          </a:p>
          <a:p>
            <a:pPr lvl="1" algn="l">
              <a:spcBef>
                <a:spcPts val="0"/>
              </a:spcBef>
            </a:pPr>
            <a:endParaRPr lang="es-MX" dirty="0"/>
          </a:p>
          <a:p>
            <a:pPr lvl="1" algn="l">
              <a:spcBef>
                <a:spcPts val="0"/>
              </a:spcBef>
            </a:pPr>
            <a:endParaRPr lang="es-MX" dirty="0"/>
          </a:p>
          <a:p>
            <a:pPr lvl="1" algn="l">
              <a:spcBef>
                <a:spcPts val="0"/>
              </a:spcBef>
            </a:pPr>
            <a:endParaRPr lang="es-MX" dirty="0"/>
          </a:p>
          <a:p>
            <a:pPr algn="l"/>
            <a:endParaRPr lang="es-MX" dirty="0"/>
          </a:p>
        </p:txBody>
      </p:sp>
      <p:sp>
        <p:nvSpPr>
          <p:cNvPr id="4" name="Subtítulo 2"/>
          <p:cNvSpPr txBox="1">
            <a:spLocks/>
          </p:cNvSpPr>
          <p:nvPr/>
        </p:nvSpPr>
        <p:spPr>
          <a:xfrm>
            <a:off x="5874773" y="1125793"/>
            <a:ext cx="5338917" cy="57322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spcBef>
                <a:spcPts val="0"/>
              </a:spcBef>
            </a:pPr>
            <a:endParaRPr lang="es-MX" dirty="0">
              <a:solidFill>
                <a:prstClr val="black"/>
              </a:solidFill>
            </a:endParaRPr>
          </a:p>
          <a:p>
            <a:pPr lvl="1" algn="l">
              <a:spcBef>
                <a:spcPts val="0"/>
              </a:spcBef>
            </a:pPr>
            <a:endParaRPr lang="es-MX" dirty="0">
              <a:solidFill>
                <a:prstClr val="black"/>
              </a:solidFill>
            </a:endParaRPr>
          </a:p>
          <a:p>
            <a:pPr lvl="1" algn="l">
              <a:spcBef>
                <a:spcPts val="0"/>
              </a:spcBef>
            </a:pPr>
            <a:endParaRPr lang="es-MX" dirty="0">
              <a:solidFill>
                <a:prstClr val="black"/>
              </a:solidFill>
            </a:endParaRPr>
          </a:p>
          <a:p>
            <a:pPr lvl="1" algn="l">
              <a:spcBef>
                <a:spcPts val="0"/>
              </a:spcBef>
            </a:pPr>
            <a:endParaRPr lang="es-MX" dirty="0">
              <a:solidFill>
                <a:prstClr val="black"/>
              </a:solidFill>
            </a:endParaRPr>
          </a:p>
          <a:p>
            <a:pPr algn="l"/>
            <a:endParaRPr lang="es-MX" dirty="0">
              <a:solidFill>
                <a:prstClr val="black"/>
              </a:solidFill>
            </a:endParaRPr>
          </a:p>
        </p:txBody>
      </p:sp>
      <p:sp>
        <p:nvSpPr>
          <p:cNvPr id="5" name="Subtítulo 2"/>
          <p:cNvSpPr txBox="1">
            <a:spLocks/>
          </p:cNvSpPr>
          <p:nvPr/>
        </p:nvSpPr>
        <p:spPr>
          <a:xfrm>
            <a:off x="5584724" y="953729"/>
            <a:ext cx="6449960" cy="57322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dirty="0">
                <a:solidFill>
                  <a:prstClr val="black"/>
                </a:solidFill>
              </a:rPr>
              <a:t>Escribir “Monto del Tratamiento $”, Monto</a:t>
            </a:r>
          </a:p>
          <a:p>
            <a:pPr algn="l"/>
            <a:r>
              <a:rPr lang="es-MX" dirty="0">
                <a:solidFill>
                  <a:prstClr val="black"/>
                </a:solidFill>
              </a:rPr>
              <a:t>Escribir “Costo de su Cita Actual $”, Costo</a:t>
            </a:r>
          </a:p>
          <a:p>
            <a:pPr algn="l"/>
            <a:r>
              <a:rPr lang="es-MX" dirty="0">
                <a:solidFill>
                  <a:prstClr val="black"/>
                </a:solidFill>
              </a:rPr>
              <a:t>Fin</a:t>
            </a:r>
          </a:p>
          <a:p>
            <a:pPr lvl="1" algn="l">
              <a:spcBef>
                <a:spcPts val="0"/>
              </a:spcBef>
            </a:pPr>
            <a:endParaRPr lang="es-MX" dirty="0">
              <a:solidFill>
                <a:prstClr val="black"/>
              </a:solidFill>
            </a:endParaRPr>
          </a:p>
          <a:p>
            <a:pPr lvl="1" algn="l">
              <a:spcBef>
                <a:spcPts val="0"/>
              </a:spcBef>
            </a:pPr>
            <a:endParaRPr lang="es-MX" dirty="0">
              <a:solidFill>
                <a:prstClr val="black"/>
              </a:solidFill>
            </a:endParaRPr>
          </a:p>
          <a:p>
            <a:pPr lvl="1" algn="l">
              <a:spcBef>
                <a:spcPts val="0"/>
              </a:spcBef>
            </a:pPr>
            <a:endParaRPr lang="es-MX" dirty="0">
              <a:solidFill>
                <a:prstClr val="black"/>
              </a:solidFill>
            </a:endParaRPr>
          </a:p>
          <a:p>
            <a:pPr algn="l"/>
            <a:endParaRPr lang="es-MX" dirty="0">
              <a:solidFill>
                <a:prstClr val="black"/>
              </a:solidFill>
            </a:endParaRPr>
          </a:p>
        </p:txBody>
      </p:sp>
    </p:spTree>
    <p:extLst>
      <p:ext uri="{BB962C8B-B14F-4D97-AF65-F5344CB8AC3E}">
        <p14:creationId xmlns:p14="http://schemas.microsoft.com/office/powerpoint/2010/main" val="1890090553"/>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607</TotalTime>
  <Words>441</Words>
  <Application>Microsoft Office PowerPoint</Application>
  <PresentationFormat>Panorámica</PresentationFormat>
  <Paragraphs>53</Paragraphs>
  <Slides>22</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22</vt:i4>
      </vt:variant>
    </vt:vector>
  </HeadingPairs>
  <TitlesOfParts>
    <vt:vector size="30" baseType="lpstr">
      <vt:lpstr>Arial</vt:lpstr>
      <vt:lpstr>Calibri</vt:lpstr>
      <vt:lpstr>Calibri Light</vt:lpstr>
      <vt:lpstr>HelveticaNeueLT Std</vt:lpstr>
      <vt:lpstr>Trebuchet MS</vt:lpstr>
      <vt:lpstr>Wingdings 3</vt:lpstr>
      <vt:lpstr>Faceta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Ejercicio 1</vt:lpstr>
      <vt:lpstr>Presentación de PowerPoint</vt:lpstr>
      <vt:lpstr>Ejercicio lunes 29 de nov, enviar al mail HOY</vt:lpstr>
      <vt:lpstr>Algoritmo Citas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AUTÓNOMA DE SINALOA Estructura de un programa en C#</dc:title>
  <dc:creator>Herrán</dc:creator>
  <cp:lastModifiedBy>BERNAL GUADIANA ROBERTO</cp:lastModifiedBy>
  <cp:revision>40</cp:revision>
  <dcterms:created xsi:type="dcterms:W3CDTF">2015-09-29T23:11:42Z</dcterms:created>
  <dcterms:modified xsi:type="dcterms:W3CDTF">2022-11-09T01:36:38Z</dcterms:modified>
</cp:coreProperties>
</file>