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329" r:id="rId2"/>
    <p:sldId id="342" r:id="rId3"/>
    <p:sldId id="307" r:id="rId4"/>
    <p:sldId id="303" r:id="rId5"/>
    <p:sldId id="333" r:id="rId6"/>
    <p:sldId id="334" r:id="rId7"/>
    <p:sldId id="336" r:id="rId8"/>
    <p:sldId id="335" r:id="rId9"/>
    <p:sldId id="279" r:id="rId10"/>
    <p:sldId id="280" r:id="rId11"/>
    <p:sldId id="281" r:id="rId12"/>
    <p:sldId id="282" r:id="rId13"/>
    <p:sldId id="287" r:id="rId14"/>
    <p:sldId id="288" r:id="rId15"/>
    <p:sldId id="289" r:id="rId16"/>
    <p:sldId id="290" r:id="rId17"/>
    <p:sldId id="291" r:id="rId18"/>
    <p:sldId id="283" r:id="rId19"/>
    <p:sldId id="306" r:id="rId20"/>
    <p:sldId id="284" r:id="rId21"/>
    <p:sldId id="304" r:id="rId22"/>
    <p:sldId id="293" r:id="rId23"/>
    <p:sldId id="294" r:id="rId24"/>
    <p:sldId id="295" r:id="rId25"/>
    <p:sldId id="296" r:id="rId26"/>
    <p:sldId id="297" r:id="rId27"/>
    <p:sldId id="308" r:id="rId28"/>
    <p:sldId id="285" r:id="rId29"/>
    <p:sldId id="286" r:id="rId30"/>
    <p:sldId id="292" r:id="rId31"/>
    <p:sldId id="298" r:id="rId32"/>
    <p:sldId id="299" r:id="rId33"/>
    <p:sldId id="309" r:id="rId34"/>
    <p:sldId id="310" r:id="rId35"/>
    <p:sldId id="315" r:id="rId36"/>
    <p:sldId id="311" r:id="rId37"/>
    <p:sldId id="312" r:id="rId38"/>
    <p:sldId id="313" r:id="rId39"/>
    <p:sldId id="331" r:id="rId40"/>
    <p:sldId id="332" r:id="rId41"/>
    <p:sldId id="318" r:id="rId42"/>
    <p:sldId id="319" r:id="rId43"/>
    <p:sldId id="320" r:id="rId44"/>
    <p:sldId id="321" r:id="rId45"/>
    <p:sldId id="341" r:id="rId46"/>
    <p:sldId id="339" r:id="rId47"/>
    <p:sldId id="340" r:id="rId48"/>
    <p:sldId id="322" r:id="rId49"/>
    <p:sldId id="323" r:id="rId50"/>
    <p:sldId id="324" r:id="rId51"/>
    <p:sldId id="325" r:id="rId52"/>
    <p:sldId id="326" r:id="rId53"/>
    <p:sldId id="327" r:id="rId54"/>
    <p:sldId id="328" r:id="rId55"/>
    <p:sldId id="330" r:id="rId56"/>
    <p:sldId id="268" r:id="rId5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89848" autoAdjust="0"/>
  </p:normalViewPr>
  <p:slideViewPr>
    <p:cSldViewPr>
      <p:cViewPr varScale="1">
        <p:scale>
          <a:sx n="104" d="100"/>
          <a:sy n="104" d="100"/>
        </p:scale>
        <p:origin x="111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73E3B9-8094-4C8C-8753-0E07A810856A}" type="doc">
      <dgm:prSet loTypeId="urn:microsoft.com/office/officeart/2008/layout/LinedList" loCatId="list" qsTypeId="urn:microsoft.com/office/officeart/2005/8/quickstyle/simple1" qsCatId="simple" csTypeId="urn:microsoft.com/office/officeart/2005/8/colors/colorful3" csCatId="colorful" phldr="1"/>
      <dgm:spPr/>
      <dgm:t>
        <a:bodyPr/>
        <a:lstStyle/>
        <a:p>
          <a:endParaRPr lang="es-MX"/>
        </a:p>
      </dgm:t>
    </dgm:pt>
    <dgm:pt modelId="{EA7BFF0F-4AD1-40D1-9744-D0A4CD063191}">
      <dgm:prSet/>
      <dgm:spPr/>
      <dgm:t>
        <a:bodyPr/>
        <a:lstStyle/>
        <a:p>
          <a:r>
            <a:rPr lang="es-MX" dirty="0"/>
            <a:t>Algoritmia</a:t>
          </a:r>
        </a:p>
      </dgm:t>
    </dgm:pt>
    <dgm:pt modelId="{7F9B64A9-F09A-4F7F-B7EB-988A3BE8BED2}" type="parTrans" cxnId="{B8385628-49DA-4F51-901B-F1F02129A1C7}">
      <dgm:prSet/>
      <dgm:spPr/>
      <dgm:t>
        <a:bodyPr/>
        <a:lstStyle/>
        <a:p>
          <a:endParaRPr lang="es-MX"/>
        </a:p>
      </dgm:t>
    </dgm:pt>
    <dgm:pt modelId="{B628CADF-BE88-40C9-9262-1201390F52AB}" type="sibTrans" cxnId="{B8385628-49DA-4F51-901B-F1F02129A1C7}">
      <dgm:prSet/>
      <dgm:spPr/>
      <dgm:t>
        <a:bodyPr/>
        <a:lstStyle/>
        <a:p>
          <a:endParaRPr lang="es-MX"/>
        </a:p>
      </dgm:t>
    </dgm:pt>
    <dgm:pt modelId="{31B598CB-CB47-416A-9EDC-557D92EB6302}">
      <dgm:prSet/>
      <dgm:spPr/>
      <dgm:t>
        <a:bodyPr/>
        <a:lstStyle/>
        <a:p>
          <a:r>
            <a:rPr lang="es-MX"/>
            <a:t>Computadora</a:t>
          </a:r>
        </a:p>
      </dgm:t>
    </dgm:pt>
    <dgm:pt modelId="{3020C06A-367E-43A2-9119-60AE8101AA01}" type="parTrans" cxnId="{DCA8A542-1000-45DF-A94D-175859B77B33}">
      <dgm:prSet/>
      <dgm:spPr/>
      <dgm:t>
        <a:bodyPr/>
        <a:lstStyle/>
        <a:p>
          <a:endParaRPr lang="es-MX"/>
        </a:p>
      </dgm:t>
    </dgm:pt>
    <dgm:pt modelId="{5A5E6F40-A196-44BC-96B1-4BFAE3A48717}" type="sibTrans" cxnId="{DCA8A542-1000-45DF-A94D-175859B77B33}">
      <dgm:prSet/>
      <dgm:spPr/>
      <dgm:t>
        <a:bodyPr/>
        <a:lstStyle/>
        <a:p>
          <a:endParaRPr lang="es-MX"/>
        </a:p>
      </dgm:t>
    </dgm:pt>
    <dgm:pt modelId="{DE317BE7-E21A-46D5-ABCC-E9233BD8D9EE}">
      <dgm:prSet/>
      <dgm:spPr/>
      <dgm:t>
        <a:bodyPr/>
        <a:lstStyle/>
        <a:p>
          <a:r>
            <a:rPr lang="es-MX"/>
            <a:t>Importancia de aprender a programar</a:t>
          </a:r>
        </a:p>
      </dgm:t>
    </dgm:pt>
    <dgm:pt modelId="{4131AC00-7997-48DA-93D8-4A88C4FF8A04}" type="parTrans" cxnId="{59B0021B-0717-4C6F-BD97-F070E3E306E0}">
      <dgm:prSet/>
      <dgm:spPr/>
      <dgm:t>
        <a:bodyPr/>
        <a:lstStyle/>
        <a:p>
          <a:endParaRPr lang="es-MX"/>
        </a:p>
      </dgm:t>
    </dgm:pt>
    <dgm:pt modelId="{CCB368C6-FC18-4754-AD40-24D0B1472985}" type="sibTrans" cxnId="{59B0021B-0717-4C6F-BD97-F070E3E306E0}">
      <dgm:prSet/>
      <dgm:spPr/>
      <dgm:t>
        <a:bodyPr/>
        <a:lstStyle/>
        <a:p>
          <a:endParaRPr lang="es-MX"/>
        </a:p>
      </dgm:t>
    </dgm:pt>
    <dgm:pt modelId="{E9DE5FB2-57CB-4C42-A543-CF7D04631935}">
      <dgm:prSet/>
      <dgm:spPr/>
      <dgm:t>
        <a:bodyPr/>
        <a:lstStyle/>
        <a:p>
          <a:r>
            <a:rPr lang="es-MX"/>
            <a:t>Algoritmo</a:t>
          </a:r>
        </a:p>
      </dgm:t>
    </dgm:pt>
    <dgm:pt modelId="{31042FB1-28B6-4B5C-A43E-2C64BC832196}" type="parTrans" cxnId="{AC8B1145-3A2F-411E-8792-3FC5F982079D}">
      <dgm:prSet/>
      <dgm:spPr/>
      <dgm:t>
        <a:bodyPr/>
        <a:lstStyle/>
        <a:p>
          <a:endParaRPr lang="es-MX"/>
        </a:p>
      </dgm:t>
    </dgm:pt>
    <dgm:pt modelId="{029397A8-63D1-4611-8429-2D0FF70346F8}" type="sibTrans" cxnId="{AC8B1145-3A2F-411E-8792-3FC5F982079D}">
      <dgm:prSet/>
      <dgm:spPr/>
      <dgm:t>
        <a:bodyPr/>
        <a:lstStyle/>
        <a:p>
          <a:endParaRPr lang="es-MX"/>
        </a:p>
      </dgm:t>
    </dgm:pt>
    <dgm:pt modelId="{47A4163B-6909-4870-BF27-1FDCFC606032}">
      <dgm:prSet/>
      <dgm:spPr/>
      <dgm:t>
        <a:bodyPr/>
        <a:lstStyle/>
        <a:p>
          <a:r>
            <a:rPr lang="es-MX"/>
            <a:t>Programa</a:t>
          </a:r>
        </a:p>
      </dgm:t>
    </dgm:pt>
    <dgm:pt modelId="{53171558-6FFB-44C3-9690-19BE15F33F17}" type="parTrans" cxnId="{78368A3C-19F4-4AC0-9284-F86A98ADB158}">
      <dgm:prSet/>
      <dgm:spPr/>
      <dgm:t>
        <a:bodyPr/>
        <a:lstStyle/>
        <a:p>
          <a:endParaRPr lang="es-MX"/>
        </a:p>
      </dgm:t>
    </dgm:pt>
    <dgm:pt modelId="{946CD5B9-85E9-4B45-8388-3243034ED798}" type="sibTrans" cxnId="{78368A3C-19F4-4AC0-9284-F86A98ADB158}">
      <dgm:prSet/>
      <dgm:spPr/>
      <dgm:t>
        <a:bodyPr/>
        <a:lstStyle/>
        <a:p>
          <a:endParaRPr lang="es-MX"/>
        </a:p>
      </dgm:t>
    </dgm:pt>
    <dgm:pt modelId="{46DF7AD0-879A-498C-8699-4A0D2463FE8D}">
      <dgm:prSet/>
      <dgm:spPr/>
      <dgm:t>
        <a:bodyPr/>
        <a:lstStyle/>
        <a:p>
          <a:r>
            <a:rPr lang="es-MX"/>
            <a:t>Lenguajes</a:t>
          </a:r>
        </a:p>
      </dgm:t>
    </dgm:pt>
    <dgm:pt modelId="{2D4BB185-DCEE-4DB2-9759-3297CF30A1F3}" type="parTrans" cxnId="{A78AA528-405F-4092-ADEB-00CB0AB081C7}">
      <dgm:prSet/>
      <dgm:spPr/>
      <dgm:t>
        <a:bodyPr/>
        <a:lstStyle/>
        <a:p>
          <a:endParaRPr lang="es-MX"/>
        </a:p>
      </dgm:t>
    </dgm:pt>
    <dgm:pt modelId="{3D80C022-BFB9-4D68-8F69-F76F4C8868BB}" type="sibTrans" cxnId="{A78AA528-405F-4092-ADEB-00CB0AB081C7}">
      <dgm:prSet/>
      <dgm:spPr/>
      <dgm:t>
        <a:bodyPr/>
        <a:lstStyle/>
        <a:p>
          <a:endParaRPr lang="es-MX"/>
        </a:p>
      </dgm:t>
    </dgm:pt>
    <dgm:pt modelId="{E58F83C6-42DC-4780-A72B-833461853762}">
      <dgm:prSet/>
      <dgm:spPr/>
      <dgm:t>
        <a:bodyPr/>
        <a:lstStyle/>
        <a:p>
          <a:r>
            <a:rPr lang="es-MX"/>
            <a:t>Herramientas para representar algoritmos</a:t>
          </a:r>
        </a:p>
      </dgm:t>
    </dgm:pt>
    <dgm:pt modelId="{0249A180-7B04-47AF-A11D-605C4453003F}" type="parTrans" cxnId="{EE9EEE4E-E4C4-4580-B9AE-809B4C5F2FD5}">
      <dgm:prSet/>
      <dgm:spPr/>
      <dgm:t>
        <a:bodyPr/>
        <a:lstStyle/>
        <a:p>
          <a:endParaRPr lang="es-MX"/>
        </a:p>
      </dgm:t>
    </dgm:pt>
    <dgm:pt modelId="{A4696AFE-7346-4A05-B503-2330E97E7A62}" type="sibTrans" cxnId="{EE9EEE4E-E4C4-4580-B9AE-809B4C5F2FD5}">
      <dgm:prSet/>
      <dgm:spPr/>
      <dgm:t>
        <a:bodyPr/>
        <a:lstStyle/>
        <a:p>
          <a:endParaRPr lang="es-MX"/>
        </a:p>
      </dgm:t>
    </dgm:pt>
    <dgm:pt modelId="{5A2EAD86-3CCA-4622-BE87-E158059AC664}">
      <dgm:prSet/>
      <dgm:spPr/>
      <dgm:t>
        <a:bodyPr/>
        <a:lstStyle/>
        <a:p>
          <a:r>
            <a:rPr lang="es-MX" dirty="0"/>
            <a:t>Razonamiento lógico y  programación de computadoras</a:t>
          </a:r>
        </a:p>
      </dgm:t>
    </dgm:pt>
    <dgm:pt modelId="{75EE0A28-0F7E-4096-8278-985E6EC4313C}" type="parTrans" cxnId="{2948B82E-5011-4A43-BBF6-B9E30E7A0B3F}">
      <dgm:prSet/>
      <dgm:spPr/>
      <dgm:t>
        <a:bodyPr/>
        <a:lstStyle/>
        <a:p>
          <a:endParaRPr lang="es-MX"/>
        </a:p>
      </dgm:t>
    </dgm:pt>
    <dgm:pt modelId="{97DADC67-91B2-4F3C-80F4-CF6F7E83AC66}" type="sibTrans" cxnId="{2948B82E-5011-4A43-BBF6-B9E30E7A0B3F}">
      <dgm:prSet/>
      <dgm:spPr/>
      <dgm:t>
        <a:bodyPr/>
        <a:lstStyle/>
        <a:p>
          <a:endParaRPr lang="es-MX"/>
        </a:p>
      </dgm:t>
    </dgm:pt>
    <dgm:pt modelId="{D23B3B6E-E978-47D6-B73F-73EA717B0319}">
      <dgm:prSet/>
      <dgm:spPr/>
      <dgm:t>
        <a:bodyPr/>
        <a:lstStyle/>
        <a:p>
          <a:r>
            <a:rPr lang="es-MX" dirty="0"/>
            <a:t>Resolución de problemas lógicos en forma algorítmica (acertijos, recreación matemática,  razonamiento lógico)</a:t>
          </a:r>
        </a:p>
      </dgm:t>
    </dgm:pt>
    <dgm:pt modelId="{9D8B01AB-F4FE-476B-878A-06F83CA60ECA}" type="parTrans" cxnId="{801FC795-52EC-4670-9196-694E4E93767D}">
      <dgm:prSet/>
      <dgm:spPr/>
      <dgm:t>
        <a:bodyPr/>
        <a:lstStyle/>
        <a:p>
          <a:endParaRPr lang="es-MX"/>
        </a:p>
      </dgm:t>
    </dgm:pt>
    <dgm:pt modelId="{CADF0BA3-717E-43B4-A042-4A977F0CE2AC}" type="sibTrans" cxnId="{801FC795-52EC-4670-9196-694E4E93767D}">
      <dgm:prSet/>
      <dgm:spPr/>
      <dgm:t>
        <a:bodyPr/>
        <a:lstStyle/>
        <a:p>
          <a:endParaRPr lang="es-MX"/>
        </a:p>
      </dgm:t>
    </dgm:pt>
    <dgm:pt modelId="{6A063ED8-8C57-4622-8888-897F344CFE9C}" type="pres">
      <dgm:prSet presAssocID="{3473E3B9-8094-4C8C-8753-0E07A810856A}" presName="vert0" presStyleCnt="0">
        <dgm:presLayoutVars>
          <dgm:dir/>
          <dgm:animOne val="branch"/>
          <dgm:animLvl val="lvl"/>
        </dgm:presLayoutVars>
      </dgm:prSet>
      <dgm:spPr/>
      <dgm:t>
        <a:bodyPr/>
        <a:lstStyle/>
        <a:p>
          <a:endParaRPr lang="es-MX"/>
        </a:p>
      </dgm:t>
    </dgm:pt>
    <dgm:pt modelId="{B2CC4FAB-F4F2-40F2-B0EB-AF8EC96CAE22}" type="pres">
      <dgm:prSet presAssocID="{EA7BFF0F-4AD1-40D1-9744-D0A4CD063191}" presName="thickLine" presStyleLbl="alignNode1" presStyleIdx="0" presStyleCnt="9"/>
      <dgm:spPr/>
    </dgm:pt>
    <dgm:pt modelId="{3C4BF8D5-736A-4902-8EFF-15BAAAF1C851}" type="pres">
      <dgm:prSet presAssocID="{EA7BFF0F-4AD1-40D1-9744-D0A4CD063191}" presName="horz1" presStyleCnt="0"/>
      <dgm:spPr/>
    </dgm:pt>
    <dgm:pt modelId="{08562A68-BFB3-4DB5-903B-88991F88E189}" type="pres">
      <dgm:prSet presAssocID="{EA7BFF0F-4AD1-40D1-9744-D0A4CD063191}" presName="tx1" presStyleLbl="revTx" presStyleIdx="0" presStyleCnt="9"/>
      <dgm:spPr/>
      <dgm:t>
        <a:bodyPr/>
        <a:lstStyle/>
        <a:p>
          <a:endParaRPr lang="es-MX"/>
        </a:p>
      </dgm:t>
    </dgm:pt>
    <dgm:pt modelId="{493C6F2B-D348-453E-A42A-9548CF7E8E89}" type="pres">
      <dgm:prSet presAssocID="{EA7BFF0F-4AD1-40D1-9744-D0A4CD063191}" presName="vert1" presStyleCnt="0"/>
      <dgm:spPr/>
    </dgm:pt>
    <dgm:pt modelId="{43C142D3-8A71-48AB-9230-95E4B067611B}" type="pres">
      <dgm:prSet presAssocID="{31B598CB-CB47-416A-9EDC-557D92EB6302}" presName="thickLine" presStyleLbl="alignNode1" presStyleIdx="1" presStyleCnt="9"/>
      <dgm:spPr/>
    </dgm:pt>
    <dgm:pt modelId="{9D861B6E-C41E-46D4-B059-9D75FD0B027E}" type="pres">
      <dgm:prSet presAssocID="{31B598CB-CB47-416A-9EDC-557D92EB6302}" presName="horz1" presStyleCnt="0"/>
      <dgm:spPr/>
    </dgm:pt>
    <dgm:pt modelId="{AEE69667-1703-408A-B62D-2A97EB590100}" type="pres">
      <dgm:prSet presAssocID="{31B598CB-CB47-416A-9EDC-557D92EB6302}" presName="tx1" presStyleLbl="revTx" presStyleIdx="1" presStyleCnt="9"/>
      <dgm:spPr/>
      <dgm:t>
        <a:bodyPr/>
        <a:lstStyle/>
        <a:p>
          <a:endParaRPr lang="es-MX"/>
        </a:p>
      </dgm:t>
    </dgm:pt>
    <dgm:pt modelId="{F5DB3F64-81AA-4BC7-B184-6BC0462D1CAB}" type="pres">
      <dgm:prSet presAssocID="{31B598CB-CB47-416A-9EDC-557D92EB6302}" presName="vert1" presStyleCnt="0"/>
      <dgm:spPr/>
    </dgm:pt>
    <dgm:pt modelId="{618E548B-712F-4A5C-AEB6-163F254701CB}" type="pres">
      <dgm:prSet presAssocID="{DE317BE7-E21A-46D5-ABCC-E9233BD8D9EE}" presName="thickLine" presStyleLbl="alignNode1" presStyleIdx="2" presStyleCnt="9"/>
      <dgm:spPr/>
    </dgm:pt>
    <dgm:pt modelId="{B675D30C-AF7F-4B5C-AF64-C0BE25CF3C97}" type="pres">
      <dgm:prSet presAssocID="{DE317BE7-E21A-46D5-ABCC-E9233BD8D9EE}" presName="horz1" presStyleCnt="0"/>
      <dgm:spPr/>
    </dgm:pt>
    <dgm:pt modelId="{DE7593DC-D5A7-4292-B91B-3401EAE389D6}" type="pres">
      <dgm:prSet presAssocID="{DE317BE7-E21A-46D5-ABCC-E9233BD8D9EE}" presName="tx1" presStyleLbl="revTx" presStyleIdx="2" presStyleCnt="9"/>
      <dgm:spPr/>
      <dgm:t>
        <a:bodyPr/>
        <a:lstStyle/>
        <a:p>
          <a:endParaRPr lang="es-MX"/>
        </a:p>
      </dgm:t>
    </dgm:pt>
    <dgm:pt modelId="{5EF67006-933F-4AA3-88BC-0EDA5325791B}" type="pres">
      <dgm:prSet presAssocID="{DE317BE7-E21A-46D5-ABCC-E9233BD8D9EE}" presName="vert1" presStyleCnt="0"/>
      <dgm:spPr/>
    </dgm:pt>
    <dgm:pt modelId="{8D00EB13-0964-4897-ADEF-F7407A023D5C}" type="pres">
      <dgm:prSet presAssocID="{E9DE5FB2-57CB-4C42-A543-CF7D04631935}" presName="thickLine" presStyleLbl="alignNode1" presStyleIdx="3" presStyleCnt="9"/>
      <dgm:spPr/>
    </dgm:pt>
    <dgm:pt modelId="{72C95E40-D012-4599-81B0-FB4DA30E4712}" type="pres">
      <dgm:prSet presAssocID="{E9DE5FB2-57CB-4C42-A543-CF7D04631935}" presName="horz1" presStyleCnt="0"/>
      <dgm:spPr/>
    </dgm:pt>
    <dgm:pt modelId="{CA8CFE60-D062-4D0C-B264-DFAA579EE3E4}" type="pres">
      <dgm:prSet presAssocID="{E9DE5FB2-57CB-4C42-A543-CF7D04631935}" presName="tx1" presStyleLbl="revTx" presStyleIdx="3" presStyleCnt="9"/>
      <dgm:spPr/>
      <dgm:t>
        <a:bodyPr/>
        <a:lstStyle/>
        <a:p>
          <a:endParaRPr lang="es-MX"/>
        </a:p>
      </dgm:t>
    </dgm:pt>
    <dgm:pt modelId="{AF7408BC-9B34-4A6E-ACDF-F13D951D862A}" type="pres">
      <dgm:prSet presAssocID="{E9DE5FB2-57CB-4C42-A543-CF7D04631935}" presName="vert1" presStyleCnt="0"/>
      <dgm:spPr/>
    </dgm:pt>
    <dgm:pt modelId="{53867507-F021-4B2D-B248-3B4E12C6BDC3}" type="pres">
      <dgm:prSet presAssocID="{47A4163B-6909-4870-BF27-1FDCFC606032}" presName="thickLine" presStyleLbl="alignNode1" presStyleIdx="4" presStyleCnt="9"/>
      <dgm:spPr/>
    </dgm:pt>
    <dgm:pt modelId="{36C05656-156D-4669-8257-B7BD177B9AB1}" type="pres">
      <dgm:prSet presAssocID="{47A4163B-6909-4870-BF27-1FDCFC606032}" presName="horz1" presStyleCnt="0"/>
      <dgm:spPr/>
    </dgm:pt>
    <dgm:pt modelId="{E1439350-4449-4C8C-8E19-8868E1A32779}" type="pres">
      <dgm:prSet presAssocID="{47A4163B-6909-4870-BF27-1FDCFC606032}" presName="tx1" presStyleLbl="revTx" presStyleIdx="4" presStyleCnt="9"/>
      <dgm:spPr/>
      <dgm:t>
        <a:bodyPr/>
        <a:lstStyle/>
        <a:p>
          <a:endParaRPr lang="es-MX"/>
        </a:p>
      </dgm:t>
    </dgm:pt>
    <dgm:pt modelId="{2081B584-4BEA-441E-B40B-FF26DC45BECF}" type="pres">
      <dgm:prSet presAssocID="{47A4163B-6909-4870-BF27-1FDCFC606032}" presName="vert1" presStyleCnt="0"/>
      <dgm:spPr/>
    </dgm:pt>
    <dgm:pt modelId="{4E2448D2-C014-4EA3-AF29-41051D34B77E}" type="pres">
      <dgm:prSet presAssocID="{46DF7AD0-879A-498C-8699-4A0D2463FE8D}" presName="thickLine" presStyleLbl="alignNode1" presStyleIdx="5" presStyleCnt="9"/>
      <dgm:spPr/>
    </dgm:pt>
    <dgm:pt modelId="{83F541AB-6BF4-4D9C-AA6C-290FA91F1F94}" type="pres">
      <dgm:prSet presAssocID="{46DF7AD0-879A-498C-8699-4A0D2463FE8D}" presName="horz1" presStyleCnt="0"/>
      <dgm:spPr/>
    </dgm:pt>
    <dgm:pt modelId="{E1F2B2CA-68BE-4578-92A2-218C8D49162E}" type="pres">
      <dgm:prSet presAssocID="{46DF7AD0-879A-498C-8699-4A0D2463FE8D}" presName="tx1" presStyleLbl="revTx" presStyleIdx="5" presStyleCnt="9"/>
      <dgm:spPr/>
      <dgm:t>
        <a:bodyPr/>
        <a:lstStyle/>
        <a:p>
          <a:endParaRPr lang="es-MX"/>
        </a:p>
      </dgm:t>
    </dgm:pt>
    <dgm:pt modelId="{57832571-F214-4865-B229-7A9FDBBF0E4B}" type="pres">
      <dgm:prSet presAssocID="{46DF7AD0-879A-498C-8699-4A0D2463FE8D}" presName="vert1" presStyleCnt="0"/>
      <dgm:spPr/>
    </dgm:pt>
    <dgm:pt modelId="{A9DE3052-14C0-4A8A-A600-091899CDA40D}" type="pres">
      <dgm:prSet presAssocID="{E58F83C6-42DC-4780-A72B-833461853762}" presName="thickLine" presStyleLbl="alignNode1" presStyleIdx="6" presStyleCnt="9"/>
      <dgm:spPr/>
    </dgm:pt>
    <dgm:pt modelId="{2405CE94-13B0-459A-B167-F285F73EE0B0}" type="pres">
      <dgm:prSet presAssocID="{E58F83C6-42DC-4780-A72B-833461853762}" presName="horz1" presStyleCnt="0"/>
      <dgm:spPr/>
    </dgm:pt>
    <dgm:pt modelId="{927F763B-4634-4D95-8AD0-333F450FFEDC}" type="pres">
      <dgm:prSet presAssocID="{E58F83C6-42DC-4780-A72B-833461853762}" presName="tx1" presStyleLbl="revTx" presStyleIdx="6" presStyleCnt="9"/>
      <dgm:spPr/>
      <dgm:t>
        <a:bodyPr/>
        <a:lstStyle/>
        <a:p>
          <a:endParaRPr lang="es-MX"/>
        </a:p>
      </dgm:t>
    </dgm:pt>
    <dgm:pt modelId="{4D2BC6FC-3F28-4F8C-995B-6992C02074A3}" type="pres">
      <dgm:prSet presAssocID="{E58F83C6-42DC-4780-A72B-833461853762}" presName="vert1" presStyleCnt="0"/>
      <dgm:spPr/>
    </dgm:pt>
    <dgm:pt modelId="{89B04E2B-8373-44FF-B8F0-F0C61BCAFE4D}" type="pres">
      <dgm:prSet presAssocID="{5A2EAD86-3CCA-4622-BE87-E158059AC664}" presName="thickLine" presStyleLbl="alignNode1" presStyleIdx="7" presStyleCnt="9"/>
      <dgm:spPr/>
    </dgm:pt>
    <dgm:pt modelId="{80993DBB-1642-4D7C-91C3-54DAAF871D90}" type="pres">
      <dgm:prSet presAssocID="{5A2EAD86-3CCA-4622-BE87-E158059AC664}" presName="horz1" presStyleCnt="0"/>
      <dgm:spPr/>
    </dgm:pt>
    <dgm:pt modelId="{32BF62B1-5941-4F5C-97A5-20EF96430DCE}" type="pres">
      <dgm:prSet presAssocID="{5A2EAD86-3CCA-4622-BE87-E158059AC664}" presName="tx1" presStyleLbl="revTx" presStyleIdx="7" presStyleCnt="9"/>
      <dgm:spPr/>
      <dgm:t>
        <a:bodyPr/>
        <a:lstStyle/>
        <a:p>
          <a:endParaRPr lang="es-MX"/>
        </a:p>
      </dgm:t>
    </dgm:pt>
    <dgm:pt modelId="{3B37FCC3-0166-486F-AE13-BC57F95C878C}" type="pres">
      <dgm:prSet presAssocID="{5A2EAD86-3CCA-4622-BE87-E158059AC664}" presName="vert1" presStyleCnt="0"/>
      <dgm:spPr/>
    </dgm:pt>
    <dgm:pt modelId="{994D5B29-2CCC-477E-8834-099C8DECEAA0}" type="pres">
      <dgm:prSet presAssocID="{D23B3B6E-E978-47D6-B73F-73EA717B0319}" presName="thickLine" presStyleLbl="alignNode1" presStyleIdx="8" presStyleCnt="9"/>
      <dgm:spPr/>
    </dgm:pt>
    <dgm:pt modelId="{51CAA23E-E00E-44B3-ADDB-88390B30333D}" type="pres">
      <dgm:prSet presAssocID="{D23B3B6E-E978-47D6-B73F-73EA717B0319}" presName="horz1" presStyleCnt="0"/>
      <dgm:spPr/>
    </dgm:pt>
    <dgm:pt modelId="{BC4C1117-54A9-4CA7-8CCF-80442EE8E448}" type="pres">
      <dgm:prSet presAssocID="{D23B3B6E-E978-47D6-B73F-73EA717B0319}" presName="tx1" presStyleLbl="revTx" presStyleIdx="8" presStyleCnt="9"/>
      <dgm:spPr/>
      <dgm:t>
        <a:bodyPr/>
        <a:lstStyle/>
        <a:p>
          <a:endParaRPr lang="es-MX"/>
        </a:p>
      </dgm:t>
    </dgm:pt>
    <dgm:pt modelId="{215ED087-98BF-4973-B942-4F9D3A8746D0}" type="pres">
      <dgm:prSet presAssocID="{D23B3B6E-E978-47D6-B73F-73EA717B0319}" presName="vert1" presStyleCnt="0"/>
      <dgm:spPr/>
    </dgm:pt>
  </dgm:ptLst>
  <dgm:cxnLst>
    <dgm:cxn modelId="{92981532-19E2-47EF-8B8D-5048982B2C23}" type="presOf" srcId="{5A2EAD86-3CCA-4622-BE87-E158059AC664}" destId="{32BF62B1-5941-4F5C-97A5-20EF96430DCE}" srcOrd="0" destOrd="0" presId="urn:microsoft.com/office/officeart/2008/layout/LinedList"/>
    <dgm:cxn modelId="{C27BF621-6EE6-4855-AE28-0CD258031481}" type="presOf" srcId="{31B598CB-CB47-416A-9EDC-557D92EB6302}" destId="{AEE69667-1703-408A-B62D-2A97EB590100}" srcOrd="0" destOrd="0" presId="urn:microsoft.com/office/officeart/2008/layout/LinedList"/>
    <dgm:cxn modelId="{4013CC28-5580-4039-AEFB-FDB04C9F557E}" type="presOf" srcId="{EA7BFF0F-4AD1-40D1-9744-D0A4CD063191}" destId="{08562A68-BFB3-4DB5-903B-88991F88E189}" srcOrd="0" destOrd="0" presId="urn:microsoft.com/office/officeart/2008/layout/LinedList"/>
    <dgm:cxn modelId="{B8385628-49DA-4F51-901B-F1F02129A1C7}" srcId="{3473E3B9-8094-4C8C-8753-0E07A810856A}" destId="{EA7BFF0F-4AD1-40D1-9744-D0A4CD063191}" srcOrd="0" destOrd="0" parTransId="{7F9B64A9-F09A-4F7F-B7EB-988A3BE8BED2}" sibTransId="{B628CADF-BE88-40C9-9262-1201390F52AB}"/>
    <dgm:cxn modelId="{EE9EEE4E-E4C4-4580-B9AE-809B4C5F2FD5}" srcId="{3473E3B9-8094-4C8C-8753-0E07A810856A}" destId="{E58F83C6-42DC-4780-A72B-833461853762}" srcOrd="6" destOrd="0" parTransId="{0249A180-7B04-47AF-A11D-605C4453003F}" sibTransId="{A4696AFE-7346-4A05-B503-2330E97E7A62}"/>
    <dgm:cxn modelId="{065EDC58-3780-4BBD-9695-61EC85CAA42F}" type="presOf" srcId="{46DF7AD0-879A-498C-8699-4A0D2463FE8D}" destId="{E1F2B2CA-68BE-4578-92A2-218C8D49162E}" srcOrd="0" destOrd="0" presId="urn:microsoft.com/office/officeart/2008/layout/LinedList"/>
    <dgm:cxn modelId="{37513ACF-5975-4CE8-BF48-C85244FC42BE}" type="presOf" srcId="{E9DE5FB2-57CB-4C42-A543-CF7D04631935}" destId="{CA8CFE60-D062-4D0C-B264-DFAA579EE3E4}" srcOrd="0" destOrd="0" presId="urn:microsoft.com/office/officeart/2008/layout/LinedList"/>
    <dgm:cxn modelId="{801FC795-52EC-4670-9196-694E4E93767D}" srcId="{3473E3B9-8094-4C8C-8753-0E07A810856A}" destId="{D23B3B6E-E978-47D6-B73F-73EA717B0319}" srcOrd="8" destOrd="0" parTransId="{9D8B01AB-F4FE-476B-878A-06F83CA60ECA}" sibTransId="{CADF0BA3-717E-43B4-A042-4A977F0CE2AC}"/>
    <dgm:cxn modelId="{90C2C5AE-0F67-4903-B963-205A013B01B0}" type="presOf" srcId="{3473E3B9-8094-4C8C-8753-0E07A810856A}" destId="{6A063ED8-8C57-4622-8888-897F344CFE9C}" srcOrd="0" destOrd="0" presId="urn:microsoft.com/office/officeart/2008/layout/LinedList"/>
    <dgm:cxn modelId="{2948B82E-5011-4A43-BBF6-B9E30E7A0B3F}" srcId="{3473E3B9-8094-4C8C-8753-0E07A810856A}" destId="{5A2EAD86-3CCA-4622-BE87-E158059AC664}" srcOrd="7" destOrd="0" parTransId="{75EE0A28-0F7E-4096-8278-985E6EC4313C}" sibTransId="{97DADC67-91B2-4F3C-80F4-CF6F7E83AC66}"/>
    <dgm:cxn modelId="{5820E225-7936-4BA0-909D-0B40976E74F2}" type="presOf" srcId="{D23B3B6E-E978-47D6-B73F-73EA717B0319}" destId="{BC4C1117-54A9-4CA7-8CCF-80442EE8E448}" srcOrd="0" destOrd="0" presId="urn:microsoft.com/office/officeart/2008/layout/LinedList"/>
    <dgm:cxn modelId="{AC8B1145-3A2F-411E-8792-3FC5F982079D}" srcId="{3473E3B9-8094-4C8C-8753-0E07A810856A}" destId="{E9DE5FB2-57CB-4C42-A543-CF7D04631935}" srcOrd="3" destOrd="0" parTransId="{31042FB1-28B6-4B5C-A43E-2C64BC832196}" sibTransId="{029397A8-63D1-4611-8429-2D0FF70346F8}"/>
    <dgm:cxn modelId="{76A7A515-F478-4815-AEF9-FE19F4639C04}" type="presOf" srcId="{E58F83C6-42DC-4780-A72B-833461853762}" destId="{927F763B-4634-4D95-8AD0-333F450FFEDC}" srcOrd="0" destOrd="0" presId="urn:microsoft.com/office/officeart/2008/layout/LinedList"/>
    <dgm:cxn modelId="{DCA8A542-1000-45DF-A94D-175859B77B33}" srcId="{3473E3B9-8094-4C8C-8753-0E07A810856A}" destId="{31B598CB-CB47-416A-9EDC-557D92EB6302}" srcOrd="1" destOrd="0" parTransId="{3020C06A-367E-43A2-9119-60AE8101AA01}" sibTransId="{5A5E6F40-A196-44BC-96B1-4BFAE3A48717}"/>
    <dgm:cxn modelId="{59B0021B-0717-4C6F-BD97-F070E3E306E0}" srcId="{3473E3B9-8094-4C8C-8753-0E07A810856A}" destId="{DE317BE7-E21A-46D5-ABCC-E9233BD8D9EE}" srcOrd="2" destOrd="0" parTransId="{4131AC00-7997-48DA-93D8-4A88C4FF8A04}" sibTransId="{CCB368C6-FC18-4754-AD40-24D0B1472985}"/>
    <dgm:cxn modelId="{78368A3C-19F4-4AC0-9284-F86A98ADB158}" srcId="{3473E3B9-8094-4C8C-8753-0E07A810856A}" destId="{47A4163B-6909-4870-BF27-1FDCFC606032}" srcOrd="4" destOrd="0" parTransId="{53171558-6FFB-44C3-9690-19BE15F33F17}" sibTransId="{946CD5B9-85E9-4B45-8388-3243034ED798}"/>
    <dgm:cxn modelId="{A78AA528-405F-4092-ADEB-00CB0AB081C7}" srcId="{3473E3B9-8094-4C8C-8753-0E07A810856A}" destId="{46DF7AD0-879A-498C-8699-4A0D2463FE8D}" srcOrd="5" destOrd="0" parTransId="{2D4BB185-DCEE-4DB2-9759-3297CF30A1F3}" sibTransId="{3D80C022-BFB9-4D68-8F69-F76F4C8868BB}"/>
    <dgm:cxn modelId="{15A27DE1-569E-4B16-BF2C-3FA6D1F5606D}" type="presOf" srcId="{47A4163B-6909-4870-BF27-1FDCFC606032}" destId="{E1439350-4449-4C8C-8E19-8868E1A32779}" srcOrd="0" destOrd="0" presId="urn:microsoft.com/office/officeart/2008/layout/LinedList"/>
    <dgm:cxn modelId="{CEE071BF-EA7B-4368-93DC-C7E3E29F0174}" type="presOf" srcId="{DE317BE7-E21A-46D5-ABCC-E9233BD8D9EE}" destId="{DE7593DC-D5A7-4292-B91B-3401EAE389D6}" srcOrd="0" destOrd="0" presId="urn:microsoft.com/office/officeart/2008/layout/LinedList"/>
    <dgm:cxn modelId="{5C0AE87F-D945-4F53-9E5B-128FBEC6A62B}" type="presParOf" srcId="{6A063ED8-8C57-4622-8888-897F344CFE9C}" destId="{B2CC4FAB-F4F2-40F2-B0EB-AF8EC96CAE22}" srcOrd="0" destOrd="0" presId="urn:microsoft.com/office/officeart/2008/layout/LinedList"/>
    <dgm:cxn modelId="{61C612A3-04E3-4D58-B9BF-5D6D281E9934}" type="presParOf" srcId="{6A063ED8-8C57-4622-8888-897F344CFE9C}" destId="{3C4BF8D5-736A-4902-8EFF-15BAAAF1C851}" srcOrd="1" destOrd="0" presId="urn:microsoft.com/office/officeart/2008/layout/LinedList"/>
    <dgm:cxn modelId="{5FF0915E-A028-4893-83FC-3AA07BC90BF2}" type="presParOf" srcId="{3C4BF8D5-736A-4902-8EFF-15BAAAF1C851}" destId="{08562A68-BFB3-4DB5-903B-88991F88E189}" srcOrd="0" destOrd="0" presId="urn:microsoft.com/office/officeart/2008/layout/LinedList"/>
    <dgm:cxn modelId="{C64909B2-832D-43F5-AAB3-BDD5A583641C}" type="presParOf" srcId="{3C4BF8D5-736A-4902-8EFF-15BAAAF1C851}" destId="{493C6F2B-D348-453E-A42A-9548CF7E8E89}" srcOrd="1" destOrd="0" presId="urn:microsoft.com/office/officeart/2008/layout/LinedList"/>
    <dgm:cxn modelId="{91AD5E4E-6097-45B1-947A-D9D35A534697}" type="presParOf" srcId="{6A063ED8-8C57-4622-8888-897F344CFE9C}" destId="{43C142D3-8A71-48AB-9230-95E4B067611B}" srcOrd="2" destOrd="0" presId="urn:microsoft.com/office/officeart/2008/layout/LinedList"/>
    <dgm:cxn modelId="{2500DA40-F642-4589-A867-4831BADCB6D0}" type="presParOf" srcId="{6A063ED8-8C57-4622-8888-897F344CFE9C}" destId="{9D861B6E-C41E-46D4-B059-9D75FD0B027E}" srcOrd="3" destOrd="0" presId="urn:microsoft.com/office/officeart/2008/layout/LinedList"/>
    <dgm:cxn modelId="{59E46214-E6FF-4131-A40B-0EBD6151B634}" type="presParOf" srcId="{9D861B6E-C41E-46D4-B059-9D75FD0B027E}" destId="{AEE69667-1703-408A-B62D-2A97EB590100}" srcOrd="0" destOrd="0" presId="urn:microsoft.com/office/officeart/2008/layout/LinedList"/>
    <dgm:cxn modelId="{058BC890-D453-4DEC-A0C9-DBF99F0B7799}" type="presParOf" srcId="{9D861B6E-C41E-46D4-B059-9D75FD0B027E}" destId="{F5DB3F64-81AA-4BC7-B184-6BC0462D1CAB}" srcOrd="1" destOrd="0" presId="urn:microsoft.com/office/officeart/2008/layout/LinedList"/>
    <dgm:cxn modelId="{0BD111B6-7418-403E-9714-5123D04233B9}" type="presParOf" srcId="{6A063ED8-8C57-4622-8888-897F344CFE9C}" destId="{618E548B-712F-4A5C-AEB6-163F254701CB}" srcOrd="4" destOrd="0" presId="urn:microsoft.com/office/officeart/2008/layout/LinedList"/>
    <dgm:cxn modelId="{D0F171E9-F03A-4645-86FE-95BD662AF35D}" type="presParOf" srcId="{6A063ED8-8C57-4622-8888-897F344CFE9C}" destId="{B675D30C-AF7F-4B5C-AF64-C0BE25CF3C97}" srcOrd="5" destOrd="0" presId="urn:microsoft.com/office/officeart/2008/layout/LinedList"/>
    <dgm:cxn modelId="{28368166-F306-4C9B-8BC0-9102EE53BF6B}" type="presParOf" srcId="{B675D30C-AF7F-4B5C-AF64-C0BE25CF3C97}" destId="{DE7593DC-D5A7-4292-B91B-3401EAE389D6}" srcOrd="0" destOrd="0" presId="urn:microsoft.com/office/officeart/2008/layout/LinedList"/>
    <dgm:cxn modelId="{383BDC62-2388-461C-B38B-95D5ED9DEE94}" type="presParOf" srcId="{B675D30C-AF7F-4B5C-AF64-C0BE25CF3C97}" destId="{5EF67006-933F-4AA3-88BC-0EDA5325791B}" srcOrd="1" destOrd="0" presId="urn:microsoft.com/office/officeart/2008/layout/LinedList"/>
    <dgm:cxn modelId="{7298EC5D-1362-4277-9C9D-84793195197C}" type="presParOf" srcId="{6A063ED8-8C57-4622-8888-897F344CFE9C}" destId="{8D00EB13-0964-4897-ADEF-F7407A023D5C}" srcOrd="6" destOrd="0" presId="urn:microsoft.com/office/officeart/2008/layout/LinedList"/>
    <dgm:cxn modelId="{9CD25D8B-2D14-43CC-9CA4-8235CC70365F}" type="presParOf" srcId="{6A063ED8-8C57-4622-8888-897F344CFE9C}" destId="{72C95E40-D012-4599-81B0-FB4DA30E4712}" srcOrd="7" destOrd="0" presId="urn:microsoft.com/office/officeart/2008/layout/LinedList"/>
    <dgm:cxn modelId="{63E6077B-1DB2-4169-BCE7-45D102BF91DC}" type="presParOf" srcId="{72C95E40-D012-4599-81B0-FB4DA30E4712}" destId="{CA8CFE60-D062-4D0C-B264-DFAA579EE3E4}" srcOrd="0" destOrd="0" presId="urn:microsoft.com/office/officeart/2008/layout/LinedList"/>
    <dgm:cxn modelId="{56E68762-C68F-4C89-A05D-BF79EFE1EBE8}" type="presParOf" srcId="{72C95E40-D012-4599-81B0-FB4DA30E4712}" destId="{AF7408BC-9B34-4A6E-ACDF-F13D951D862A}" srcOrd="1" destOrd="0" presId="urn:microsoft.com/office/officeart/2008/layout/LinedList"/>
    <dgm:cxn modelId="{D27728B0-F127-409D-9717-1C93ED3CD618}" type="presParOf" srcId="{6A063ED8-8C57-4622-8888-897F344CFE9C}" destId="{53867507-F021-4B2D-B248-3B4E12C6BDC3}" srcOrd="8" destOrd="0" presId="urn:microsoft.com/office/officeart/2008/layout/LinedList"/>
    <dgm:cxn modelId="{74F86B49-92B1-4E6A-9FA2-CF48A473655E}" type="presParOf" srcId="{6A063ED8-8C57-4622-8888-897F344CFE9C}" destId="{36C05656-156D-4669-8257-B7BD177B9AB1}" srcOrd="9" destOrd="0" presId="urn:microsoft.com/office/officeart/2008/layout/LinedList"/>
    <dgm:cxn modelId="{8BE7DE25-3A46-44B3-9DBF-65A866131B2F}" type="presParOf" srcId="{36C05656-156D-4669-8257-B7BD177B9AB1}" destId="{E1439350-4449-4C8C-8E19-8868E1A32779}" srcOrd="0" destOrd="0" presId="urn:microsoft.com/office/officeart/2008/layout/LinedList"/>
    <dgm:cxn modelId="{5B43D207-823D-46B4-B228-96C7C4F0D8DB}" type="presParOf" srcId="{36C05656-156D-4669-8257-B7BD177B9AB1}" destId="{2081B584-4BEA-441E-B40B-FF26DC45BECF}" srcOrd="1" destOrd="0" presId="urn:microsoft.com/office/officeart/2008/layout/LinedList"/>
    <dgm:cxn modelId="{BFE2AE45-8253-453A-85B4-423FB35D9E70}" type="presParOf" srcId="{6A063ED8-8C57-4622-8888-897F344CFE9C}" destId="{4E2448D2-C014-4EA3-AF29-41051D34B77E}" srcOrd="10" destOrd="0" presId="urn:microsoft.com/office/officeart/2008/layout/LinedList"/>
    <dgm:cxn modelId="{218DA37E-3423-424A-B941-EC9E29233C0A}" type="presParOf" srcId="{6A063ED8-8C57-4622-8888-897F344CFE9C}" destId="{83F541AB-6BF4-4D9C-AA6C-290FA91F1F94}" srcOrd="11" destOrd="0" presId="urn:microsoft.com/office/officeart/2008/layout/LinedList"/>
    <dgm:cxn modelId="{3DB12370-B758-448F-BD85-84D5C6E94510}" type="presParOf" srcId="{83F541AB-6BF4-4D9C-AA6C-290FA91F1F94}" destId="{E1F2B2CA-68BE-4578-92A2-218C8D49162E}" srcOrd="0" destOrd="0" presId="urn:microsoft.com/office/officeart/2008/layout/LinedList"/>
    <dgm:cxn modelId="{D9FC9DA2-0572-4CC0-8272-681D44AA01FC}" type="presParOf" srcId="{83F541AB-6BF4-4D9C-AA6C-290FA91F1F94}" destId="{57832571-F214-4865-B229-7A9FDBBF0E4B}" srcOrd="1" destOrd="0" presId="urn:microsoft.com/office/officeart/2008/layout/LinedList"/>
    <dgm:cxn modelId="{26EF3FC7-7914-4FEB-A779-62F6329DC47B}" type="presParOf" srcId="{6A063ED8-8C57-4622-8888-897F344CFE9C}" destId="{A9DE3052-14C0-4A8A-A600-091899CDA40D}" srcOrd="12" destOrd="0" presId="urn:microsoft.com/office/officeart/2008/layout/LinedList"/>
    <dgm:cxn modelId="{DD0F6923-1A03-47F9-9D50-D5C00852EBFA}" type="presParOf" srcId="{6A063ED8-8C57-4622-8888-897F344CFE9C}" destId="{2405CE94-13B0-459A-B167-F285F73EE0B0}" srcOrd="13" destOrd="0" presId="urn:microsoft.com/office/officeart/2008/layout/LinedList"/>
    <dgm:cxn modelId="{81271AE5-8BDE-4013-8298-280738731066}" type="presParOf" srcId="{2405CE94-13B0-459A-B167-F285F73EE0B0}" destId="{927F763B-4634-4D95-8AD0-333F450FFEDC}" srcOrd="0" destOrd="0" presId="urn:microsoft.com/office/officeart/2008/layout/LinedList"/>
    <dgm:cxn modelId="{0C751120-789C-411A-A1D7-4FBB2C1B3ECA}" type="presParOf" srcId="{2405CE94-13B0-459A-B167-F285F73EE0B0}" destId="{4D2BC6FC-3F28-4F8C-995B-6992C02074A3}" srcOrd="1" destOrd="0" presId="urn:microsoft.com/office/officeart/2008/layout/LinedList"/>
    <dgm:cxn modelId="{E830F490-E316-49A6-AEB4-A444004FDB45}" type="presParOf" srcId="{6A063ED8-8C57-4622-8888-897F344CFE9C}" destId="{89B04E2B-8373-44FF-B8F0-F0C61BCAFE4D}" srcOrd="14" destOrd="0" presId="urn:microsoft.com/office/officeart/2008/layout/LinedList"/>
    <dgm:cxn modelId="{E9E5CB89-A887-4A31-8075-F48FF51B915A}" type="presParOf" srcId="{6A063ED8-8C57-4622-8888-897F344CFE9C}" destId="{80993DBB-1642-4D7C-91C3-54DAAF871D90}" srcOrd="15" destOrd="0" presId="urn:microsoft.com/office/officeart/2008/layout/LinedList"/>
    <dgm:cxn modelId="{99BEB070-5B42-46A3-BF34-1B0E119C920E}" type="presParOf" srcId="{80993DBB-1642-4D7C-91C3-54DAAF871D90}" destId="{32BF62B1-5941-4F5C-97A5-20EF96430DCE}" srcOrd="0" destOrd="0" presId="urn:microsoft.com/office/officeart/2008/layout/LinedList"/>
    <dgm:cxn modelId="{B1E30445-A104-42C4-89F4-B47C73737FA4}" type="presParOf" srcId="{80993DBB-1642-4D7C-91C3-54DAAF871D90}" destId="{3B37FCC3-0166-486F-AE13-BC57F95C878C}" srcOrd="1" destOrd="0" presId="urn:microsoft.com/office/officeart/2008/layout/LinedList"/>
    <dgm:cxn modelId="{38CE2A0A-E4DB-4E7A-B77B-713F75A6BBF5}" type="presParOf" srcId="{6A063ED8-8C57-4622-8888-897F344CFE9C}" destId="{994D5B29-2CCC-477E-8834-099C8DECEAA0}" srcOrd="16" destOrd="0" presId="urn:microsoft.com/office/officeart/2008/layout/LinedList"/>
    <dgm:cxn modelId="{B2832B94-E34B-4783-B6DD-6F1400911001}" type="presParOf" srcId="{6A063ED8-8C57-4622-8888-897F344CFE9C}" destId="{51CAA23E-E00E-44B3-ADDB-88390B30333D}" srcOrd="17" destOrd="0" presId="urn:microsoft.com/office/officeart/2008/layout/LinedList"/>
    <dgm:cxn modelId="{BE06226B-8CB3-4FC2-8A12-81BC0E0FACEE}" type="presParOf" srcId="{51CAA23E-E00E-44B3-ADDB-88390B30333D}" destId="{BC4C1117-54A9-4CA7-8CCF-80442EE8E448}" srcOrd="0" destOrd="0" presId="urn:microsoft.com/office/officeart/2008/layout/LinedList"/>
    <dgm:cxn modelId="{006CB144-FE24-406D-88AE-9FEC5823CECD}" type="presParOf" srcId="{51CAA23E-E00E-44B3-ADDB-88390B30333D}" destId="{215ED087-98BF-4973-B942-4F9D3A8746D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857AA5-2B2F-4AC5-98E1-86ED2AE4FDD9}" type="doc">
      <dgm:prSet loTypeId="urn:microsoft.com/office/officeart/2005/8/layout/bProcess3" loCatId="process" qsTypeId="urn:microsoft.com/office/officeart/2005/8/quickstyle/simple3" qsCatId="simple" csTypeId="urn:microsoft.com/office/officeart/2005/8/colors/colorful3" csCatId="colorful" phldr="1"/>
      <dgm:spPr/>
      <dgm:t>
        <a:bodyPr/>
        <a:lstStyle/>
        <a:p>
          <a:endParaRPr lang="es-ES"/>
        </a:p>
      </dgm:t>
    </dgm:pt>
    <dgm:pt modelId="{B53C18A5-3602-42AE-8D70-CA61BA0C04EF}">
      <dgm:prSet phldrT="[Texto]" custT="1"/>
      <dgm:spPr/>
      <dgm:t>
        <a:bodyPr/>
        <a:lstStyle/>
        <a:p>
          <a:r>
            <a:rPr lang="es-ES" sz="1200" b="1" dirty="0"/>
            <a:t>Diseñador</a:t>
          </a:r>
        </a:p>
        <a:p>
          <a:r>
            <a:rPr lang="es-ES" sz="1100" dirty="0"/>
            <a:t> Define el algoritmo que resuelve el problema</a:t>
          </a:r>
        </a:p>
      </dgm:t>
    </dgm:pt>
    <dgm:pt modelId="{89BC7EDB-E07F-49EF-92F4-21A405E54103}" type="parTrans" cxnId="{7749124E-57AE-4686-A5FF-EEA35716680B}">
      <dgm:prSet/>
      <dgm:spPr/>
      <dgm:t>
        <a:bodyPr/>
        <a:lstStyle/>
        <a:p>
          <a:endParaRPr lang="es-ES"/>
        </a:p>
      </dgm:t>
    </dgm:pt>
    <dgm:pt modelId="{AC1D13B5-0217-4326-B5EC-63D9E6BE3C18}" type="sibTrans" cxnId="{7749124E-57AE-4686-A5FF-EEA35716680B}">
      <dgm:prSet/>
      <dgm:spPr/>
      <dgm:t>
        <a:bodyPr/>
        <a:lstStyle/>
        <a:p>
          <a:endParaRPr lang="es-ES"/>
        </a:p>
      </dgm:t>
    </dgm:pt>
    <dgm:pt modelId="{3405F07E-8DAC-48D9-A517-C9A440141F25}">
      <dgm:prSet custT="1"/>
      <dgm:spPr/>
      <dgm:t>
        <a:bodyPr/>
        <a:lstStyle/>
        <a:p>
          <a:r>
            <a:rPr lang="es-ES" sz="1200" b="1" dirty="0"/>
            <a:t>Programador</a:t>
          </a:r>
        </a:p>
        <a:p>
          <a:r>
            <a:rPr lang="es-ES" sz="1100" dirty="0"/>
            <a:t>Codifica en un lenguaje de programación, el cual la computadora es capaz de "entender"</a:t>
          </a:r>
        </a:p>
      </dgm:t>
    </dgm:pt>
    <dgm:pt modelId="{AEAF239A-8612-4B63-80C7-62D307A3B353}" type="parTrans" cxnId="{998770F9-DD6A-4925-8AC7-59D9FA97E9F1}">
      <dgm:prSet/>
      <dgm:spPr/>
      <dgm:t>
        <a:bodyPr/>
        <a:lstStyle/>
        <a:p>
          <a:endParaRPr lang="es-ES"/>
        </a:p>
      </dgm:t>
    </dgm:pt>
    <dgm:pt modelId="{945A8CC3-3350-4E5C-8CD3-EB63CA269D70}" type="sibTrans" cxnId="{998770F9-DD6A-4925-8AC7-59D9FA97E9F1}">
      <dgm:prSet/>
      <dgm:spPr/>
      <dgm:t>
        <a:bodyPr/>
        <a:lstStyle/>
        <a:p>
          <a:endParaRPr lang="es-ES"/>
        </a:p>
      </dgm:t>
    </dgm:pt>
    <dgm:pt modelId="{23E3C703-6824-4AF0-8524-5594C0380FDC}">
      <dgm:prSet custT="1"/>
      <dgm:spPr/>
      <dgm:t>
        <a:bodyPr/>
        <a:lstStyle/>
        <a:p>
          <a:r>
            <a:rPr lang="es-ES" sz="1200" b="1" dirty="0"/>
            <a:t>Computadora</a:t>
          </a:r>
        </a:p>
        <a:p>
          <a:r>
            <a:rPr lang="es-ES" sz="1100" dirty="0"/>
            <a:t>Ejecuta el algoritmo expresado como </a:t>
          </a:r>
          <a:r>
            <a:rPr lang="es-ES" sz="1100" b="1" dirty="0"/>
            <a:t>programa</a:t>
          </a:r>
          <a:r>
            <a:rPr lang="es-ES" sz="1500" dirty="0"/>
            <a:t> </a:t>
          </a:r>
        </a:p>
      </dgm:t>
    </dgm:pt>
    <dgm:pt modelId="{188395F5-2068-44EF-9542-49DB369A07D9}" type="parTrans" cxnId="{37300CE8-EB8A-4E45-B6A6-C3C9F522DC4E}">
      <dgm:prSet/>
      <dgm:spPr/>
      <dgm:t>
        <a:bodyPr/>
        <a:lstStyle/>
        <a:p>
          <a:endParaRPr lang="es-ES"/>
        </a:p>
      </dgm:t>
    </dgm:pt>
    <dgm:pt modelId="{783F1FBF-7A13-4B7A-8D20-C5CE9DEB171C}" type="sibTrans" cxnId="{37300CE8-EB8A-4E45-B6A6-C3C9F522DC4E}">
      <dgm:prSet/>
      <dgm:spPr/>
      <dgm:t>
        <a:bodyPr/>
        <a:lstStyle/>
        <a:p>
          <a:endParaRPr lang="es-ES"/>
        </a:p>
      </dgm:t>
    </dgm:pt>
    <dgm:pt modelId="{7BBE50B1-45E4-4D81-9E24-DDFF73301983}">
      <dgm:prSet/>
      <dgm:spPr/>
      <dgm:t>
        <a:bodyPr/>
        <a:lstStyle/>
        <a:p>
          <a:r>
            <a:rPr lang="es-ES" dirty="0"/>
            <a:t>Listo </a:t>
          </a:r>
        </a:p>
      </dgm:t>
    </dgm:pt>
    <dgm:pt modelId="{F5BF18A3-ED04-4446-ABA6-D7C76116178E}" type="parTrans" cxnId="{AB74293F-39C1-4F57-AF9B-54CDE5BE25A3}">
      <dgm:prSet/>
      <dgm:spPr/>
      <dgm:t>
        <a:bodyPr/>
        <a:lstStyle/>
        <a:p>
          <a:endParaRPr lang="es-ES"/>
        </a:p>
      </dgm:t>
    </dgm:pt>
    <dgm:pt modelId="{F0D34C31-1A3A-4374-BBDB-17A826A096B5}" type="sibTrans" cxnId="{AB74293F-39C1-4F57-AF9B-54CDE5BE25A3}">
      <dgm:prSet/>
      <dgm:spPr/>
      <dgm:t>
        <a:bodyPr/>
        <a:lstStyle/>
        <a:p>
          <a:endParaRPr lang="es-ES"/>
        </a:p>
      </dgm:t>
    </dgm:pt>
    <dgm:pt modelId="{79142F03-DD08-4E48-A2E1-0AD7A0C6F125}">
      <dgm:prSet/>
      <dgm:spPr/>
      <dgm:t>
        <a:bodyPr/>
        <a:lstStyle/>
        <a:p>
          <a:r>
            <a:rPr lang="es-ES" dirty="0"/>
            <a:t>La máquina le </a:t>
          </a:r>
          <a:r>
            <a:rPr lang="es-ES" b="1" dirty="0"/>
            <a:t>entrega</a:t>
          </a:r>
          <a:r>
            <a:rPr lang="es-ES" dirty="0"/>
            <a:t> al hombre la </a:t>
          </a:r>
          <a:r>
            <a:rPr lang="es-ES" b="1" dirty="0"/>
            <a:t>respuesta</a:t>
          </a:r>
          <a:r>
            <a:rPr lang="es-ES" dirty="0"/>
            <a:t> “5", </a:t>
          </a:r>
          <a:r>
            <a:rPr lang="es-ES" b="1" dirty="0"/>
            <a:t>sin</a:t>
          </a:r>
          <a:r>
            <a:rPr lang="es-ES" dirty="0"/>
            <a:t> que éste tuviera que </a:t>
          </a:r>
          <a:r>
            <a:rPr lang="es-ES" b="1" dirty="0"/>
            <a:t>esforzar sus neuronas</a:t>
          </a:r>
          <a:r>
            <a:rPr lang="es-ES" dirty="0"/>
            <a:t>.</a:t>
          </a:r>
        </a:p>
      </dgm:t>
    </dgm:pt>
    <dgm:pt modelId="{C635992E-2DE8-42CF-B20E-E5B7B51AB3DC}" type="parTrans" cxnId="{542DD3B1-83BE-4733-9B98-17703380753F}">
      <dgm:prSet/>
      <dgm:spPr/>
      <dgm:t>
        <a:bodyPr/>
        <a:lstStyle/>
        <a:p>
          <a:endParaRPr lang="es-ES"/>
        </a:p>
      </dgm:t>
    </dgm:pt>
    <dgm:pt modelId="{2C595575-6EBD-4A34-9937-85C7D9F01A5F}" type="sibTrans" cxnId="{542DD3B1-83BE-4733-9B98-17703380753F}">
      <dgm:prSet/>
      <dgm:spPr/>
      <dgm:t>
        <a:bodyPr/>
        <a:lstStyle/>
        <a:p>
          <a:endParaRPr lang="es-ES"/>
        </a:p>
      </dgm:t>
    </dgm:pt>
    <dgm:pt modelId="{1AD9A8F9-7270-4A00-BF2F-9AE34315D447}" type="pres">
      <dgm:prSet presAssocID="{53857AA5-2B2F-4AC5-98E1-86ED2AE4FDD9}" presName="Name0" presStyleCnt="0">
        <dgm:presLayoutVars>
          <dgm:dir/>
          <dgm:resizeHandles val="exact"/>
        </dgm:presLayoutVars>
      </dgm:prSet>
      <dgm:spPr/>
      <dgm:t>
        <a:bodyPr/>
        <a:lstStyle/>
        <a:p>
          <a:endParaRPr lang="es-MX"/>
        </a:p>
      </dgm:t>
    </dgm:pt>
    <dgm:pt modelId="{9D0A77FC-38C3-43B6-A59C-98F004855192}" type="pres">
      <dgm:prSet presAssocID="{B53C18A5-3602-42AE-8D70-CA61BA0C04EF}" presName="node" presStyleLbl="node1" presStyleIdx="0" presStyleCnt="5" custScaleX="52470" custScaleY="55489" custLinFactNeighborX="2803" custLinFactNeighborY="-13165">
        <dgm:presLayoutVars>
          <dgm:bulletEnabled val="1"/>
        </dgm:presLayoutVars>
      </dgm:prSet>
      <dgm:spPr/>
      <dgm:t>
        <a:bodyPr/>
        <a:lstStyle/>
        <a:p>
          <a:endParaRPr lang="es-MX"/>
        </a:p>
      </dgm:t>
    </dgm:pt>
    <dgm:pt modelId="{1879E1A2-6C34-40EA-8483-A8AB92B03511}" type="pres">
      <dgm:prSet presAssocID="{AC1D13B5-0217-4326-B5EC-63D9E6BE3C18}" presName="sibTrans" presStyleLbl="sibTrans1D1" presStyleIdx="0" presStyleCnt="4"/>
      <dgm:spPr/>
      <dgm:t>
        <a:bodyPr/>
        <a:lstStyle/>
        <a:p>
          <a:endParaRPr lang="es-MX"/>
        </a:p>
      </dgm:t>
    </dgm:pt>
    <dgm:pt modelId="{56F2CBDE-AB8E-4186-98D3-ACC89639CA47}" type="pres">
      <dgm:prSet presAssocID="{AC1D13B5-0217-4326-B5EC-63D9E6BE3C18}" presName="connectorText" presStyleLbl="sibTrans1D1" presStyleIdx="0" presStyleCnt="4"/>
      <dgm:spPr/>
      <dgm:t>
        <a:bodyPr/>
        <a:lstStyle/>
        <a:p>
          <a:endParaRPr lang="es-MX"/>
        </a:p>
      </dgm:t>
    </dgm:pt>
    <dgm:pt modelId="{A7C8194B-33B6-4BB8-A021-714841E90080}" type="pres">
      <dgm:prSet presAssocID="{3405F07E-8DAC-48D9-A517-C9A440141F25}" presName="node" presStyleLbl="node1" presStyleIdx="1" presStyleCnt="5" custScaleX="64016" custScaleY="57210" custLinFactNeighborX="-4508" custLinFactNeighborY="-24723">
        <dgm:presLayoutVars>
          <dgm:bulletEnabled val="1"/>
        </dgm:presLayoutVars>
      </dgm:prSet>
      <dgm:spPr/>
      <dgm:t>
        <a:bodyPr/>
        <a:lstStyle/>
        <a:p>
          <a:endParaRPr lang="es-MX"/>
        </a:p>
      </dgm:t>
    </dgm:pt>
    <dgm:pt modelId="{BEF685DB-0210-4CF1-875A-E13D30AE5D4E}" type="pres">
      <dgm:prSet presAssocID="{945A8CC3-3350-4E5C-8CD3-EB63CA269D70}" presName="sibTrans" presStyleLbl="sibTrans1D1" presStyleIdx="1" presStyleCnt="4"/>
      <dgm:spPr/>
      <dgm:t>
        <a:bodyPr/>
        <a:lstStyle/>
        <a:p>
          <a:endParaRPr lang="es-MX"/>
        </a:p>
      </dgm:t>
    </dgm:pt>
    <dgm:pt modelId="{605E69DC-C62D-448A-9140-DD800BA8F3F4}" type="pres">
      <dgm:prSet presAssocID="{945A8CC3-3350-4E5C-8CD3-EB63CA269D70}" presName="connectorText" presStyleLbl="sibTrans1D1" presStyleIdx="1" presStyleCnt="4"/>
      <dgm:spPr/>
      <dgm:t>
        <a:bodyPr/>
        <a:lstStyle/>
        <a:p>
          <a:endParaRPr lang="es-MX"/>
        </a:p>
      </dgm:t>
    </dgm:pt>
    <dgm:pt modelId="{F1C579C5-6AA6-4F38-A858-69B08D52C153}" type="pres">
      <dgm:prSet presAssocID="{23E3C703-6824-4AF0-8524-5594C0380FDC}" presName="node" presStyleLbl="node1" presStyleIdx="2" presStyleCnt="5" custScaleX="50223" custScaleY="65045" custLinFactNeighborX="-1315" custLinFactNeighborY="-22728">
        <dgm:presLayoutVars>
          <dgm:bulletEnabled val="1"/>
        </dgm:presLayoutVars>
      </dgm:prSet>
      <dgm:spPr/>
      <dgm:t>
        <a:bodyPr/>
        <a:lstStyle/>
        <a:p>
          <a:endParaRPr lang="es-MX"/>
        </a:p>
      </dgm:t>
    </dgm:pt>
    <dgm:pt modelId="{04EDEB9C-9C5B-4D4F-AE1D-9074130C17C8}" type="pres">
      <dgm:prSet presAssocID="{783F1FBF-7A13-4B7A-8D20-C5CE9DEB171C}" presName="sibTrans" presStyleLbl="sibTrans1D1" presStyleIdx="2" presStyleCnt="4"/>
      <dgm:spPr/>
      <dgm:t>
        <a:bodyPr/>
        <a:lstStyle/>
        <a:p>
          <a:endParaRPr lang="es-MX"/>
        </a:p>
      </dgm:t>
    </dgm:pt>
    <dgm:pt modelId="{2729C2BB-E754-4C49-A08D-45B3950BAC54}" type="pres">
      <dgm:prSet presAssocID="{783F1FBF-7A13-4B7A-8D20-C5CE9DEB171C}" presName="connectorText" presStyleLbl="sibTrans1D1" presStyleIdx="2" presStyleCnt="4"/>
      <dgm:spPr/>
      <dgm:t>
        <a:bodyPr/>
        <a:lstStyle/>
        <a:p>
          <a:endParaRPr lang="es-MX"/>
        </a:p>
      </dgm:t>
    </dgm:pt>
    <dgm:pt modelId="{2CD7E099-C58F-4829-A03A-48576ED9CAD7}" type="pres">
      <dgm:prSet presAssocID="{7BBE50B1-45E4-4D81-9E24-DDFF73301983}" presName="node" presStyleLbl="node1" presStyleIdx="3" presStyleCnt="5" custScaleX="46886" custScaleY="51972" custLinFactNeighborX="1872" custLinFactNeighborY="-28798">
        <dgm:presLayoutVars>
          <dgm:bulletEnabled val="1"/>
        </dgm:presLayoutVars>
      </dgm:prSet>
      <dgm:spPr/>
      <dgm:t>
        <a:bodyPr/>
        <a:lstStyle/>
        <a:p>
          <a:endParaRPr lang="es-MX"/>
        </a:p>
      </dgm:t>
    </dgm:pt>
    <dgm:pt modelId="{F22D4453-3083-4A04-BCD4-E0A0DFBBB207}" type="pres">
      <dgm:prSet presAssocID="{F0D34C31-1A3A-4374-BBDB-17A826A096B5}" presName="sibTrans" presStyleLbl="sibTrans1D1" presStyleIdx="3" presStyleCnt="4"/>
      <dgm:spPr/>
      <dgm:t>
        <a:bodyPr/>
        <a:lstStyle/>
        <a:p>
          <a:endParaRPr lang="es-MX"/>
        </a:p>
      </dgm:t>
    </dgm:pt>
    <dgm:pt modelId="{F17CC035-C10A-46B7-801F-C03341814BEA}" type="pres">
      <dgm:prSet presAssocID="{F0D34C31-1A3A-4374-BBDB-17A826A096B5}" presName="connectorText" presStyleLbl="sibTrans1D1" presStyleIdx="3" presStyleCnt="4"/>
      <dgm:spPr/>
      <dgm:t>
        <a:bodyPr/>
        <a:lstStyle/>
        <a:p>
          <a:endParaRPr lang="es-MX"/>
        </a:p>
      </dgm:t>
    </dgm:pt>
    <dgm:pt modelId="{08422843-CCAA-4EBA-AC5C-41200B198B7D}" type="pres">
      <dgm:prSet presAssocID="{79142F03-DD08-4E48-A2E1-0AD7A0C6F125}" presName="node" presStyleLbl="node1" presStyleIdx="4" presStyleCnt="5" custScaleX="75495" custScaleY="59895" custLinFactNeighborX="-539" custLinFactNeighborY="-27941">
        <dgm:presLayoutVars>
          <dgm:bulletEnabled val="1"/>
        </dgm:presLayoutVars>
      </dgm:prSet>
      <dgm:spPr/>
      <dgm:t>
        <a:bodyPr/>
        <a:lstStyle/>
        <a:p>
          <a:endParaRPr lang="es-MX"/>
        </a:p>
      </dgm:t>
    </dgm:pt>
  </dgm:ptLst>
  <dgm:cxnLst>
    <dgm:cxn modelId="{9BAB1D88-BC4C-47E3-9C4D-EDF657AB42F1}" type="presOf" srcId="{783F1FBF-7A13-4B7A-8D20-C5CE9DEB171C}" destId="{2729C2BB-E754-4C49-A08D-45B3950BAC54}" srcOrd="1" destOrd="0" presId="urn:microsoft.com/office/officeart/2005/8/layout/bProcess3"/>
    <dgm:cxn modelId="{F163AB56-01F2-4130-AF45-DA3F1184C307}" type="presOf" srcId="{7BBE50B1-45E4-4D81-9E24-DDFF73301983}" destId="{2CD7E099-C58F-4829-A03A-48576ED9CAD7}" srcOrd="0" destOrd="0" presId="urn:microsoft.com/office/officeart/2005/8/layout/bProcess3"/>
    <dgm:cxn modelId="{8ECAEFD8-6D2D-4B5A-A0CC-9FE24EDFACFC}" type="presOf" srcId="{79142F03-DD08-4E48-A2E1-0AD7A0C6F125}" destId="{08422843-CCAA-4EBA-AC5C-41200B198B7D}" srcOrd="0" destOrd="0" presId="urn:microsoft.com/office/officeart/2005/8/layout/bProcess3"/>
    <dgm:cxn modelId="{7749124E-57AE-4686-A5FF-EEA35716680B}" srcId="{53857AA5-2B2F-4AC5-98E1-86ED2AE4FDD9}" destId="{B53C18A5-3602-42AE-8D70-CA61BA0C04EF}" srcOrd="0" destOrd="0" parTransId="{89BC7EDB-E07F-49EF-92F4-21A405E54103}" sibTransId="{AC1D13B5-0217-4326-B5EC-63D9E6BE3C18}"/>
    <dgm:cxn modelId="{BAEF2553-CC2C-4DD3-AB2A-CD83FB0B2A80}" type="presOf" srcId="{53857AA5-2B2F-4AC5-98E1-86ED2AE4FDD9}" destId="{1AD9A8F9-7270-4A00-BF2F-9AE34315D447}" srcOrd="0" destOrd="0" presId="urn:microsoft.com/office/officeart/2005/8/layout/bProcess3"/>
    <dgm:cxn modelId="{37300CE8-EB8A-4E45-B6A6-C3C9F522DC4E}" srcId="{53857AA5-2B2F-4AC5-98E1-86ED2AE4FDD9}" destId="{23E3C703-6824-4AF0-8524-5594C0380FDC}" srcOrd="2" destOrd="0" parTransId="{188395F5-2068-44EF-9542-49DB369A07D9}" sibTransId="{783F1FBF-7A13-4B7A-8D20-C5CE9DEB171C}"/>
    <dgm:cxn modelId="{83551138-DAA4-47E4-B071-5552144984C3}" type="presOf" srcId="{783F1FBF-7A13-4B7A-8D20-C5CE9DEB171C}" destId="{04EDEB9C-9C5B-4D4F-AE1D-9074130C17C8}" srcOrd="0" destOrd="0" presId="urn:microsoft.com/office/officeart/2005/8/layout/bProcess3"/>
    <dgm:cxn modelId="{2318F4B6-0862-4D6D-AD5C-99491AD8400D}" type="presOf" srcId="{3405F07E-8DAC-48D9-A517-C9A440141F25}" destId="{A7C8194B-33B6-4BB8-A021-714841E90080}" srcOrd="0" destOrd="0" presId="urn:microsoft.com/office/officeart/2005/8/layout/bProcess3"/>
    <dgm:cxn modelId="{59093914-2DD4-431E-9C15-8691F2476B73}" type="presOf" srcId="{B53C18A5-3602-42AE-8D70-CA61BA0C04EF}" destId="{9D0A77FC-38C3-43B6-A59C-98F004855192}" srcOrd="0" destOrd="0" presId="urn:microsoft.com/office/officeart/2005/8/layout/bProcess3"/>
    <dgm:cxn modelId="{6F181855-34CF-483B-B2F9-9F01952329A6}" type="presOf" srcId="{945A8CC3-3350-4E5C-8CD3-EB63CA269D70}" destId="{BEF685DB-0210-4CF1-875A-E13D30AE5D4E}" srcOrd="0" destOrd="0" presId="urn:microsoft.com/office/officeart/2005/8/layout/bProcess3"/>
    <dgm:cxn modelId="{AB74293F-39C1-4F57-AF9B-54CDE5BE25A3}" srcId="{53857AA5-2B2F-4AC5-98E1-86ED2AE4FDD9}" destId="{7BBE50B1-45E4-4D81-9E24-DDFF73301983}" srcOrd="3" destOrd="0" parTransId="{F5BF18A3-ED04-4446-ABA6-D7C76116178E}" sibTransId="{F0D34C31-1A3A-4374-BBDB-17A826A096B5}"/>
    <dgm:cxn modelId="{998770F9-DD6A-4925-8AC7-59D9FA97E9F1}" srcId="{53857AA5-2B2F-4AC5-98E1-86ED2AE4FDD9}" destId="{3405F07E-8DAC-48D9-A517-C9A440141F25}" srcOrd="1" destOrd="0" parTransId="{AEAF239A-8612-4B63-80C7-62D307A3B353}" sibTransId="{945A8CC3-3350-4E5C-8CD3-EB63CA269D70}"/>
    <dgm:cxn modelId="{6FC0FB53-3B0D-48D4-A561-EF007F400C47}" type="presOf" srcId="{945A8CC3-3350-4E5C-8CD3-EB63CA269D70}" destId="{605E69DC-C62D-448A-9140-DD800BA8F3F4}" srcOrd="1" destOrd="0" presId="urn:microsoft.com/office/officeart/2005/8/layout/bProcess3"/>
    <dgm:cxn modelId="{F7329505-235D-4149-81CE-B1DE99B347C7}" type="presOf" srcId="{23E3C703-6824-4AF0-8524-5594C0380FDC}" destId="{F1C579C5-6AA6-4F38-A858-69B08D52C153}" srcOrd="0" destOrd="0" presId="urn:microsoft.com/office/officeart/2005/8/layout/bProcess3"/>
    <dgm:cxn modelId="{B9C52E09-FEA8-40BB-B59D-727931E0555A}" type="presOf" srcId="{F0D34C31-1A3A-4374-BBDB-17A826A096B5}" destId="{F17CC035-C10A-46B7-801F-C03341814BEA}" srcOrd="1" destOrd="0" presId="urn:microsoft.com/office/officeart/2005/8/layout/bProcess3"/>
    <dgm:cxn modelId="{D4FF37ED-890A-4410-A42A-AC276EAF400C}" type="presOf" srcId="{F0D34C31-1A3A-4374-BBDB-17A826A096B5}" destId="{F22D4453-3083-4A04-BCD4-E0A0DFBBB207}" srcOrd="0" destOrd="0" presId="urn:microsoft.com/office/officeart/2005/8/layout/bProcess3"/>
    <dgm:cxn modelId="{542DD3B1-83BE-4733-9B98-17703380753F}" srcId="{53857AA5-2B2F-4AC5-98E1-86ED2AE4FDD9}" destId="{79142F03-DD08-4E48-A2E1-0AD7A0C6F125}" srcOrd="4" destOrd="0" parTransId="{C635992E-2DE8-42CF-B20E-E5B7B51AB3DC}" sibTransId="{2C595575-6EBD-4A34-9937-85C7D9F01A5F}"/>
    <dgm:cxn modelId="{FCC57814-5814-4080-A02B-2131CBE1EDC6}" type="presOf" srcId="{AC1D13B5-0217-4326-B5EC-63D9E6BE3C18}" destId="{1879E1A2-6C34-40EA-8483-A8AB92B03511}" srcOrd="0" destOrd="0" presId="urn:microsoft.com/office/officeart/2005/8/layout/bProcess3"/>
    <dgm:cxn modelId="{BFC8C66C-2BFB-4245-9857-0BC4E037E698}" type="presOf" srcId="{AC1D13B5-0217-4326-B5EC-63D9E6BE3C18}" destId="{56F2CBDE-AB8E-4186-98D3-ACC89639CA47}" srcOrd="1" destOrd="0" presId="urn:microsoft.com/office/officeart/2005/8/layout/bProcess3"/>
    <dgm:cxn modelId="{BCF67C15-1D01-4740-8E56-399DD5A83958}" type="presParOf" srcId="{1AD9A8F9-7270-4A00-BF2F-9AE34315D447}" destId="{9D0A77FC-38C3-43B6-A59C-98F004855192}" srcOrd="0" destOrd="0" presId="urn:microsoft.com/office/officeart/2005/8/layout/bProcess3"/>
    <dgm:cxn modelId="{E29F6941-B07C-4824-BB5B-14C2275E6C6E}" type="presParOf" srcId="{1AD9A8F9-7270-4A00-BF2F-9AE34315D447}" destId="{1879E1A2-6C34-40EA-8483-A8AB92B03511}" srcOrd="1" destOrd="0" presId="urn:microsoft.com/office/officeart/2005/8/layout/bProcess3"/>
    <dgm:cxn modelId="{483474A2-6D31-4303-B81F-B89D1C4FFAC4}" type="presParOf" srcId="{1879E1A2-6C34-40EA-8483-A8AB92B03511}" destId="{56F2CBDE-AB8E-4186-98D3-ACC89639CA47}" srcOrd="0" destOrd="0" presId="urn:microsoft.com/office/officeart/2005/8/layout/bProcess3"/>
    <dgm:cxn modelId="{6243F4A0-A108-4A7C-AA84-BBF0A76B9EEE}" type="presParOf" srcId="{1AD9A8F9-7270-4A00-BF2F-9AE34315D447}" destId="{A7C8194B-33B6-4BB8-A021-714841E90080}" srcOrd="2" destOrd="0" presId="urn:microsoft.com/office/officeart/2005/8/layout/bProcess3"/>
    <dgm:cxn modelId="{E20EFB80-279F-4E76-A694-1EC66D3413DB}" type="presParOf" srcId="{1AD9A8F9-7270-4A00-BF2F-9AE34315D447}" destId="{BEF685DB-0210-4CF1-875A-E13D30AE5D4E}" srcOrd="3" destOrd="0" presId="urn:microsoft.com/office/officeart/2005/8/layout/bProcess3"/>
    <dgm:cxn modelId="{A0205460-CA3D-4277-A769-6E333F5CC2DF}" type="presParOf" srcId="{BEF685DB-0210-4CF1-875A-E13D30AE5D4E}" destId="{605E69DC-C62D-448A-9140-DD800BA8F3F4}" srcOrd="0" destOrd="0" presId="urn:microsoft.com/office/officeart/2005/8/layout/bProcess3"/>
    <dgm:cxn modelId="{39F51D42-85EF-4E55-95EF-4EF4B6AEFE32}" type="presParOf" srcId="{1AD9A8F9-7270-4A00-BF2F-9AE34315D447}" destId="{F1C579C5-6AA6-4F38-A858-69B08D52C153}" srcOrd="4" destOrd="0" presId="urn:microsoft.com/office/officeart/2005/8/layout/bProcess3"/>
    <dgm:cxn modelId="{C205A9B8-D290-445C-BC4F-77AE5F7992C5}" type="presParOf" srcId="{1AD9A8F9-7270-4A00-BF2F-9AE34315D447}" destId="{04EDEB9C-9C5B-4D4F-AE1D-9074130C17C8}" srcOrd="5" destOrd="0" presId="urn:microsoft.com/office/officeart/2005/8/layout/bProcess3"/>
    <dgm:cxn modelId="{0CD9FC2C-0228-467F-AB4F-4EDF73FE8F16}" type="presParOf" srcId="{04EDEB9C-9C5B-4D4F-AE1D-9074130C17C8}" destId="{2729C2BB-E754-4C49-A08D-45B3950BAC54}" srcOrd="0" destOrd="0" presId="urn:microsoft.com/office/officeart/2005/8/layout/bProcess3"/>
    <dgm:cxn modelId="{40EEFC32-96DC-4340-A24F-67C5844E6C33}" type="presParOf" srcId="{1AD9A8F9-7270-4A00-BF2F-9AE34315D447}" destId="{2CD7E099-C58F-4829-A03A-48576ED9CAD7}" srcOrd="6" destOrd="0" presId="urn:microsoft.com/office/officeart/2005/8/layout/bProcess3"/>
    <dgm:cxn modelId="{BDAEC77A-124B-4771-8EED-1F9B3732774C}" type="presParOf" srcId="{1AD9A8F9-7270-4A00-BF2F-9AE34315D447}" destId="{F22D4453-3083-4A04-BCD4-E0A0DFBBB207}" srcOrd="7" destOrd="0" presId="urn:microsoft.com/office/officeart/2005/8/layout/bProcess3"/>
    <dgm:cxn modelId="{4526EA85-DA58-45D2-A858-D37C09535198}" type="presParOf" srcId="{F22D4453-3083-4A04-BCD4-E0A0DFBBB207}" destId="{F17CC035-C10A-46B7-801F-C03341814BEA}" srcOrd="0" destOrd="0" presId="urn:microsoft.com/office/officeart/2005/8/layout/bProcess3"/>
    <dgm:cxn modelId="{D104976F-2882-4266-9B62-392DA31DEC45}" type="presParOf" srcId="{1AD9A8F9-7270-4A00-BF2F-9AE34315D447}" destId="{08422843-CCAA-4EBA-AC5C-41200B198B7D}" srcOrd="8" destOrd="0" presId="urn:microsoft.com/office/officeart/2005/8/layout/b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1D15C2-E280-407A-80E9-16345E2FBCB3}"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MX"/>
        </a:p>
      </dgm:t>
    </dgm:pt>
    <dgm:pt modelId="{5705EFB4-66F1-4801-AE84-300F11B38C9F}">
      <dgm:prSet phldrT="[Texto]"/>
      <dgm:spPr/>
      <dgm:t>
        <a:bodyPr/>
        <a:lstStyle/>
        <a:p>
          <a:r>
            <a:rPr lang="es-MX" dirty="0"/>
            <a:t>Actividades diarias de nuestra vida cotidiana</a:t>
          </a:r>
        </a:p>
      </dgm:t>
    </dgm:pt>
    <dgm:pt modelId="{C5EB9E99-FEF5-4114-B21A-57F90C917575}" type="parTrans" cxnId="{5ABFBB01-012E-4034-8E08-AB17164B4068}">
      <dgm:prSet/>
      <dgm:spPr/>
      <dgm:t>
        <a:bodyPr/>
        <a:lstStyle/>
        <a:p>
          <a:endParaRPr lang="es-MX"/>
        </a:p>
      </dgm:t>
    </dgm:pt>
    <dgm:pt modelId="{FD1DC91C-9911-483C-ACCA-BDBF367ECE38}" type="sibTrans" cxnId="{5ABFBB01-012E-4034-8E08-AB17164B4068}">
      <dgm:prSet/>
      <dgm:spPr/>
      <dgm:t>
        <a:bodyPr/>
        <a:lstStyle/>
        <a:p>
          <a:endParaRPr lang="es-MX"/>
        </a:p>
      </dgm:t>
    </dgm:pt>
    <dgm:pt modelId="{581515DD-3999-440E-BE06-01A42836B11F}">
      <dgm:prSet/>
      <dgm:spPr/>
      <dgm:t>
        <a:bodyPr/>
        <a:lstStyle/>
        <a:p>
          <a:r>
            <a:rPr lang="es-ES"/>
            <a:t>Una receta de cocina</a:t>
          </a:r>
          <a:endParaRPr lang="es-ES" dirty="0"/>
        </a:p>
      </dgm:t>
    </dgm:pt>
    <dgm:pt modelId="{92154F90-86A2-471B-96ED-A63273C9C0CD}" type="parTrans" cxnId="{933AFDBC-935C-4663-B261-78CDD1BE50DF}">
      <dgm:prSet/>
      <dgm:spPr/>
      <dgm:t>
        <a:bodyPr/>
        <a:lstStyle/>
        <a:p>
          <a:endParaRPr lang="es-MX"/>
        </a:p>
      </dgm:t>
    </dgm:pt>
    <dgm:pt modelId="{1822A203-5F3C-4096-AD4A-726FBA99D5C5}" type="sibTrans" cxnId="{933AFDBC-935C-4663-B261-78CDD1BE50DF}">
      <dgm:prSet/>
      <dgm:spPr/>
      <dgm:t>
        <a:bodyPr/>
        <a:lstStyle/>
        <a:p>
          <a:endParaRPr lang="es-MX"/>
        </a:p>
      </dgm:t>
    </dgm:pt>
    <dgm:pt modelId="{6AEF69BA-B267-4AD7-8631-63E48E5BE983}">
      <dgm:prSet/>
      <dgm:spPr/>
      <dgm:t>
        <a:bodyPr/>
        <a:lstStyle/>
        <a:p>
          <a:r>
            <a:rPr lang="es-ES" dirty="0"/>
            <a:t>Las instrucciones para armar una bicicleta (Instructivos o manuales)</a:t>
          </a:r>
        </a:p>
      </dgm:t>
    </dgm:pt>
    <dgm:pt modelId="{F05882D6-AD12-41EF-9FDD-08CF2486B2A4}" type="parTrans" cxnId="{3AD10541-F58D-4875-9E3C-EF4BD1E33A21}">
      <dgm:prSet/>
      <dgm:spPr/>
      <dgm:t>
        <a:bodyPr/>
        <a:lstStyle/>
        <a:p>
          <a:endParaRPr lang="es-MX"/>
        </a:p>
      </dgm:t>
    </dgm:pt>
    <dgm:pt modelId="{E27C0DD4-5BCA-41B0-9C5C-76C1982BE5CB}" type="sibTrans" cxnId="{3AD10541-F58D-4875-9E3C-EF4BD1E33A21}">
      <dgm:prSet/>
      <dgm:spPr/>
      <dgm:t>
        <a:bodyPr/>
        <a:lstStyle/>
        <a:p>
          <a:endParaRPr lang="es-MX"/>
        </a:p>
      </dgm:t>
    </dgm:pt>
    <dgm:pt modelId="{0B69BEEA-38D2-4A4E-B203-22887FCCBAA2}">
      <dgm:prSet/>
      <dgm:spPr/>
      <dgm:t>
        <a:bodyPr/>
        <a:lstStyle/>
        <a:p>
          <a:r>
            <a:rPr lang="es-MX"/>
            <a:t>Instrucciones que recibe un trabajador por parte de su patrón</a:t>
          </a:r>
          <a:endParaRPr lang="es-ES" dirty="0"/>
        </a:p>
      </dgm:t>
    </dgm:pt>
    <dgm:pt modelId="{29C92674-2B69-45F6-8CE5-D9B002FB02F6}" type="parTrans" cxnId="{604BF066-8FCC-437D-AF54-3187BA3E40E3}">
      <dgm:prSet/>
      <dgm:spPr/>
      <dgm:t>
        <a:bodyPr/>
        <a:lstStyle/>
        <a:p>
          <a:endParaRPr lang="es-MX"/>
        </a:p>
      </dgm:t>
    </dgm:pt>
    <dgm:pt modelId="{A8A5993F-5F12-457B-BA90-58567C177B50}" type="sibTrans" cxnId="{604BF066-8FCC-437D-AF54-3187BA3E40E3}">
      <dgm:prSet/>
      <dgm:spPr/>
      <dgm:t>
        <a:bodyPr/>
        <a:lstStyle/>
        <a:p>
          <a:endParaRPr lang="es-MX"/>
        </a:p>
      </dgm:t>
    </dgm:pt>
    <dgm:pt modelId="{7D6A27F2-B998-444B-B216-81780085EC62}" type="pres">
      <dgm:prSet presAssocID="{941D15C2-E280-407A-80E9-16345E2FBCB3}" presName="linear" presStyleCnt="0">
        <dgm:presLayoutVars>
          <dgm:animLvl val="lvl"/>
          <dgm:resizeHandles val="exact"/>
        </dgm:presLayoutVars>
      </dgm:prSet>
      <dgm:spPr/>
      <dgm:t>
        <a:bodyPr/>
        <a:lstStyle/>
        <a:p>
          <a:endParaRPr lang="es-MX"/>
        </a:p>
      </dgm:t>
    </dgm:pt>
    <dgm:pt modelId="{771FF539-1897-4FA3-B4E5-DCF203506F73}" type="pres">
      <dgm:prSet presAssocID="{5705EFB4-66F1-4801-AE84-300F11B38C9F}" presName="parentText" presStyleLbl="node1" presStyleIdx="0" presStyleCnt="4">
        <dgm:presLayoutVars>
          <dgm:chMax val="0"/>
          <dgm:bulletEnabled val="1"/>
        </dgm:presLayoutVars>
      </dgm:prSet>
      <dgm:spPr/>
      <dgm:t>
        <a:bodyPr/>
        <a:lstStyle/>
        <a:p>
          <a:endParaRPr lang="es-MX"/>
        </a:p>
      </dgm:t>
    </dgm:pt>
    <dgm:pt modelId="{297B4678-EA9D-4962-809B-FC2D3E895112}" type="pres">
      <dgm:prSet presAssocID="{FD1DC91C-9911-483C-ACCA-BDBF367ECE38}" presName="spacer" presStyleCnt="0"/>
      <dgm:spPr/>
    </dgm:pt>
    <dgm:pt modelId="{EA95E7BC-9C96-403B-BF50-FE18457F3294}" type="pres">
      <dgm:prSet presAssocID="{581515DD-3999-440E-BE06-01A42836B11F}" presName="parentText" presStyleLbl="node1" presStyleIdx="1" presStyleCnt="4">
        <dgm:presLayoutVars>
          <dgm:chMax val="0"/>
          <dgm:bulletEnabled val="1"/>
        </dgm:presLayoutVars>
      </dgm:prSet>
      <dgm:spPr/>
      <dgm:t>
        <a:bodyPr/>
        <a:lstStyle/>
        <a:p>
          <a:endParaRPr lang="es-MX"/>
        </a:p>
      </dgm:t>
    </dgm:pt>
    <dgm:pt modelId="{D3F31448-37DD-4695-AACD-386A4C86AAC5}" type="pres">
      <dgm:prSet presAssocID="{1822A203-5F3C-4096-AD4A-726FBA99D5C5}" presName="spacer" presStyleCnt="0"/>
      <dgm:spPr/>
    </dgm:pt>
    <dgm:pt modelId="{7B4033BA-34AE-4695-87B3-DCF07AC2BB3F}" type="pres">
      <dgm:prSet presAssocID="{6AEF69BA-B267-4AD7-8631-63E48E5BE983}" presName="parentText" presStyleLbl="node1" presStyleIdx="2" presStyleCnt="4">
        <dgm:presLayoutVars>
          <dgm:chMax val="0"/>
          <dgm:bulletEnabled val="1"/>
        </dgm:presLayoutVars>
      </dgm:prSet>
      <dgm:spPr/>
      <dgm:t>
        <a:bodyPr/>
        <a:lstStyle/>
        <a:p>
          <a:endParaRPr lang="es-MX"/>
        </a:p>
      </dgm:t>
    </dgm:pt>
    <dgm:pt modelId="{BD137657-D5E9-4CEA-B3D6-56BA31B2DE76}" type="pres">
      <dgm:prSet presAssocID="{E27C0DD4-5BCA-41B0-9C5C-76C1982BE5CB}" presName="spacer" presStyleCnt="0"/>
      <dgm:spPr/>
    </dgm:pt>
    <dgm:pt modelId="{5010DF03-25B5-45FA-919A-983EB203683F}" type="pres">
      <dgm:prSet presAssocID="{0B69BEEA-38D2-4A4E-B203-22887FCCBAA2}" presName="parentText" presStyleLbl="node1" presStyleIdx="3" presStyleCnt="4">
        <dgm:presLayoutVars>
          <dgm:chMax val="0"/>
          <dgm:bulletEnabled val="1"/>
        </dgm:presLayoutVars>
      </dgm:prSet>
      <dgm:spPr/>
      <dgm:t>
        <a:bodyPr/>
        <a:lstStyle/>
        <a:p>
          <a:endParaRPr lang="es-MX"/>
        </a:p>
      </dgm:t>
    </dgm:pt>
  </dgm:ptLst>
  <dgm:cxnLst>
    <dgm:cxn modelId="{604BF066-8FCC-437D-AF54-3187BA3E40E3}" srcId="{941D15C2-E280-407A-80E9-16345E2FBCB3}" destId="{0B69BEEA-38D2-4A4E-B203-22887FCCBAA2}" srcOrd="3" destOrd="0" parTransId="{29C92674-2B69-45F6-8CE5-D9B002FB02F6}" sibTransId="{A8A5993F-5F12-457B-BA90-58567C177B50}"/>
    <dgm:cxn modelId="{170EAF7D-4320-4796-80C7-770548D06B1A}" type="presOf" srcId="{0B69BEEA-38D2-4A4E-B203-22887FCCBAA2}" destId="{5010DF03-25B5-45FA-919A-983EB203683F}" srcOrd="0" destOrd="0" presId="urn:microsoft.com/office/officeart/2005/8/layout/vList2"/>
    <dgm:cxn modelId="{933AFDBC-935C-4663-B261-78CDD1BE50DF}" srcId="{941D15C2-E280-407A-80E9-16345E2FBCB3}" destId="{581515DD-3999-440E-BE06-01A42836B11F}" srcOrd="1" destOrd="0" parTransId="{92154F90-86A2-471B-96ED-A63273C9C0CD}" sibTransId="{1822A203-5F3C-4096-AD4A-726FBA99D5C5}"/>
    <dgm:cxn modelId="{6987A10C-94BA-4561-8238-45CED0C0954A}" type="presOf" srcId="{581515DD-3999-440E-BE06-01A42836B11F}" destId="{EA95E7BC-9C96-403B-BF50-FE18457F3294}" srcOrd="0" destOrd="0" presId="urn:microsoft.com/office/officeart/2005/8/layout/vList2"/>
    <dgm:cxn modelId="{5ABFBB01-012E-4034-8E08-AB17164B4068}" srcId="{941D15C2-E280-407A-80E9-16345E2FBCB3}" destId="{5705EFB4-66F1-4801-AE84-300F11B38C9F}" srcOrd="0" destOrd="0" parTransId="{C5EB9E99-FEF5-4114-B21A-57F90C917575}" sibTransId="{FD1DC91C-9911-483C-ACCA-BDBF367ECE38}"/>
    <dgm:cxn modelId="{3AD10541-F58D-4875-9E3C-EF4BD1E33A21}" srcId="{941D15C2-E280-407A-80E9-16345E2FBCB3}" destId="{6AEF69BA-B267-4AD7-8631-63E48E5BE983}" srcOrd="2" destOrd="0" parTransId="{F05882D6-AD12-41EF-9FDD-08CF2486B2A4}" sibTransId="{E27C0DD4-5BCA-41B0-9C5C-76C1982BE5CB}"/>
    <dgm:cxn modelId="{CCAB0A0A-5D1B-47A9-A785-D647C937BB7E}" type="presOf" srcId="{6AEF69BA-B267-4AD7-8631-63E48E5BE983}" destId="{7B4033BA-34AE-4695-87B3-DCF07AC2BB3F}" srcOrd="0" destOrd="0" presId="urn:microsoft.com/office/officeart/2005/8/layout/vList2"/>
    <dgm:cxn modelId="{737B67F0-E4BE-4A9B-BDA9-081DB29E08AA}" type="presOf" srcId="{941D15C2-E280-407A-80E9-16345E2FBCB3}" destId="{7D6A27F2-B998-444B-B216-81780085EC62}" srcOrd="0" destOrd="0" presId="urn:microsoft.com/office/officeart/2005/8/layout/vList2"/>
    <dgm:cxn modelId="{5DA292D3-1F80-40C8-A412-A551147F83E9}" type="presOf" srcId="{5705EFB4-66F1-4801-AE84-300F11B38C9F}" destId="{771FF539-1897-4FA3-B4E5-DCF203506F73}" srcOrd="0" destOrd="0" presId="urn:microsoft.com/office/officeart/2005/8/layout/vList2"/>
    <dgm:cxn modelId="{64DABC33-7DF2-4F9B-8FBD-B740F36142B1}" type="presParOf" srcId="{7D6A27F2-B998-444B-B216-81780085EC62}" destId="{771FF539-1897-4FA3-B4E5-DCF203506F73}" srcOrd="0" destOrd="0" presId="urn:microsoft.com/office/officeart/2005/8/layout/vList2"/>
    <dgm:cxn modelId="{6E92B104-BD2F-4353-A15E-ECEB12C19F92}" type="presParOf" srcId="{7D6A27F2-B998-444B-B216-81780085EC62}" destId="{297B4678-EA9D-4962-809B-FC2D3E895112}" srcOrd="1" destOrd="0" presId="urn:microsoft.com/office/officeart/2005/8/layout/vList2"/>
    <dgm:cxn modelId="{B1CA7EE9-CF12-4866-9851-5DD6A7E5C6E1}" type="presParOf" srcId="{7D6A27F2-B998-444B-B216-81780085EC62}" destId="{EA95E7BC-9C96-403B-BF50-FE18457F3294}" srcOrd="2" destOrd="0" presId="urn:microsoft.com/office/officeart/2005/8/layout/vList2"/>
    <dgm:cxn modelId="{F765400E-6805-44FF-A5EC-B09B19BFBB4D}" type="presParOf" srcId="{7D6A27F2-B998-444B-B216-81780085EC62}" destId="{D3F31448-37DD-4695-AACD-386A4C86AAC5}" srcOrd="3" destOrd="0" presId="urn:microsoft.com/office/officeart/2005/8/layout/vList2"/>
    <dgm:cxn modelId="{11C89D2D-6ED1-40B2-AB60-2A9DDF291EF7}" type="presParOf" srcId="{7D6A27F2-B998-444B-B216-81780085EC62}" destId="{7B4033BA-34AE-4695-87B3-DCF07AC2BB3F}" srcOrd="4" destOrd="0" presId="urn:microsoft.com/office/officeart/2005/8/layout/vList2"/>
    <dgm:cxn modelId="{B9E3EEBD-3FB7-4A9B-B356-C7683C1083F0}" type="presParOf" srcId="{7D6A27F2-B998-444B-B216-81780085EC62}" destId="{BD137657-D5E9-4CEA-B3D6-56BA31B2DE76}" srcOrd="5" destOrd="0" presId="urn:microsoft.com/office/officeart/2005/8/layout/vList2"/>
    <dgm:cxn modelId="{839273AB-C352-4330-BE24-88107F1888CF}" type="presParOf" srcId="{7D6A27F2-B998-444B-B216-81780085EC62}" destId="{5010DF03-25B5-45FA-919A-983EB203683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EDFF54-2FC4-4FF7-818C-A1ADE2443E30}" type="doc">
      <dgm:prSet loTypeId="urn:microsoft.com/office/officeart/2005/8/layout/chevron2" loCatId="process" qsTypeId="urn:microsoft.com/office/officeart/2005/8/quickstyle/simple3" qsCatId="simple" csTypeId="urn:microsoft.com/office/officeart/2005/8/colors/colorful5" csCatId="colorful" phldr="1"/>
      <dgm:spPr/>
      <dgm:t>
        <a:bodyPr/>
        <a:lstStyle/>
        <a:p>
          <a:endParaRPr lang="es-ES"/>
        </a:p>
      </dgm:t>
    </dgm:pt>
    <dgm:pt modelId="{F985A156-C1D1-4439-9DA5-E60F2B630E84}">
      <dgm:prSet/>
      <dgm:spPr/>
      <dgm:t>
        <a:bodyPr/>
        <a:lstStyle/>
        <a:p>
          <a:pPr algn="just"/>
          <a:r>
            <a:rPr lang="es-ES" b="1"/>
            <a:t>ENTRADA</a:t>
          </a:r>
          <a:endParaRPr lang="es-ES" dirty="0"/>
        </a:p>
      </dgm:t>
    </dgm:pt>
    <dgm:pt modelId="{175DD954-EEA5-4FE9-A997-166CD5C96C05}" type="parTrans" cxnId="{C1F32150-30AF-4273-A168-67DBF8F9413D}">
      <dgm:prSet/>
      <dgm:spPr/>
      <dgm:t>
        <a:bodyPr/>
        <a:lstStyle/>
        <a:p>
          <a:pPr algn="just"/>
          <a:endParaRPr lang="es-ES"/>
        </a:p>
      </dgm:t>
    </dgm:pt>
    <dgm:pt modelId="{7F3EC3B0-B81B-4DB9-B7E1-CF18DC580C72}" type="sibTrans" cxnId="{C1F32150-30AF-4273-A168-67DBF8F9413D}">
      <dgm:prSet/>
      <dgm:spPr/>
      <dgm:t>
        <a:bodyPr/>
        <a:lstStyle/>
        <a:p>
          <a:pPr algn="just"/>
          <a:endParaRPr lang="es-ES"/>
        </a:p>
      </dgm:t>
    </dgm:pt>
    <dgm:pt modelId="{0D639628-907C-4BEF-82D3-24E9976E06E0}">
      <dgm:prSet/>
      <dgm:spPr/>
      <dgm:t>
        <a:bodyPr/>
        <a:lstStyle/>
        <a:p>
          <a:pPr algn="just"/>
          <a:r>
            <a:rPr lang="es-ES" b="1"/>
            <a:t>PROCESO</a:t>
          </a:r>
          <a:endParaRPr lang="es-ES" dirty="0"/>
        </a:p>
      </dgm:t>
    </dgm:pt>
    <dgm:pt modelId="{152BA7FC-2716-417E-9BD9-78F15E097DFF}" type="parTrans" cxnId="{3D0E1EE9-3DB0-4D47-A42F-CAEAA9718F76}">
      <dgm:prSet/>
      <dgm:spPr/>
      <dgm:t>
        <a:bodyPr/>
        <a:lstStyle/>
        <a:p>
          <a:pPr algn="just"/>
          <a:endParaRPr lang="es-ES"/>
        </a:p>
      </dgm:t>
    </dgm:pt>
    <dgm:pt modelId="{6B22502E-1115-4036-8D2D-E3F4E1DEE91F}" type="sibTrans" cxnId="{3D0E1EE9-3DB0-4D47-A42F-CAEAA9718F76}">
      <dgm:prSet/>
      <dgm:spPr/>
      <dgm:t>
        <a:bodyPr/>
        <a:lstStyle/>
        <a:p>
          <a:pPr algn="just"/>
          <a:endParaRPr lang="es-ES"/>
        </a:p>
      </dgm:t>
    </dgm:pt>
    <dgm:pt modelId="{7826B7ED-7BAA-443E-866D-19CE919865D2}">
      <dgm:prSet/>
      <dgm:spPr/>
      <dgm:t>
        <a:bodyPr/>
        <a:lstStyle/>
        <a:p>
          <a:pPr algn="just"/>
          <a:r>
            <a:rPr lang="es-ES" b="1" dirty="0"/>
            <a:t>SALIDA</a:t>
          </a:r>
          <a:endParaRPr lang="es-ES" dirty="0"/>
        </a:p>
      </dgm:t>
    </dgm:pt>
    <dgm:pt modelId="{8AE8F2C3-DFFD-400D-B774-A5377B69CE07}" type="parTrans" cxnId="{A68AD881-24BB-4D29-969A-FD0F13994E0A}">
      <dgm:prSet/>
      <dgm:spPr/>
      <dgm:t>
        <a:bodyPr/>
        <a:lstStyle/>
        <a:p>
          <a:pPr algn="just"/>
          <a:endParaRPr lang="es-ES"/>
        </a:p>
      </dgm:t>
    </dgm:pt>
    <dgm:pt modelId="{62F79CFB-E2AF-434D-932C-7FA1E186DD81}" type="sibTrans" cxnId="{A68AD881-24BB-4D29-969A-FD0F13994E0A}">
      <dgm:prSet/>
      <dgm:spPr/>
      <dgm:t>
        <a:bodyPr/>
        <a:lstStyle/>
        <a:p>
          <a:pPr algn="just"/>
          <a:endParaRPr lang="es-ES"/>
        </a:p>
      </dgm:t>
    </dgm:pt>
    <dgm:pt modelId="{03BC1211-B0F1-4A4B-AB00-96D605EBA784}">
      <dgm:prSet/>
      <dgm:spPr/>
      <dgm:t>
        <a:bodyPr/>
        <a:lstStyle/>
        <a:p>
          <a:pPr algn="just"/>
          <a:r>
            <a:rPr lang="es-ES" dirty="0"/>
            <a:t>Corresponde  al insumo, a los datos necesarios que requiere el proceso para ofrecer los resultados esperados. </a:t>
          </a:r>
        </a:p>
      </dgm:t>
    </dgm:pt>
    <dgm:pt modelId="{6A64D81F-531F-4F37-87A6-EB13F0C0B5DC}" type="parTrans" cxnId="{005F2E93-D8FA-465A-A7D0-2A047C4C5262}">
      <dgm:prSet/>
      <dgm:spPr/>
      <dgm:t>
        <a:bodyPr/>
        <a:lstStyle/>
        <a:p>
          <a:pPr algn="just"/>
          <a:endParaRPr lang="es-ES"/>
        </a:p>
      </dgm:t>
    </dgm:pt>
    <dgm:pt modelId="{EA3312D9-1AFB-4BF2-A039-21D7CDCAE052}" type="sibTrans" cxnId="{005F2E93-D8FA-465A-A7D0-2A047C4C5262}">
      <dgm:prSet/>
      <dgm:spPr/>
      <dgm:t>
        <a:bodyPr/>
        <a:lstStyle/>
        <a:p>
          <a:pPr algn="just"/>
          <a:endParaRPr lang="es-ES"/>
        </a:p>
      </dgm:t>
    </dgm:pt>
    <dgm:pt modelId="{7F4B1BFE-451C-4C21-B088-60DCE57D1C54}">
      <dgm:prSet/>
      <dgm:spPr/>
      <dgm:t>
        <a:bodyPr/>
        <a:lstStyle/>
        <a:p>
          <a:pPr algn="just"/>
          <a:r>
            <a:rPr lang="es-ES"/>
            <a:t>Pasos necesarios para obtener la solución del problema o la situación planteada.</a:t>
          </a:r>
          <a:endParaRPr lang="es-ES" dirty="0"/>
        </a:p>
      </dgm:t>
    </dgm:pt>
    <dgm:pt modelId="{1544E1AE-9AC9-4191-94E5-6882CCAEF91B}" type="parTrans" cxnId="{DFD2AB1C-D720-405C-902C-225BD0A6A832}">
      <dgm:prSet/>
      <dgm:spPr/>
      <dgm:t>
        <a:bodyPr/>
        <a:lstStyle/>
        <a:p>
          <a:pPr algn="just"/>
          <a:endParaRPr lang="es-ES"/>
        </a:p>
      </dgm:t>
    </dgm:pt>
    <dgm:pt modelId="{C270A332-50D9-4BA2-A846-EE19FAAA8133}" type="sibTrans" cxnId="{DFD2AB1C-D720-405C-902C-225BD0A6A832}">
      <dgm:prSet/>
      <dgm:spPr/>
      <dgm:t>
        <a:bodyPr/>
        <a:lstStyle/>
        <a:p>
          <a:pPr algn="just"/>
          <a:endParaRPr lang="es-ES"/>
        </a:p>
      </dgm:t>
    </dgm:pt>
    <dgm:pt modelId="{603F66DE-5F32-4A9D-B85C-5A13E2AC39EA}">
      <dgm:prSet/>
      <dgm:spPr/>
      <dgm:t>
        <a:bodyPr/>
        <a:lstStyle/>
        <a:p>
          <a:pPr algn="just"/>
          <a:r>
            <a:rPr lang="es-ES" dirty="0"/>
            <a:t>Resultados arrojados por el proceso como solución.</a:t>
          </a:r>
        </a:p>
      </dgm:t>
    </dgm:pt>
    <dgm:pt modelId="{1823EB63-AC37-4676-A890-2BB65495874F}" type="parTrans" cxnId="{B34FC6ED-0F4F-4E9B-AFE6-377F2F502DE3}">
      <dgm:prSet/>
      <dgm:spPr/>
      <dgm:t>
        <a:bodyPr/>
        <a:lstStyle/>
        <a:p>
          <a:pPr algn="just"/>
          <a:endParaRPr lang="es-ES"/>
        </a:p>
      </dgm:t>
    </dgm:pt>
    <dgm:pt modelId="{95EE9195-92BB-42E9-92DA-7C886641DF67}" type="sibTrans" cxnId="{B34FC6ED-0F4F-4E9B-AFE6-377F2F502DE3}">
      <dgm:prSet/>
      <dgm:spPr/>
      <dgm:t>
        <a:bodyPr/>
        <a:lstStyle/>
        <a:p>
          <a:pPr algn="just"/>
          <a:endParaRPr lang="es-ES"/>
        </a:p>
      </dgm:t>
    </dgm:pt>
    <dgm:pt modelId="{DBDF6529-0C00-4DB7-91A4-015F539ED8FD}" type="pres">
      <dgm:prSet presAssocID="{CBEDFF54-2FC4-4FF7-818C-A1ADE2443E30}" presName="linearFlow" presStyleCnt="0">
        <dgm:presLayoutVars>
          <dgm:dir/>
          <dgm:animLvl val="lvl"/>
          <dgm:resizeHandles val="exact"/>
        </dgm:presLayoutVars>
      </dgm:prSet>
      <dgm:spPr/>
      <dgm:t>
        <a:bodyPr/>
        <a:lstStyle/>
        <a:p>
          <a:endParaRPr lang="es-MX"/>
        </a:p>
      </dgm:t>
    </dgm:pt>
    <dgm:pt modelId="{4820EF83-62C8-4C08-AA43-2471240F4759}" type="pres">
      <dgm:prSet presAssocID="{F985A156-C1D1-4439-9DA5-E60F2B630E84}" presName="composite" presStyleCnt="0"/>
      <dgm:spPr/>
    </dgm:pt>
    <dgm:pt modelId="{8EC424A3-17D5-45D8-B5CF-5FD103BECBDE}" type="pres">
      <dgm:prSet presAssocID="{F985A156-C1D1-4439-9DA5-E60F2B630E84}" presName="parentText" presStyleLbl="alignNode1" presStyleIdx="0" presStyleCnt="3">
        <dgm:presLayoutVars>
          <dgm:chMax val="1"/>
          <dgm:bulletEnabled val="1"/>
        </dgm:presLayoutVars>
      </dgm:prSet>
      <dgm:spPr/>
      <dgm:t>
        <a:bodyPr/>
        <a:lstStyle/>
        <a:p>
          <a:endParaRPr lang="es-MX"/>
        </a:p>
      </dgm:t>
    </dgm:pt>
    <dgm:pt modelId="{9AD5BC2D-203A-480A-A1C0-A256EE0E0BF3}" type="pres">
      <dgm:prSet presAssocID="{F985A156-C1D1-4439-9DA5-E60F2B630E84}" presName="descendantText" presStyleLbl="alignAcc1" presStyleIdx="0" presStyleCnt="3">
        <dgm:presLayoutVars>
          <dgm:bulletEnabled val="1"/>
        </dgm:presLayoutVars>
      </dgm:prSet>
      <dgm:spPr/>
      <dgm:t>
        <a:bodyPr/>
        <a:lstStyle/>
        <a:p>
          <a:endParaRPr lang="es-MX"/>
        </a:p>
      </dgm:t>
    </dgm:pt>
    <dgm:pt modelId="{658948BB-8B3C-446A-9BD8-45E7F3DC3540}" type="pres">
      <dgm:prSet presAssocID="{7F3EC3B0-B81B-4DB9-B7E1-CF18DC580C72}" presName="sp" presStyleCnt="0"/>
      <dgm:spPr/>
    </dgm:pt>
    <dgm:pt modelId="{E52822FA-883F-4FBB-8AC4-1548ECB3CA28}" type="pres">
      <dgm:prSet presAssocID="{0D639628-907C-4BEF-82D3-24E9976E06E0}" presName="composite" presStyleCnt="0"/>
      <dgm:spPr/>
    </dgm:pt>
    <dgm:pt modelId="{33F4B147-AE4D-439E-AB5E-49DA63B1E4D1}" type="pres">
      <dgm:prSet presAssocID="{0D639628-907C-4BEF-82D3-24E9976E06E0}" presName="parentText" presStyleLbl="alignNode1" presStyleIdx="1" presStyleCnt="3">
        <dgm:presLayoutVars>
          <dgm:chMax val="1"/>
          <dgm:bulletEnabled val="1"/>
        </dgm:presLayoutVars>
      </dgm:prSet>
      <dgm:spPr/>
      <dgm:t>
        <a:bodyPr/>
        <a:lstStyle/>
        <a:p>
          <a:endParaRPr lang="es-MX"/>
        </a:p>
      </dgm:t>
    </dgm:pt>
    <dgm:pt modelId="{57555AB9-0586-41EE-8D3F-C52BEDBE60D7}" type="pres">
      <dgm:prSet presAssocID="{0D639628-907C-4BEF-82D3-24E9976E06E0}" presName="descendantText" presStyleLbl="alignAcc1" presStyleIdx="1" presStyleCnt="3">
        <dgm:presLayoutVars>
          <dgm:bulletEnabled val="1"/>
        </dgm:presLayoutVars>
      </dgm:prSet>
      <dgm:spPr/>
      <dgm:t>
        <a:bodyPr/>
        <a:lstStyle/>
        <a:p>
          <a:endParaRPr lang="es-MX"/>
        </a:p>
      </dgm:t>
    </dgm:pt>
    <dgm:pt modelId="{9976DD57-2D47-4977-86FC-00E28B68BE71}" type="pres">
      <dgm:prSet presAssocID="{6B22502E-1115-4036-8D2D-E3F4E1DEE91F}" presName="sp" presStyleCnt="0"/>
      <dgm:spPr/>
    </dgm:pt>
    <dgm:pt modelId="{9E5274B8-23D8-48AC-A02B-47B8FEA26126}" type="pres">
      <dgm:prSet presAssocID="{7826B7ED-7BAA-443E-866D-19CE919865D2}" presName="composite" presStyleCnt="0"/>
      <dgm:spPr/>
    </dgm:pt>
    <dgm:pt modelId="{E870F7E8-3DC4-4586-B379-5700ABC6AA1C}" type="pres">
      <dgm:prSet presAssocID="{7826B7ED-7BAA-443E-866D-19CE919865D2}" presName="parentText" presStyleLbl="alignNode1" presStyleIdx="2" presStyleCnt="3">
        <dgm:presLayoutVars>
          <dgm:chMax val="1"/>
          <dgm:bulletEnabled val="1"/>
        </dgm:presLayoutVars>
      </dgm:prSet>
      <dgm:spPr/>
      <dgm:t>
        <a:bodyPr/>
        <a:lstStyle/>
        <a:p>
          <a:endParaRPr lang="es-MX"/>
        </a:p>
      </dgm:t>
    </dgm:pt>
    <dgm:pt modelId="{5152530D-4518-4A85-AED6-E774317A2C2B}" type="pres">
      <dgm:prSet presAssocID="{7826B7ED-7BAA-443E-866D-19CE919865D2}" presName="descendantText" presStyleLbl="alignAcc1" presStyleIdx="2" presStyleCnt="3">
        <dgm:presLayoutVars>
          <dgm:bulletEnabled val="1"/>
        </dgm:presLayoutVars>
      </dgm:prSet>
      <dgm:spPr/>
      <dgm:t>
        <a:bodyPr/>
        <a:lstStyle/>
        <a:p>
          <a:endParaRPr lang="es-MX"/>
        </a:p>
      </dgm:t>
    </dgm:pt>
  </dgm:ptLst>
  <dgm:cxnLst>
    <dgm:cxn modelId="{C1F32150-30AF-4273-A168-67DBF8F9413D}" srcId="{CBEDFF54-2FC4-4FF7-818C-A1ADE2443E30}" destId="{F985A156-C1D1-4439-9DA5-E60F2B630E84}" srcOrd="0" destOrd="0" parTransId="{175DD954-EEA5-4FE9-A997-166CD5C96C05}" sibTransId="{7F3EC3B0-B81B-4DB9-B7E1-CF18DC580C72}"/>
    <dgm:cxn modelId="{005F2E93-D8FA-465A-A7D0-2A047C4C5262}" srcId="{F985A156-C1D1-4439-9DA5-E60F2B630E84}" destId="{03BC1211-B0F1-4A4B-AB00-96D605EBA784}" srcOrd="0" destOrd="0" parTransId="{6A64D81F-531F-4F37-87A6-EB13F0C0B5DC}" sibTransId="{EA3312D9-1AFB-4BF2-A039-21D7CDCAE052}"/>
    <dgm:cxn modelId="{55383DF7-A379-4FA7-9E8B-B3F93458CC7D}" type="presOf" srcId="{603F66DE-5F32-4A9D-B85C-5A13E2AC39EA}" destId="{5152530D-4518-4A85-AED6-E774317A2C2B}" srcOrd="0" destOrd="0" presId="urn:microsoft.com/office/officeart/2005/8/layout/chevron2"/>
    <dgm:cxn modelId="{6B4E04DD-80C0-4838-ACEC-DBE15D8CE09F}" type="presOf" srcId="{CBEDFF54-2FC4-4FF7-818C-A1ADE2443E30}" destId="{DBDF6529-0C00-4DB7-91A4-015F539ED8FD}" srcOrd="0" destOrd="0" presId="urn:microsoft.com/office/officeart/2005/8/layout/chevron2"/>
    <dgm:cxn modelId="{B34FC6ED-0F4F-4E9B-AFE6-377F2F502DE3}" srcId="{7826B7ED-7BAA-443E-866D-19CE919865D2}" destId="{603F66DE-5F32-4A9D-B85C-5A13E2AC39EA}" srcOrd="0" destOrd="0" parTransId="{1823EB63-AC37-4676-A890-2BB65495874F}" sibTransId="{95EE9195-92BB-42E9-92DA-7C886641DF67}"/>
    <dgm:cxn modelId="{EA255F52-B797-44FA-9B89-5FD15189CD30}" type="presOf" srcId="{03BC1211-B0F1-4A4B-AB00-96D605EBA784}" destId="{9AD5BC2D-203A-480A-A1C0-A256EE0E0BF3}" srcOrd="0" destOrd="0" presId="urn:microsoft.com/office/officeart/2005/8/layout/chevron2"/>
    <dgm:cxn modelId="{04940B2A-726E-43AF-A59D-F8BF89B30228}" type="presOf" srcId="{7F4B1BFE-451C-4C21-B088-60DCE57D1C54}" destId="{57555AB9-0586-41EE-8D3F-C52BEDBE60D7}" srcOrd="0" destOrd="0" presId="urn:microsoft.com/office/officeart/2005/8/layout/chevron2"/>
    <dgm:cxn modelId="{CFE71040-A507-4020-BBAE-739226778B24}" type="presOf" srcId="{7826B7ED-7BAA-443E-866D-19CE919865D2}" destId="{E870F7E8-3DC4-4586-B379-5700ABC6AA1C}" srcOrd="0" destOrd="0" presId="urn:microsoft.com/office/officeart/2005/8/layout/chevron2"/>
    <dgm:cxn modelId="{DFD2AB1C-D720-405C-902C-225BD0A6A832}" srcId="{0D639628-907C-4BEF-82D3-24E9976E06E0}" destId="{7F4B1BFE-451C-4C21-B088-60DCE57D1C54}" srcOrd="0" destOrd="0" parTransId="{1544E1AE-9AC9-4191-94E5-6882CCAEF91B}" sibTransId="{C270A332-50D9-4BA2-A846-EE19FAAA8133}"/>
    <dgm:cxn modelId="{2B4E4A81-2A87-4475-A1EB-71AD45272AA9}" type="presOf" srcId="{F985A156-C1D1-4439-9DA5-E60F2B630E84}" destId="{8EC424A3-17D5-45D8-B5CF-5FD103BECBDE}" srcOrd="0" destOrd="0" presId="urn:microsoft.com/office/officeart/2005/8/layout/chevron2"/>
    <dgm:cxn modelId="{56AC2315-F4F9-41DF-A267-BE0C55470233}" type="presOf" srcId="{0D639628-907C-4BEF-82D3-24E9976E06E0}" destId="{33F4B147-AE4D-439E-AB5E-49DA63B1E4D1}" srcOrd="0" destOrd="0" presId="urn:microsoft.com/office/officeart/2005/8/layout/chevron2"/>
    <dgm:cxn modelId="{A68AD881-24BB-4D29-969A-FD0F13994E0A}" srcId="{CBEDFF54-2FC4-4FF7-818C-A1ADE2443E30}" destId="{7826B7ED-7BAA-443E-866D-19CE919865D2}" srcOrd="2" destOrd="0" parTransId="{8AE8F2C3-DFFD-400D-B774-A5377B69CE07}" sibTransId="{62F79CFB-E2AF-434D-932C-7FA1E186DD81}"/>
    <dgm:cxn modelId="{3D0E1EE9-3DB0-4D47-A42F-CAEAA9718F76}" srcId="{CBEDFF54-2FC4-4FF7-818C-A1ADE2443E30}" destId="{0D639628-907C-4BEF-82D3-24E9976E06E0}" srcOrd="1" destOrd="0" parTransId="{152BA7FC-2716-417E-9BD9-78F15E097DFF}" sibTransId="{6B22502E-1115-4036-8D2D-E3F4E1DEE91F}"/>
    <dgm:cxn modelId="{A2380670-1D8B-4374-B265-B1805891E593}" type="presParOf" srcId="{DBDF6529-0C00-4DB7-91A4-015F539ED8FD}" destId="{4820EF83-62C8-4C08-AA43-2471240F4759}" srcOrd="0" destOrd="0" presId="urn:microsoft.com/office/officeart/2005/8/layout/chevron2"/>
    <dgm:cxn modelId="{575F4632-FECE-4E76-A699-1363480B2C48}" type="presParOf" srcId="{4820EF83-62C8-4C08-AA43-2471240F4759}" destId="{8EC424A3-17D5-45D8-B5CF-5FD103BECBDE}" srcOrd="0" destOrd="0" presId="urn:microsoft.com/office/officeart/2005/8/layout/chevron2"/>
    <dgm:cxn modelId="{C88BE23C-6F6C-4F09-9BB5-AFD0DF0AB6AE}" type="presParOf" srcId="{4820EF83-62C8-4C08-AA43-2471240F4759}" destId="{9AD5BC2D-203A-480A-A1C0-A256EE0E0BF3}" srcOrd="1" destOrd="0" presId="urn:microsoft.com/office/officeart/2005/8/layout/chevron2"/>
    <dgm:cxn modelId="{5E16B7C4-6014-4E61-92FB-2F42174DC31B}" type="presParOf" srcId="{DBDF6529-0C00-4DB7-91A4-015F539ED8FD}" destId="{658948BB-8B3C-446A-9BD8-45E7F3DC3540}" srcOrd="1" destOrd="0" presId="urn:microsoft.com/office/officeart/2005/8/layout/chevron2"/>
    <dgm:cxn modelId="{3EB94DDC-E61C-4BC7-995F-CFA77684467B}" type="presParOf" srcId="{DBDF6529-0C00-4DB7-91A4-015F539ED8FD}" destId="{E52822FA-883F-4FBB-8AC4-1548ECB3CA28}" srcOrd="2" destOrd="0" presId="urn:microsoft.com/office/officeart/2005/8/layout/chevron2"/>
    <dgm:cxn modelId="{9BC23166-ACB6-4C8A-998E-8403B4C8ADE7}" type="presParOf" srcId="{E52822FA-883F-4FBB-8AC4-1548ECB3CA28}" destId="{33F4B147-AE4D-439E-AB5E-49DA63B1E4D1}" srcOrd="0" destOrd="0" presId="urn:microsoft.com/office/officeart/2005/8/layout/chevron2"/>
    <dgm:cxn modelId="{57B4253E-0A64-48E1-8360-109083A7A356}" type="presParOf" srcId="{E52822FA-883F-4FBB-8AC4-1548ECB3CA28}" destId="{57555AB9-0586-41EE-8D3F-C52BEDBE60D7}" srcOrd="1" destOrd="0" presId="urn:microsoft.com/office/officeart/2005/8/layout/chevron2"/>
    <dgm:cxn modelId="{EAF93B71-7ACD-4735-B6F5-3E733E87E52B}" type="presParOf" srcId="{DBDF6529-0C00-4DB7-91A4-015F539ED8FD}" destId="{9976DD57-2D47-4977-86FC-00E28B68BE71}" srcOrd="3" destOrd="0" presId="urn:microsoft.com/office/officeart/2005/8/layout/chevron2"/>
    <dgm:cxn modelId="{C4DC1104-2565-431F-8AF2-5B122B07A660}" type="presParOf" srcId="{DBDF6529-0C00-4DB7-91A4-015F539ED8FD}" destId="{9E5274B8-23D8-48AC-A02B-47B8FEA26126}" srcOrd="4" destOrd="0" presId="urn:microsoft.com/office/officeart/2005/8/layout/chevron2"/>
    <dgm:cxn modelId="{EDBA6E3A-184B-4676-A091-B64D0E131479}" type="presParOf" srcId="{9E5274B8-23D8-48AC-A02B-47B8FEA26126}" destId="{E870F7E8-3DC4-4586-B379-5700ABC6AA1C}" srcOrd="0" destOrd="0" presId="urn:microsoft.com/office/officeart/2005/8/layout/chevron2"/>
    <dgm:cxn modelId="{29613B92-70D6-4D3E-943A-7D2610E0EB4A}" type="presParOf" srcId="{9E5274B8-23D8-48AC-A02B-47B8FEA26126}" destId="{5152530D-4518-4A85-AED6-E774317A2C2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B421A7-0568-46A0-8B44-468E6AE5352F}"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s-MX"/>
        </a:p>
      </dgm:t>
    </dgm:pt>
    <dgm:pt modelId="{8FD6D3BA-B79A-4E46-8100-CE8817CFB054}">
      <dgm:prSet phldrT="[Texto]" custT="1"/>
      <dgm:spPr/>
      <dgm:t>
        <a:bodyPr/>
        <a:lstStyle/>
        <a:p>
          <a:r>
            <a:rPr lang="es-MX" sz="3600" dirty="0"/>
            <a:t>Un algoritmo computacional debe cumplir con una serie de requisitos:</a:t>
          </a:r>
        </a:p>
      </dgm:t>
    </dgm:pt>
    <dgm:pt modelId="{E8CF2A4A-84AB-4BC7-9F2E-EE91EEC93BCD}" type="parTrans" cxnId="{2DFA636D-7E06-47B3-8A08-3DA35A9E8397}">
      <dgm:prSet/>
      <dgm:spPr/>
      <dgm:t>
        <a:bodyPr/>
        <a:lstStyle/>
        <a:p>
          <a:endParaRPr lang="es-MX"/>
        </a:p>
      </dgm:t>
    </dgm:pt>
    <dgm:pt modelId="{AF0319FD-2985-498A-AA6E-18657A7D9A57}" type="sibTrans" cxnId="{2DFA636D-7E06-47B3-8A08-3DA35A9E8397}">
      <dgm:prSet/>
      <dgm:spPr/>
      <dgm:t>
        <a:bodyPr/>
        <a:lstStyle/>
        <a:p>
          <a:endParaRPr lang="es-MX"/>
        </a:p>
      </dgm:t>
    </dgm:pt>
    <dgm:pt modelId="{4D696B3D-CEDC-4845-9D9E-8216B979CFA9}">
      <dgm:prSet/>
      <dgm:spPr/>
      <dgm:t>
        <a:bodyPr/>
        <a:lstStyle/>
        <a:p>
          <a:r>
            <a:rPr lang="es-MX" dirty="0"/>
            <a:t>Debe ser una descripción exacta de las actividades a realizar que cualquiera pueda tener éxito al realizarlas, incluso si no tiene idea del objetivo del algoritmo.</a:t>
          </a:r>
        </a:p>
      </dgm:t>
    </dgm:pt>
    <dgm:pt modelId="{45D03789-19E0-4E9F-AC1A-52FF2A38A305}" type="parTrans" cxnId="{6E5FE653-C1AA-426E-86CD-410280856740}">
      <dgm:prSet/>
      <dgm:spPr/>
      <dgm:t>
        <a:bodyPr/>
        <a:lstStyle/>
        <a:p>
          <a:endParaRPr lang="es-MX"/>
        </a:p>
      </dgm:t>
    </dgm:pt>
    <dgm:pt modelId="{C6A1AFCA-2228-49CA-A588-3E7D5F4A9CE8}" type="sibTrans" cxnId="{6E5FE653-C1AA-426E-86CD-410280856740}">
      <dgm:prSet/>
      <dgm:spPr/>
      <dgm:t>
        <a:bodyPr/>
        <a:lstStyle/>
        <a:p>
          <a:endParaRPr lang="es-MX"/>
        </a:p>
      </dgm:t>
    </dgm:pt>
    <dgm:pt modelId="{8D6A41DD-238D-457B-9E86-C7B12544EBB1}">
      <dgm:prSet/>
      <dgm:spPr/>
      <dgm:t>
        <a:bodyPr/>
        <a:lstStyle/>
        <a:p>
          <a:r>
            <a:rPr lang="es-MX" dirty="0"/>
            <a:t>Debe ser absolutamente libre de ambigüedades, excluyendo interpretaciones diferentes.</a:t>
          </a:r>
        </a:p>
      </dgm:t>
    </dgm:pt>
    <dgm:pt modelId="{60465897-04F8-437A-AFAE-A6B8D4D45124}" type="parTrans" cxnId="{F238006D-E49D-4029-9276-1E987EF51BF5}">
      <dgm:prSet/>
      <dgm:spPr/>
      <dgm:t>
        <a:bodyPr/>
        <a:lstStyle/>
        <a:p>
          <a:endParaRPr lang="es-MX"/>
        </a:p>
      </dgm:t>
    </dgm:pt>
    <dgm:pt modelId="{6DC1B899-27DD-43B9-8E33-8E54DB5E6C37}" type="sibTrans" cxnId="{F238006D-E49D-4029-9276-1E987EF51BF5}">
      <dgm:prSet/>
      <dgm:spPr/>
      <dgm:t>
        <a:bodyPr/>
        <a:lstStyle/>
        <a:p>
          <a:endParaRPr lang="es-MX"/>
        </a:p>
      </dgm:t>
    </dgm:pt>
    <dgm:pt modelId="{8BEB97FA-0973-4B54-AB1A-E1319AF88911}">
      <dgm:prSet/>
      <dgm:spPr/>
      <dgm:t>
        <a:bodyPr/>
        <a:lstStyle/>
        <a:p>
          <a:r>
            <a:rPr lang="es-MX" dirty="0"/>
            <a:t>No importa quien ejecute las instrucciones del algoritmo, el resultado debe ser exactamente el mismo cada vez que se aplique.</a:t>
          </a:r>
        </a:p>
      </dgm:t>
    </dgm:pt>
    <dgm:pt modelId="{1A11F691-6DEB-4AAD-A34A-F8562E1D63B1}" type="parTrans" cxnId="{C323A9A5-1AF4-4FB9-96FA-6DE6889D03A7}">
      <dgm:prSet/>
      <dgm:spPr/>
      <dgm:t>
        <a:bodyPr/>
        <a:lstStyle/>
        <a:p>
          <a:endParaRPr lang="es-MX"/>
        </a:p>
      </dgm:t>
    </dgm:pt>
    <dgm:pt modelId="{3D957FB6-5D8D-4473-8D4D-4C10FB6E5565}" type="sibTrans" cxnId="{C323A9A5-1AF4-4FB9-96FA-6DE6889D03A7}">
      <dgm:prSet/>
      <dgm:spPr/>
      <dgm:t>
        <a:bodyPr/>
        <a:lstStyle/>
        <a:p>
          <a:endParaRPr lang="es-MX"/>
        </a:p>
      </dgm:t>
    </dgm:pt>
    <dgm:pt modelId="{67B431A5-A8EC-4BF4-9F8E-B08CD92E1B5E}" type="pres">
      <dgm:prSet presAssocID="{D0B421A7-0568-46A0-8B44-468E6AE5352F}" presName="theList" presStyleCnt="0">
        <dgm:presLayoutVars>
          <dgm:dir/>
          <dgm:animLvl val="lvl"/>
          <dgm:resizeHandles val="exact"/>
        </dgm:presLayoutVars>
      </dgm:prSet>
      <dgm:spPr/>
      <dgm:t>
        <a:bodyPr/>
        <a:lstStyle/>
        <a:p>
          <a:endParaRPr lang="es-MX"/>
        </a:p>
      </dgm:t>
    </dgm:pt>
    <dgm:pt modelId="{390F5805-BE56-4D39-A3C3-3AC16AED278E}" type="pres">
      <dgm:prSet presAssocID="{8FD6D3BA-B79A-4E46-8100-CE8817CFB054}" presName="compNode" presStyleCnt="0"/>
      <dgm:spPr/>
    </dgm:pt>
    <dgm:pt modelId="{35C6965F-C6F3-4D87-9F54-DA558E1089F9}" type="pres">
      <dgm:prSet presAssocID="{8FD6D3BA-B79A-4E46-8100-CE8817CFB054}" presName="aNode" presStyleLbl="bgShp" presStyleIdx="0" presStyleCnt="1"/>
      <dgm:spPr/>
      <dgm:t>
        <a:bodyPr/>
        <a:lstStyle/>
        <a:p>
          <a:endParaRPr lang="es-MX"/>
        </a:p>
      </dgm:t>
    </dgm:pt>
    <dgm:pt modelId="{EA6055FC-6212-40E1-9D8F-41F581122EF6}" type="pres">
      <dgm:prSet presAssocID="{8FD6D3BA-B79A-4E46-8100-CE8817CFB054}" presName="textNode" presStyleLbl="bgShp" presStyleIdx="0" presStyleCnt="1"/>
      <dgm:spPr/>
      <dgm:t>
        <a:bodyPr/>
        <a:lstStyle/>
        <a:p>
          <a:endParaRPr lang="es-MX"/>
        </a:p>
      </dgm:t>
    </dgm:pt>
    <dgm:pt modelId="{3581F23D-5DFD-43A8-B1C3-7B44F8C1686B}" type="pres">
      <dgm:prSet presAssocID="{8FD6D3BA-B79A-4E46-8100-CE8817CFB054}" presName="compChildNode" presStyleCnt="0"/>
      <dgm:spPr/>
    </dgm:pt>
    <dgm:pt modelId="{A944DB73-E419-4429-A3ED-13163FFD1983}" type="pres">
      <dgm:prSet presAssocID="{8FD6D3BA-B79A-4E46-8100-CE8817CFB054}" presName="theInnerList" presStyleCnt="0"/>
      <dgm:spPr/>
    </dgm:pt>
    <dgm:pt modelId="{BD976022-749C-4BCF-BBCB-733DF2CF01F9}" type="pres">
      <dgm:prSet presAssocID="{4D696B3D-CEDC-4845-9D9E-8216B979CFA9}" presName="childNode" presStyleLbl="node1" presStyleIdx="0" presStyleCnt="3">
        <dgm:presLayoutVars>
          <dgm:bulletEnabled val="1"/>
        </dgm:presLayoutVars>
      </dgm:prSet>
      <dgm:spPr/>
      <dgm:t>
        <a:bodyPr/>
        <a:lstStyle/>
        <a:p>
          <a:endParaRPr lang="es-MX"/>
        </a:p>
      </dgm:t>
    </dgm:pt>
    <dgm:pt modelId="{CCBCDE63-ACB2-437D-B664-D8227684B8C0}" type="pres">
      <dgm:prSet presAssocID="{4D696B3D-CEDC-4845-9D9E-8216B979CFA9}" presName="aSpace2" presStyleCnt="0"/>
      <dgm:spPr/>
    </dgm:pt>
    <dgm:pt modelId="{246A28F1-78CD-4548-B057-65BD9EFF5D8B}" type="pres">
      <dgm:prSet presAssocID="{8D6A41DD-238D-457B-9E86-C7B12544EBB1}" presName="childNode" presStyleLbl="node1" presStyleIdx="1" presStyleCnt="3">
        <dgm:presLayoutVars>
          <dgm:bulletEnabled val="1"/>
        </dgm:presLayoutVars>
      </dgm:prSet>
      <dgm:spPr/>
      <dgm:t>
        <a:bodyPr/>
        <a:lstStyle/>
        <a:p>
          <a:endParaRPr lang="es-MX"/>
        </a:p>
      </dgm:t>
    </dgm:pt>
    <dgm:pt modelId="{AA058F6C-6872-49B7-8978-5F2637B5DF92}" type="pres">
      <dgm:prSet presAssocID="{8D6A41DD-238D-457B-9E86-C7B12544EBB1}" presName="aSpace2" presStyleCnt="0"/>
      <dgm:spPr/>
    </dgm:pt>
    <dgm:pt modelId="{48EE838E-1F99-435C-8087-5920C7D244F3}" type="pres">
      <dgm:prSet presAssocID="{8BEB97FA-0973-4B54-AB1A-E1319AF88911}" presName="childNode" presStyleLbl="node1" presStyleIdx="2" presStyleCnt="3">
        <dgm:presLayoutVars>
          <dgm:bulletEnabled val="1"/>
        </dgm:presLayoutVars>
      </dgm:prSet>
      <dgm:spPr/>
      <dgm:t>
        <a:bodyPr/>
        <a:lstStyle/>
        <a:p>
          <a:endParaRPr lang="es-MX"/>
        </a:p>
      </dgm:t>
    </dgm:pt>
  </dgm:ptLst>
  <dgm:cxnLst>
    <dgm:cxn modelId="{17CC836E-716E-45C6-AF48-3D8AE6CD66E4}" type="presOf" srcId="{8FD6D3BA-B79A-4E46-8100-CE8817CFB054}" destId="{35C6965F-C6F3-4D87-9F54-DA558E1089F9}" srcOrd="0" destOrd="0" presId="urn:microsoft.com/office/officeart/2005/8/layout/lProcess2"/>
    <dgm:cxn modelId="{8A1AA6B3-7327-48DA-B847-CC543D096CFC}" type="presOf" srcId="{8BEB97FA-0973-4B54-AB1A-E1319AF88911}" destId="{48EE838E-1F99-435C-8087-5920C7D244F3}" srcOrd="0" destOrd="0" presId="urn:microsoft.com/office/officeart/2005/8/layout/lProcess2"/>
    <dgm:cxn modelId="{4D092BCC-EF69-4681-BC4F-15E1B68B932D}" type="presOf" srcId="{4D696B3D-CEDC-4845-9D9E-8216B979CFA9}" destId="{BD976022-749C-4BCF-BBCB-733DF2CF01F9}" srcOrd="0" destOrd="0" presId="urn:microsoft.com/office/officeart/2005/8/layout/lProcess2"/>
    <dgm:cxn modelId="{F1A05309-37AA-41BA-844C-83040BBA214A}" type="presOf" srcId="{D0B421A7-0568-46A0-8B44-468E6AE5352F}" destId="{67B431A5-A8EC-4BF4-9F8E-B08CD92E1B5E}" srcOrd="0" destOrd="0" presId="urn:microsoft.com/office/officeart/2005/8/layout/lProcess2"/>
    <dgm:cxn modelId="{99D73AF4-FDA3-4B87-8FF9-3A63A7EA9B99}" type="presOf" srcId="{8FD6D3BA-B79A-4E46-8100-CE8817CFB054}" destId="{EA6055FC-6212-40E1-9D8F-41F581122EF6}" srcOrd="1" destOrd="0" presId="urn:microsoft.com/office/officeart/2005/8/layout/lProcess2"/>
    <dgm:cxn modelId="{6E5FE653-C1AA-426E-86CD-410280856740}" srcId="{8FD6D3BA-B79A-4E46-8100-CE8817CFB054}" destId="{4D696B3D-CEDC-4845-9D9E-8216B979CFA9}" srcOrd="0" destOrd="0" parTransId="{45D03789-19E0-4E9F-AC1A-52FF2A38A305}" sibTransId="{C6A1AFCA-2228-49CA-A588-3E7D5F4A9CE8}"/>
    <dgm:cxn modelId="{F238006D-E49D-4029-9276-1E987EF51BF5}" srcId="{8FD6D3BA-B79A-4E46-8100-CE8817CFB054}" destId="{8D6A41DD-238D-457B-9E86-C7B12544EBB1}" srcOrd="1" destOrd="0" parTransId="{60465897-04F8-437A-AFAE-A6B8D4D45124}" sibTransId="{6DC1B899-27DD-43B9-8E33-8E54DB5E6C37}"/>
    <dgm:cxn modelId="{2DFA636D-7E06-47B3-8A08-3DA35A9E8397}" srcId="{D0B421A7-0568-46A0-8B44-468E6AE5352F}" destId="{8FD6D3BA-B79A-4E46-8100-CE8817CFB054}" srcOrd="0" destOrd="0" parTransId="{E8CF2A4A-84AB-4BC7-9F2E-EE91EEC93BCD}" sibTransId="{AF0319FD-2985-498A-AA6E-18657A7D9A57}"/>
    <dgm:cxn modelId="{1060F918-73E5-4777-AC63-4CEB1D08F064}" type="presOf" srcId="{8D6A41DD-238D-457B-9E86-C7B12544EBB1}" destId="{246A28F1-78CD-4548-B057-65BD9EFF5D8B}" srcOrd="0" destOrd="0" presId="urn:microsoft.com/office/officeart/2005/8/layout/lProcess2"/>
    <dgm:cxn modelId="{C323A9A5-1AF4-4FB9-96FA-6DE6889D03A7}" srcId="{8FD6D3BA-B79A-4E46-8100-CE8817CFB054}" destId="{8BEB97FA-0973-4B54-AB1A-E1319AF88911}" srcOrd="2" destOrd="0" parTransId="{1A11F691-6DEB-4AAD-A34A-F8562E1D63B1}" sibTransId="{3D957FB6-5D8D-4473-8D4D-4C10FB6E5565}"/>
    <dgm:cxn modelId="{FD5F775E-6C3B-4BC2-A66F-0DEB10FEAC47}" type="presParOf" srcId="{67B431A5-A8EC-4BF4-9F8E-B08CD92E1B5E}" destId="{390F5805-BE56-4D39-A3C3-3AC16AED278E}" srcOrd="0" destOrd="0" presId="urn:microsoft.com/office/officeart/2005/8/layout/lProcess2"/>
    <dgm:cxn modelId="{C144E9C6-4877-4F23-9C80-27F2FD85D488}" type="presParOf" srcId="{390F5805-BE56-4D39-A3C3-3AC16AED278E}" destId="{35C6965F-C6F3-4D87-9F54-DA558E1089F9}" srcOrd="0" destOrd="0" presId="urn:microsoft.com/office/officeart/2005/8/layout/lProcess2"/>
    <dgm:cxn modelId="{443E98A4-F855-4085-8985-A3B1A5E65668}" type="presParOf" srcId="{390F5805-BE56-4D39-A3C3-3AC16AED278E}" destId="{EA6055FC-6212-40E1-9D8F-41F581122EF6}" srcOrd="1" destOrd="0" presId="urn:microsoft.com/office/officeart/2005/8/layout/lProcess2"/>
    <dgm:cxn modelId="{36F215D4-8C34-4950-8250-5255B5B93FB5}" type="presParOf" srcId="{390F5805-BE56-4D39-A3C3-3AC16AED278E}" destId="{3581F23D-5DFD-43A8-B1C3-7B44F8C1686B}" srcOrd="2" destOrd="0" presId="urn:microsoft.com/office/officeart/2005/8/layout/lProcess2"/>
    <dgm:cxn modelId="{AA367DBB-03C9-4501-99DA-A9573E51B1F3}" type="presParOf" srcId="{3581F23D-5DFD-43A8-B1C3-7B44F8C1686B}" destId="{A944DB73-E419-4429-A3ED-13163FFD1983}" srcOrd="0" destOrd="0" presId="urn:microsoft.com/office/officeart/2005/8/layout/lProcess2"/>
    <dgm:cxn modelId="{C01C1E50-4B1D-41B0-BEB2-B7E06248BA05}" type="presParOf" srcId="{A944DB73-E419-4429-A3ED-13163FFD1983}" destId="{BD976022-749C-4BCF-BBCB-733DF2CF01F9}" srcOrd="0" destOrd="0" presId="urn:microsoft.com/office/officeart/2005/8/layout/lProcess2"/>
    <dgm:cxn modelId="{7F4611FB-32E7-41D9-8BFE-802F8577EE30}" type="presParOf" srcId="{A944DB73-E419-4429-A3ED-13163FFD1983}" destId="{CCBCDE63-ACB2-437D-B664-D8227684B8C0}" srcOrd="1" destOrd="0" presId="urn:microsoft.com/office/officeart/2005/8/layout/lProcess2"/>
    <dgm:cxn modelId="{374B58B8-26AB-40D9-AC50-C88F170F93DC}" type="presParOf" srcId="{A944DB73-E419-4429-A3ED-13163FFD1983}" destId="{246A28F1-78CD-4548-B057-65BD9EFF5D8B}" srcOrd="2" destOrd="0" presId="urn:microsoft.com/office/officeart/2005/8/layout/lProcess2"/>
    <dgm:cxn modelId="{19597ACC-B800-4246-86D5-DFF65FE761F1}" type="presParOf" srcId="{A944DB73-E419-4429-A3ED-13163FFD1983}" destId="{AA058F6C-6872-49B7-8978-5F2637B5DF92}" srcOrd="3" destOrd="0" presId="urn:microsoft.com/office/officeart/2005/8/layout/lProcess2"/>
    <dgm:cxn modelId="{ABE68B5C-510E-456B-B815-AFD64612C126}" type="presParOf" srcId="{A944DB73-E419-4429-A3ED-13163FFD1983}" destId="{48EE838E-1F99-435C-8087-5920C7D244F3}"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A5789F-5003-44D7-A0F6-EE4335A2CAD0}" type="doc">
      <dgm:prSet loTypeId="urn:microsoft.com/office/officeart/2005/8/layout/process4" loCatId="list" qsTypeId="urn:microsoft.com/office/officeart/2005/8/quickstyle/simple1" qsCatId="simple" csTypeId="urn:microsoft.com/office/officeart/2005/8/colors/colorful3" csCatId="colorful" phldr="1"/>
      <dgm:spPr/>
      <dgm:t>
        <a:bodyPr/>
        <a:lstStyle/>
        <a:p>
          <a:endParaRPr lang="es-MX"/>
        </a:p>
      </dgm:t>
    </dgm:pt>
    <dgm:pt modelId="{0B71F4EB-70EB-4B06-9E98-1301D2661BC6}">
      <dgm:prSet/>
      <dgm:spPr/>
      <dgm:t>
        <a:bodyPr/>
        <a:lstStyle/>
        <a:p>
          <a:pPr algn="ctr"/>
          <a:r>
            <a:rPr lang="es-MX" dirty="0"/>
            <a:t>Un programa es una secuencia de instrucciones representadas de forma que sean “entendibles” por una computadora.</a:t>
          </a:r>
        </a:p>
      </dgm:t>
    </dgm:pt>
    <dgm:pt modelId="{6B697A19-C7B0-4911-A299-A1578E7DEC30}" type="parTrans" cxnId="{6932019C-A480-43BA-A0BD-8EB850FC80DD}">
      <dgm:prSet/>
      <dgm:spPr/>
      <dgm:t>
        <a:bodyPr/>
        <a:lstStyle/>
        <a:p>
          <a:endParaRPr lang="es-MX"/>
        </a:p>
      </dgm:t>
    </dgm:pt>
    <dgm:pt modelId="{C89B54D2-BB30-445C-9AD2-9FD8CF4E44C3}" type="sibTrans" cxnId="{6932019C-A480-43BA-A0BD-8EB850FC80DD}">
      <dgm:prSet/>
      <dgm:spPr/>
      <dgm:t>
        <a:bodyPr/>
        <a:lstStyle/>
        <a:p>
          <a:endParaRPr lang="es-MX"/>
        </a:p>
      </dgm:t>
    </dgm:pt>
    <dgm:pt modelId="{15CA330D-161C-47E7-83BF-B1662CD3A94B}">
      <dgm:prSet/>
      <dgm:spPr/>
      <dgm:t>
        <a:bodyPr/>
        <a:lstStyle/>
        <a:p>
          <a:r>
            <a:rPr lang="es-MX" dirty="0"/>
            <a:t>De este modo, la programación puede verse como la actividad de “reescribir” algoritmos en instrucciones de algún lenguaje de programación.</a:t>
          </a:r>
        </a:p>
      </dgm:t>
    </dgm:pt>
    <dgm:pt modelId="{AA5FBBCE-A00D-472D-8C3B-84C88AE67C57}" type="parTrans" cxnId="{5F471FFD-D99C-4628-A692-201BD07A59A8}">
      <dgm:prSet/>
      <dgm:spPr/>
      <dgm:t>
        <a:bodyPr/>
        <a:lstStyle/>
        <a:p>
          <a:endParaRPr lang="es-MX"/>
        </a:p>
      </dgm:t>
    </dgm:pt>
    <dgm:pt modelId="{FFADBEC1-76A0-482E-B40E-E004708D918B}" type="sibTrans" cxnId="{5F471FFD-D99C-4628-A692-201BD07A59A8}">
      <dgm:prSet/>
      <dgm:spPr/>
      <dgm:t>
        <a:bodyPr/>
        <a:lstStyle/>
        <a:p>
          <a:endParaRPr lang="es-MX"/>
        </a:p>
      </dgm:t>
    </dgm:pt>
    <dgm:pt modelId="{D26202F8-969B-48A1-B9E7-6B153B94FEA5}" type="pres">
      <dgm:prSet presAssocID="{ECA5789F-5003-44D7-A0F6-EE4335A2CAD0}" presName="Name0" presStyleCnt="0">
        <dgm:presLayoutVars>
          <dgm:dir/>
          <dgm:animLvl val="lvl"/>
          <dgm:resizeHandles val="exact"/>
        </dgm:presLayoutVars>
      </dgm:prSet>
      <dgm:spPr/>
      <dgm:t>
        <a:bodyPr/>
        <a:lstStyle/>
        <a:p>
          <a:endParaRPr lang="es-MX"/>
        </a:p>
      </dgm:t>
    </dgm:pt>
    <dgm:pt modelId="{A8023D77-31B3-4E53-A6CA-5CF73D9A3892}" type="pres">
      <dgm:prSet presAssocID="{15CA330D-161C-47E7-83BF-B1662CD3A94B}" presName="boxAndChildren" presStyleCnt="0"/>
      <dgm:spPr/>
    </dgm:pt>
    <dgm:pt modelId="{BEBC9131-3A75-46EE-B556-901E5E4C84BB}" type="pres">
      <dgm:prSet presAssocID="{15CA330D-161C-47E7-83BF-B1662CD3A94B}" presName="parentTextBox" presStyleLbl="node1" presStyleIdx="0" presStyleCnt="2"/>
      <dgm:spPr/>
      <dgm:t>
        <a:bodyPr/>
        <a:lstStyle/>
        <a:p>
          <a:endParaRPr lang="es-MX"/>
        </a:p>
      </dgm:t>
    </dgm:pt>
    <dgm:pt modelId="{3452E76F-8643-43D2-999C-1D7B5F5F32E2}" type="pres">
      <dgm:prSet presAssocID="{C89B54D2-BB30-445C-9AD2-9FD8CF4E44C3}" presName="sp" presStyleCnt="0"/>
      <dgm:spPr/>
    </dgm:pt>
    <dgm:pt modelId="{8EC8CFA7-DF50-4A64-8DD7-A1A9084B91CE}" type="pres">
      <dgm:prSet presAssocID="{0B71F4EB-70EB-4B06-9E98-1301D2661BC6}" presName="arrowAndChildren" presStyleCnt="0"/>
      <dgm:spPr/>
    </dgm:pt>
    <dgm:pt modelId="{2A83000C-AD86-40B1-B278-56FE502B97FC}" type="pres">
      <dgm:prSet presAssocID="{0B71F4EB-70EB-4B06-9E98-1301D2661BC6}" presName="parentTextArrow" presStyleLbl="node1" presStyleIdx="1" presStyleCnt="2"/>
      <dgm:spPr/>
      <dgm:t>
        <a:bodyPr/>
        <a:lstStyle/>
        <a:p>
          <a:endParaRPr lang="es-MX"/>
        </a:p>
      </dgm:t>
    </dgm:pt>
  </dgm:ptLst>
  <dgm:cxnLst>
    <dgm:cxn modelId="{6932019C-A480-43BA-A0BD-8EB850FC80DD}" srcId="{ECA5789F-5003-44D7-A0F6-EE4335A2CAD0}" destId="{0B71F4EB-70EB-4B06-9E98-1301D2661BC6}" srcOrd="0" destOrd="0" parTransId="{6B697A19-C7B0-4911-A299-A1578E7DEC30}" sibTransId="{C89B54D2-BB30-445C-9AD2-9FD8CF4E44C3}"/>
    <dgm:cxn modelId="{78A70F85-682A-470C-AAC9-739221C7B9D2}" type="presOf" srcId="{0B71F4EB-70EB-4B06-9E98-1301D2661BC6}" destId="{2A83000C-AD86-40B1-B278-56FE502B97FC}" srcOrd="0" destOrd="0" presId="urn:microsoft.com/office/officeart/2005/8/layout/process4"/>
    <dgm:cxn modelId="{ED7FCB87-7AE1-4717-9046-AF3A8CB86C04}" type="presOf" srcId="{ECA5789F-5003-44D7-A0F6-EE4335A2CAD0}" destId="{D26202F8-969B-48A1-B9E7-6B153B94FEA5}" srcOrd="0" destOrd="0" presId="urn:microsoft.com/office/officeart/2005/8/layout/process4"/>
    <dgm:cxn modelId="{5F471FFD-D99C-4628-A692-201BD07A59A8}" srcId="{ECA5789F-5003-44D7-A0F6-EE4335A2CAD0}" destId="{15CA330D-161C-47E7-83BF-B1662CD3A94B}" srcOrd="1" destOrd="0" parTransId="{AA5FBBCE-A00D-472D-8C3B-84C88AE67C57}" sibTransId="{FFADBEC1-76A0-482E-B40E-E004708D918B}"/>
    <dgm:cxn modelId="{0D794C62-4108-4402-B927-890EA7BAB3A8}" type="presOf" srcId="{15CA330D-161C-47E7-83BF-B1662CD3A94B}" destId="{BEBC9131-3A75-46EE-B556-901E5E4C84BB}" srcOrd="0" destOrd="0" presId="urn:microsoft.com/office/officeart/2005/8/layout/process4"/>
    <dgm:cxn modelId="{AC8DA777-C547-4417-B058-4774CE42D13E}" type="presParOf" srcId="{D26202F8-969B-48A1-B9E7-6B153B94FEA5}" destId="{A8023D77-31B3-4E53-A6CA-5CF73D9A3892}" srcOrd="0" destOrd="0" presId="urn:microsoft.com/office/officeart/2005/8/layout/process4"/>
    <dgm:cxn modelId="{E1DE63AC-16D6-4652-AD7D-833CC3604B01}" type="presParOf" srcId="{A8023D77-31B3-4E53-A6CA-5CF73D9A3892}" destId="{BEBC9131-3A75-46EE-B556-901E5E4C84BB}" srcOrd="0" destOrd="0" presId="urn:microsoft.com/office/officeart/2005/8/layout/process4"/>
    <dgm:cxn modelId="{A6373AAB-97DC-4A7B-ACA9-B1F72BE47CD6}" type="presParOf" srcId="{D26202F8-969B-48A1-B9E7-6B153B94FEA5}" destId="{3452E76F-8643-43D2-999C-1D7B5F5F32E2}" srcOrd="1" destOrd="0" presId="urn:microsoft.com/office/officeart/2005/8/layout/process4"/>
    <dgm:cxn modelId="{C5A8B903-39A4-4D11-888A-6A5373E20942}" type="presParOf" srcId="{D26202F8-969B-48A1-B9E7-6B153B94FEA5}" destId="{8EC8CFA7-DF50-4A64-8DD7-A1A9084B91CE}" srcOrd="2" destOrd="0" presId="urn:microsoft.com/office/officeart/2005/8/layout/process4"/>
    <dgm:cxn modelId="{298CD61F-3F2F-4863-B2FB-EA90E2FFE315}" type="presParOf" srcId="{8EC8CFA7-DF50-4A64-8DD7-A1A9084B91CE}" destId="{2A83000C-AD86-40B1-B278-56FE502B97F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213C27-DB5D-46E7-9267-2F5F0E8BE10C}"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MX"/>
        </a:p>
      </dgm:t>
    </dgm:pt>
    <dgm:pt modelId="{E52A7026-2E30-4314-9366-B77E3C2A1DC3}">
      <dgm:prSet/>
      <dgm:spPr/>
      <dgm:t>
        <a:bodyPr/>
        <a:lstStyle/>
        <a:p>
          <a:r>
            <a:rPr lang="es-MX" dirty="0"/>
            <a:t>El pseudocódigo, es un tipo de lenguaje </a:t>
          </a:r>
          <a:r>
            <a:rPr lang="es-MX" dirty="0" err="1"/>
            <a:t>pseudonatural</a:t>
          </a:r>
          <a:r>
            <a:rPr lang="es-MX" dirty="0"/>
            <a:t> estructurado utilizado para describir algoritmos computacionales.</a:t>
          </a:r>
        </a:p>
      </dgm:t>
    </dgm:pt>
    <dgm:pt modelId="{59257041-5468-497A-89B0-173572C97E1C}" type="parTrans" cxnId="{4F5D8463-FC1F-42EE-A419-3740A5939E4C}">
      <dgm:prSet/>
      <dgm:spPr/>
      <dgm:t>
        <a:bodyPr/>
        <a:lstStyle/>
        <a:p>
          <a:endParaRPr lang="es-MX"/>
        </a:p>
      </dgm:t>
    </dgm:pt>
    <dgm:pt modelId="{F4B17758-25B4-49F0-818D-F3870CF646F5}" type="sibTrans" cxnId="{4F5D8463-FC1F-42EE-A419-3740A5939E4C}">
      <dgm:prSet/>
      <dgm:spPr/>
      <dgm:t>
        <a:bodyPr/>
        <a:lstStyle/>
        <a:p>
          <a:endParaRPr lang="es-MX"/>
        </a:p>
      </dgm:t>
    </dgm:pt>
    <dgm:pt modelId="{84D11EBD-133E-48B9-9E8C-ECC5C1DBD137}">
      <dgm:prSet/>
      <dgm:spPr/>
      <dgm:t>
        <a:bodyPr/>
        <a:lstStyle/>
        <a:p>
          <a:r>
            <a:rPr lang="es-MX" dirty="0"/>
            <a:t>Es una descripción compacta y de alto nivel de un algoritmo computacional que combina lenguaje natural con algunas convenciones sintácticas similares a las de los lenguajes de programación.</a:t>
          </a:r>
        </a:p>
      </dgm:t>
    </dgm:pt>
    <dgm:pt modelId="{8722C47A-2634-4998-B97B-6721783A36F3}" type="parTrans" cxnId="{6D659B88-55BD-43D0-9A43-70B8B38DE28E}">
      <dgm:prSet/>
      <dgm:spPr/>
      <dgm:t>
        <a:bodyPr/>
        <a:lstStyle/>
        <a:p>
          <a:endParaRPr lang="es-MX"/>
        </a:p>
      </dgm:t>
    </dgm:pt>
    <dgm:pt modelId="{DF41A649-2BD3-48F0-9BBD-49112806D096}" type="sibTrans" cxnId="{6D659B88-55BD-43D0-9A43-70B8B38DE28E}">
      <dgm:prSet/>
      <dgm:spPr/>
      <dgm:t>
        <a:bodyPr/>
        <a:lstStyle/>
        <a:p>
          <a:endParaRPr lang="es-MX"/>
        </a:p>
      </dgm:t>
    </dgm:pt>
    <dgm:pt modelId="{041BA595-98EB-4D57-8EE5-9A227FC16FCC}">
      <dgm:prSet/>
      <dgm:spPr/>
      <dgm:t>
        <a:bodyPr/>
        <a:lstStyle/>
        <a:p>
          <a:r>
            <a:rPr lang="es-MX" dirty="0"/>
            <a:t>El objetivo es que sea entendido por personas, más que por una computadora; sin embargo debe ser lo más completo posible.</a:t>
          </a:r>
        </a:p>
      </dgm:t>
    </dgm:pt>
    <dgm:pt modelId="{1F2B6609-6784-4922-9D92-35FF4ABA2130}" type="parTrans" cxnId="{82E05A55-4996-4ED6-9ADE-DB5D7810700F}">
      <dgm:prSet/>
      <dgm:spPr/>
      <dgm:t>
        <a:bodyPr/>
        <a:lstStyle/>
        <a:p>
          <a:endParaRPr lang="es-MX"/>
        </a:p>
      </dgm:t>
    </dgm:pt>
    <dgm:pt modelId="{9AC28E2B-8A95-47CA-9144-F601E5CEB144}" type="sibTrans" cxnId="{82E05A55-4996-4ED6-9ADE-DB5D7810700F}">
      <dgm:prSet/>
      <dgm:spPr/>
      <dgm:t>
        <a:bodyPr/>
        <a:lstStyle/>
        <a:p>
          <a:endParaRPr lang="es-MX"/>
        </a:p>
      </dgm:t>
    </dgm:pt>
    <dgm:pt modelId="{84781138-F71A-433E-9A6F-CF2614713B8A}" type="pres">
      <dgm:prSet presAssocID="{61213C27-DB5D-46E7-9267-2F5F0E8BE10C}" presName="linear" presStyleCnt="0">
        <dgm:presLayoutVars>
          <dgm:animLvl val="lvl"/>
          <dgm:resizeHandles val="exact"/>
        </dgm:presLayoutVars>
      </dgm:prSet>
      <dgm:spPr/>
      <dgm:t>
        <a:bodyPr/>
        <a:lstStyle/>
        <a:p>
          <a:endParaRPr lang="es-MX"/>
        </a:p>
      </dgm:t>
    </dgm:pt>
    <dgm:pt modelId="{5723CD62-3A93-4E33-AA83-81075D48AAEE}" type="pres">
      <dgm:prSet presAssocID="{E52A7026-2E30-4314-9366-B77E3C2A1DC3}" presName="parentText" presStyleLbl="node1" presStyleIdx="0" presStyleCnt="3">
        <dgm:presLayoutVars>
          <dgm:chMax val="0"/>
          <dgm:bulletEnabled val="1"/>
        </dgm:presLayoutVars>
      </dgm:prSet>
      <dgm:spPr/>
      <dgm:t>
        <a:bodyPr/>
        <a:lstStyle/>
        <a:p>
          <a:endParaRPr lang="es-MX"/>
        </a:p>
      </dgm:t>
    </dgm:pt>
    <dgm:pt modelId="{05985B12-3C1E-440F-A5FE-64D202C159A1}" type="pres">
      <dgm:prSet presAssocID="{F4B17758-25B4-49F0-818D-F3870CF646F5}" presName="spacer" presStyleCnt="0"/>
      <dgm:spPr/>
    </dgm:pt>
    <dgm:pt modelId="{97A36234-A3BB-4116-91E2-26F596A3B947}" type="pres">
      <dgm:prSet presAssocID="{84D11EBD-133E-48B9-9E8C-ECC5C1DBD137}" presName="parentText" presStyleLbl="node1" presStyleIdx="1" presStyleCnt="3">
        <dgm:presLayoutVars>
          <dgm:chMax val="0"/>
          <dgm:bulletEnabled val="1"/>
        </dgm:presLayoutVars>
      </dgm:prSet>
      <dgm:spPr/>
      <dgm:t>
        <a:bodyPr/>
        <a:lstStyle/>
        <a:p>
          <a:endParaRPr lang="es-MX"/>
        </a:p>
      </dgm:t>
    </dgm:pt>
    <dgm:pt modelId="{04F90610-8848-496B-8763-677F7F88A073}" type="pres">
      <dgm:prSet presAssocID="{DF41A649-2BD3-48F0-9BBD-49112806D096}" presName="spacer" presStyleCnt="0"/>
      <dgm:spPr/>
    </dgm:pt>
    <dgm:pt modelId="{8E0B39CB-E522-4B65-A8A1-AB65184CD35C}" type="pres">
      <dgm:prSet presAssocID="{041BA595-98EB-4D57-8EE5-9A227FC16FCC}" presName="parentText" presStyleLbl="node1" presStyleIdx="2" presStyleCnt="3">
        <dgm:presLayoutVars>
          <dgm:chMax val="0"/>
          <dgm:bulletEnabled val="1"/>
        </dgm:presLayoutVars>
      </dgm:prSet>
      <dgm:spPr/>
      <dgm:t>
        <a:bodyPr/>
        <a:lstStyle/>
        <a:p>
          <a:endParaRPr lang="es-MX"/>
        </a:p>
      </dgm:t>
    </dgm:pt>
  </dgm:ptLst>
  <dgm:cxnLst>
    <dgm:cxn modelId="{FD224025-F059-4DF6-9E25-E308E49924D2}" type="presOf" srcId="{61213C27-DB5D-46E7-9267-2F5F0E8BE10C}" destId="{84781138-F71A-433E-9A6F-CF2614713B8A}" srcOrd="0" destOrd="0" presId="urn:microsoft.com/office/officeart/2005/8/layout/vList2"/>
    <dgm:cxn modelId="{82E05A55-4996-4ED6-9ADE-DB5D7810700F}" srcId="{61213C27-DB5D-46E7-9267-2F5F0E8BE10C}" destId="{041BA595-98EB-4D57-8EE5-9A227FC16FCC}" srcOrd="2" destOrd="0" parTransId="{1F2B6609-6784-4922-9D92-35FF4ABA2130}" sibTransId="{9AC28E2B-8A95-47CA-9144-F601E5CEB144}"/>
    <dgm:cxn modelId="{6D659B88-55BD-43D0-9A43-70B8B38DE28E}" srcId="{61213C27-DB5D-46E7-9267-2F5F0E8BE10C}" destId="{84D11EBD-133E-48B9-9E8C-ECC5C1DBD137}" srcOrd="1" destOrd="0" parTransId="{8722C47A-2634-4998-B97B-6721783A36F3}" sibTransId="{DF41A649-2BD3-48F0-9BBD-49112806D096}"/>
    <dgm:cxn modelId="{4F5D8463-FC1F-42EE-A419-3740A5939E4C}" srcId="{61213C27-DB5D-46E7-9267-2F5F0E8BE10C}" destId="{E52A7026-2E30-4314-9366-B77E3C2A1DC3}" srcOrd="0" destOrd="0" parTransId="{59257041-5468-497A-89B0-173572C97E1C}" sibTransId="{F4B17758-25B4-49F0-818D-F3870CF646F5}"/>
    <dgm:cxn modelId="{B69B2F46-8B29-4444-A1A0-93B35E144C95}" type="presOf" srcId="{041BA595-98EB-4D57-8EE5-9A227FC16FCC}" destId="{8E0B39CB-E522-4B65-A8A1-AB65184CD35C}" srcOrd="0" destOrd="0" presId="urn:microsoft.com/office/officeart/2005/8/layout/vList2"/>
    <dgm:cxn modelId="{1181DFCB-EF8B-4C0B-957B-D1B93A81E46C}" type="presOf" srcId="{84D11EBD-133E-48B9-9E8C-ECC5C1DBD137}" destId="{97A36234-A3BB-4116-91E2-26F596A3B947}" srcOrd="0" destOrd="0" presId="urn:microsoft.com/office/officeart/2005/8/layout/vList2"/>
    <dgm:cxn modelId="{58B8FCA6-C4FC-4972-BB4E-7AE527A7A2C8}" type="presOf" srcId="{E52A7026-2E30-4314-9366-B77E3C2A1DC3}" destId="{5723CD62-3A93-4E33-AA83-81075D48AAEE}" srcOrd="0" destOrd="0" presId="urn:microsoft.com/office/officeart/2005/8/layout/vList2"/>
    <dgm:cxn modelId="{018CD4B0-D1C5-4D67-A592-B58479A42FD3}" type="presParOf" srcId="{84781138-F71A-433E-9A6F-CF2614713B8A}" destId="{5723CD62-3A93-4E33-AA83-81075D48AAEE}" srcOrd="0" destOrd="0" presId="urn:microsoft.com/office/officeart/2005/8/layout/vList2"/>
    <dgm:cxn modelId="{042A45CA-81E8-4A90-AEAF-4D25F08F69B4}" type="presParOf" srcId="{84781138-F71A-433E-9A6F-CF2614713B8A}" destId="{05985B12-3C1E-440F-A5FE-64D202C159A1}" srcOrd="1" destOrd="0" presId="urn:microsoft.com/office/officeart/2005/8/layout/vList2"/>
    <dgm:cxn modelId="{EED63378-FF02-4045-BDE0-668FA8B83398}" type="presParOf" srcId="{84781138-F71A-433E-9A6F-CF2614713B8A}" destId="{97A36234-A3BB-4116-91E2-26F596A3B947}" srcOrd="2" destOrd="0" presId="urn:microsoft.com/office/officeart/2005/8/layout/vList2"/>
    <dgm:cxn modelId="{BE70DCAF-2D19-4259-8FEF-D34ABEDFF688}" type="presParOf" srcId="{84781138-F71A-433E-9A6F-CF2614713B8A}" destId="{04F90610-8848-496B-8763-677F7F88A073}" srcOrd="3" destOrd="0" presId="urn:microsoft.com/office/officeart/2005/8/layout/vList2"/>
    <dgm:cxn modelId="{0791265F-C90C-4B83-9FD2-B5161C46DE52}" type="presParOf" srcId="{84781138-F71A-433E-9A6F-CF2614713B8A}" destId="{8E0B39CB-E522-4B65-A8A1-AB65184CD35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C4FAB-F4F2-40F2-B0EB-AF8EC96CAE22}">
      <dsp:nvSpPr>
        <dsp:cNvPr id="0" name=""/>
        <dsp:cNvSpPr/>
      </dsp:nvSpPr>
      <dsp:spPr>
        <a:xfrm>
          <a:off x="0" y="593"/>
          <a:ext cx="811864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62A68-BFB3-4DB5-903B-88991F88E189}">
      <dsp:nvSpPr>
        <dsp:cNvPr id="0" name=""/>
        <dsp:cNvSpPr/>
      </dsp:nvSpPr>
      <dsp:spPr>
        <a:xfrm>
          <a:off x="0" y="593"/>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dirty="0"/>
            <a:t>Algoritmia</a:t>
          </a:r>
        </a:p>
      </dsp:txBody>
      <dsp:txXfrm>
        <a:off x="0" y="593"/>
        <a:ext cx="8118644" cy="540250"/>
      </dsp:txXfrm>
    </dsp:sp>
    <dsp:sp modelId="{43C142D3-8A71-48AB-9230-95E4B067611B}">
      <dsp:nvSpPr>
        <dsp:cNvPr id="0" name=""/>
        <dsp:cNvSpPr/>
      </dsp:nvSpPr>
      <dsp:spPr>
        <a:xfrm>
          <a:off x="0" y="540843"/>
          <a:ext cx="8118644" cy="0"/>
        </a:xfrm>
        <a:prstGeom prst="line">
          <a:avLst/>
        </a:prstGeom>
        <a:solidFill>
          <a:schemeClr val="accent3">
            <a:hueOff val="-2067409"/>
            <a:satOff val="3353"/>
            <a:lumOff val="25"/>
            <a:alphaOff val="0"/>
          </a:schemeClr>
        </a:solidFill>
        <a:ln w="19050" cap="flat" cmpd="sng" algn="ctr">
          <a:solidFill>
            <a:schemeClr val="accent3">
              <a:hueOff val="-2067409"/>
              <a:satOff val="3353"/>
              <a:lumOff val="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E69667-1703-408A-B62D-2A97EB590100}">
      <dsp:nvSpPr>
        <dsp:cNvPr id="0" name=""/>
        <dsp:cNvSpPr/>
      </dsp:nvSpPr>
      <dsp:spPr>
        <a:xfrm>
          <a:off x="0" y="540843"/>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Computadora</a:t>
          </a:r>
        </a:p>
      </dsp:txBody>
      <dsp:txXfrm>
        <a:off x="0" y="540843"/>
        <a:ext cx="8118644" cy="540250"/>
      </dsp:txXfrm>
    </dsp:sp>
    <dsp:sp modelId="{618E548B-712F-4A5C-AEB6-163F254701CB}">
      <dsp:nvSpPr>
        <dsp:cNvPr id="0" name=""/>
        <dsp:cNvSpPr/>
      </dsp:nvSpPr>
      <dsp:spPr>
        <a:xfrm>
          <a:off x="0" y="1081094"/>
          <a:ext cx="8118644" cy="0"/>
        </a:xfrm>
        <a:prstGeom prst="line">
          <a:avLst/>
        </a:prstGeom>
        <a:solidFill>
          <a:schemeClr val="accent3">
            <a:hueOff val="-4134818"/>
            <a:satOff val="6705"/>
            <a:lumOff val="49"/>
            <a:alphaOff val="0"/>
          </a:schemeClr>
        </a:solidFill>
        <a:ln w="19050" cap="flat" cmpd="sng" algn="ctr">
          <a:solidFill>
            <a:schemeClr val="accent3">
              <a:hueOff val="-4134818"/>
              <a:satOff val="6705"/>
              <a:lumOff val="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7593DC-D5A7-4292-B91B-3401EAE389D6}">
      <dsp:nvSpPr>
        <dsp:cNvPr id="0" name=""/>
        <dsp:cNvSpPr/>
      </dsp:nvSpPr>
      <dsp:spPr>
        <a:xfrm>
          <a:off x="0" y="1081094"/>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Importancia de aprender a programar</a:t>
          </a:r>
        </a:p>
      </dsp:txBody>
      <dsp:txXfrm>
        <a:off x="0" y="1081094"/>
        <a:ext cx="8118644" cy="540250"/>
      </dsp:txXfrm>
    </dsp:sp>
    <dsp:sp modelId="{8D00EB13-0964-4897-ADEF-F7407A023D5C}">
      <dsp:nvSpPr>
        <dsp:cNvPr id="0" name=""/>
        <dsp:cNvSpPr/>
      </dsp:nvSpPr>
      <dsp:spPr>
        <a:xfrm>
          <a:off x="0" y="1621344"/>
          <a:ext cx="8118644" cy="0"/>
        </a:xfrm>
        <a:prstGeom prst="line">
          <a:avLst/>
        </a:prstGeom>
        <a:solidFill>
          <a:schemeClr val="accent3">
            <a:hueOff val="-6202227"/>
            <a:satOff val="10058"/>
            <a:lumOff val="74"/>
            <a:alphaOff val="0"/>
          </a:schemeClr>
        </a:solidFill>
        <a:ln w="19050" cap="flat" cmpd="sng" algn="ctr">
          <a:solidFill>
            <a:schemeClr val="accent3">
              <a:hueOff val="-6202227"/>
              <a:satOff val="10058"/>
              <a:lumOff val="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8CFE60-D062-4D0C-B264-DFAA579EE3E4}">
      <dsp:nvSpPr>
        <dsp:cNvPr id="0" name=""/>
        <dsp:cNvSpPr/>
      </dsp:nvSpPr>
      <dsp:spPr>
        <a:xfrm>
          <a:off x="0" y="1621344"/>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Algoritmo</a:t>
          </a:r>
        </a:p>
      </dsp:txBody>
      <dsp:txXfrm>
        <a:off x="0" y="1621344"/>
        <a:ext cx="8118644" cy="540250"/>
      </dsp:txXfrm>
    </dsp:sp>
    <dsp:sp modelId="{53867507-F021-4B2D-B248-3B4E12C6BDC3}">
      <dsp:nvSpPr>
        <dsp:cNvPr id="0" name=""/>
        <dsp:cNvSpPr/>
      </dsp:nvSpPr>
      <dsp:spPr>
        <a:xfrm>
          <a:off x="0" y="2161594"/>
          <a:ext cx="8118644" cy="0"/>
        </a:xfrm>
        <a:prstGeom prst="line">
          <a:avLst/>
        </a:prstGeom>
        <a:solidFill>
          <a:schemeClr val="accent3">
            <a:hueOff val="-8269636"/>
            <a:satOff val="13411"/>
            <a:lumOff val="98"/>
            <a:alphaOff val="0"/>
          </a:schemeClr>
        </a:solidFill>
        <a:ln w="19050" cap="flat" cmpd="sng" algn="ctr">
          <a:solidFill>
            <a:schemeClr val="accent3">
              <a:hueOff val="-8269636"/>
              <a:satOff val="13411"/>
              <a:lumOff val="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439350-4449-4C8C-8E19-8868E1A32779}">
      <dsp:nvSpPr>
        <dsp:cNvPr id="0" name=""/>
        <dsp:cNvSpPr/>
      </dsp:nvSpPr>
      <dsp:spPr>
        <a:xfrm>
          <a:off x="0" y="2161594"/>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Programa</a:t>
          </a:r>
        </a:p>
      </dsp:txBody>
      <dsp:txXfrm>
        <a:off x="0" y="2161594"/>
        <a:ext cx="8118644" cy="540250"/>
      </dsp:txXfrm>
    </dsp:sp>
    <dsp:sp modelId="{4E2448D2-C014-4EA3-AF29-41051D34B77E}">
      <dsp:nvSpPr>
        <dsp:cNvPr id="0" name=""/>
        <dsp:cNvSpPr/>
      </dsp:nvSpPr>
      <dsp:spPr>
        <a:xfrm>
          <a:off x="0" y="2701845"/>
          <a:ext cx="8118644" cy="0"/>
        </a:xfrm>
        <a:prstGeom prst="line">
          <a:avLst/>
        </a:prstGeom>
        <a:solidFill>
          <a:schemeClr val="accent3">
            <a:hueOff val="-10337045"/>
            <a:satOff val="16764"/>
            <a:lumOff val="123"/>
            <a:alphaOff val="0"/>
          </a:schemeClr>
        </a:solidFill>
        <a:ln w="19050" cap="flat" cmpd="sng" algn="ctr">
          <a:solidFill>
            <a:schemeClr val="accent3">
              <a:hueOff val="-10337045"/>
              <a:satOff val="16764"/>
              <a:lumOff val="1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F2B2CA-68BE-4578-92A2-218C8D49162E}">
      <dsp:nvSpPr>
        <dsp:cNvPr id="0" name=""/>
        <dsp:cNvSpPr/>
      </dsp:nvSpPr>
      <dsp:spPr>
        <a:xfrm>
          <a:off x="0" y="2701845"/>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Lenguajes</a:t>
          </a:r>
        </a:p>
      </dsp:txBody>
      <dsp:txXfrm>
        <a:off x="0" y="2701845"/>
        <a:ext cx="8118644" cy="540250"/>
      </dsp:txXfrm>
    </dsp:sp>
    <dsp:sp modelId="{A9DE3052-14C0-4A8A-A600-091899CDA40D}">
      <dsp:nvSpPr>
        <dsp:cNvPr id="0" name=""/>
        <dsp:cNvSpPr/>
      </dsp:nvSpPr>
      <dsp:spPr>
        <a:xfrm>
          <a:off x="0" y="3242095"/>
          <a:ext cx="8118644" cy="0"/>
        </a:xfrm>
        <a:prstGeom prst="line">
          <a:avLst/>
        </a:prstGeom>
        <a:solidFill>
          <a:schemeClr val="accent3">
            <a:hueOff val="-12404454"/>
            <a:satOff val="20116"/>
            <a:lumOff val="148"/>
            <a:alphaOff val="0"/>
          </a:schemeClr>
        </a:solidFill>
        <a:ln w="19050" cap="flat" cmpd="sng" algn="ctr">
          <a:solidFill>
            <a:schemeClr val="accent3">
              <a:hueOff val="-12404454"/>
              <a:satOff val="20116"/>
              <a:lumOff val="14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7F763B-4634-4D95-8AD0-333F450FFEDC}">
      <dsp:nvSpPr>
        <dsp:cNvPr id="0" name=""/>
        <dsp:cNvSpPr/>
      </dsp:nvSpPr>
      <dsp:spPr>
        <a:xfrm>
          <a:off x="0" y="3242095"/>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a:t>Herramientas para representar algoritmos</a:t>
          </a:r>
        </a:p>
      </dsp:txBody>
      <dsp:txXfrm>
        <a:off x="0" y="3242095"/>
        <a:ext cx="8118644" cy="540250"/>
      </dsp:txXfrm>
    </dsp:sp>
    <dsp:sp modelId="{89B04E2B-8373-44FF-B8F0-F0C61BCAFE4D}">
      <dsp:nvSpPr>
        <dsp:cNvPr id="0" name=""/>
        <dsp:cNvSpPr/>
      </dsp:nvSpPr>
      <dsp:spPr>
        <a:xfrm>
          <a:off x="0" y="3782345"/>
          <a:ext cx="8118644" cy="0"/>
        </a:xfrm>
        <a:prstGeom prst="line">
          <a:avLst/>
        </a:prstGeom>
        <a:solidFill>
          <a:schemeClr val="accent3">
            <a:hueOff val="-14471863"/>
            <a:satOff val="23469"/>
            <a:lumOff val="172"/>
            <a:alphaOff val="0"/>
          </a:schemeClr>
        </a:solidFill>
        <a:ln w="19050" cap="flat" cmpd="sng" algn="ctr">
          <a:solidFill>
            <a:schemeClr val="accent3">
              <a:hueOff val="-14471863"/>
              <a:satOff val="23469"/>
              <a:lumOff val="17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BF62B1-5941-4F5C-97A5-20EF96430DCE}">
      <dsp:nvSpPr>
        <dsp:cNvPr id="0" name=""/>
        <dsp:cNvSpPr/>
      </dsp:nvSpPr>
      <dsp:spPr>
        <a:xfrm>
          <a:off x="0" y="3782345"/>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dirty="0"/>
            <a:t>Razonamiento lógico y  programación de computadoras</a:t>
          </a:r>
        </a:p>
      </dsp:txBody>
      <dsp:txXfrm>
        <a:off x="0" y="3782345"/>
        <a:ext cx="8118644" cy="540250"/>
      </dsp:txXfrm>
    </dsp:sp>
    <dsp:sp modelId="{994D5B29-2CCC-477E-8834-099C8DECEAA0}">
      <dsp:nvSpPr>
        <dsp:cNvPr id="0" name=""/>
        <dsp:cNvSpPr/>
      </dsp:nvSpPr>
      <dsp:spPr>
        <a:xfrm>
          <a:off x="0" y="4322596"/>
          <a:ext cx="8118644" cy="0"/>
        </a:xfrm>
        <a:prstGeom prst="line">
          <a:avLst/>
        </a:prstGeom>
        <a:solidFill>
          <a:schemeClr val="accent3">
            <a:hueOff val="-16539272"/>
            <a:satOff val="26822"/>
            <a:lumOff val="197"/>
            <a:alphaOff val="0"/>
          </a:schemeClr>
        </a:solidFill>
        <a:ln w="19050" cap="flat" cmpd="sng" algn="ctr">
          <a:solidFill>
            <a:schemeClr val="accent3">
              <a:hueOff val="-16539272"/>
              <a:satOff val="26822"/>
              <a:lumOff val="19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4C1117-54A9-4CA7-8CCF-80442EE8E448}">
      <dsp:nvSpPr>
        <dsp:cNvPr id="0" name=""/>
        <dsp:cNvSpPr/>
      </dsp:nvSpPr>
      <dsp:spPr>
        <a:xfrm>
          <a:off x="0" y="4322596"/>
          <a:ext cx="8118644" cy="54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kern="1200" dirty="0"/>
            <a:t>Resolución de problemas lógicos en forma algorítmica (acertijos, recreación matemática,  razonamiento lógico)</a:t>
          </a:r>
        </a:p>
      </dsp:txBody>
      <dsp:txXfrm>
        <a:off x="0" y="4322596"/>
        <a:ext cx="8118644" cy="540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79E1A2-6C34-40EA-8483-A8AB92B03511}">
      <dsp:nvSpPr>
        <dsp:cNvPr id="0" name=""/>
        <dsp:cNvSpPr/>
      </dsp:nvSpPr>
      <dsp:spPr>
        <a:xfrm>
          <a:off x="2138362" y="663910"/>
          <a:ext cx="575883" cy="268075"/>
        </a:xfrm>
        <a:custGeom>
          <a:avLst/>
          <a:gdLst/>
          <a:ahLst/>
          <a:cxnLst/>
          <a:rect l="0" t="0" r="0" b="0"/>
          <a:pathLst>
            <a:path>
              <a:moveTo>
                <a:pt x="0" y="268075"/>
              </a:moveTo>
              <a:lnTo>
                <a:pt x="305041" y="268075"/>
              </a:lnTo>
              <a:lnTo>
                <a:pt x="305041" y="0"/>
              </a:lnTo>
              <a:lnTo>
                <a:pt x="575883" y="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409726" y="793502"/>
        <a:ext cx="33154" cy="8891"/>
      </dsp:txXfrm>
    </dsp:sp>
    <dsp:sp modelId="{9D0A77FC-38C3-43B6-A59C-98F004855192}">
      <dsp:nvSpPr>
        <dsp:cNvPr id="0" name=""/>
        <dsp:cNvSpPr/>
      </dsp:nvSpPr>
      <dsp:spPr>
        <a:xfrm>
          <a:off x="111849" y="288481"/>
          <a:ext cx="2028312" cy="1287010"/>
        </a:xfrm>
        <a:prstGeom prst="rect">
          <a:avLst/>
        </a:prstGeom>
        <a:gradFill rotWithShape="0">
          <a:gsLst>
            <a:gs pos="0">
              <a:schemeClr val="accent3">
                <a:hueOff val="0"/>
                <a:satOff val="0"/>
                <a:lumOff val="0"/>
                <a:alphaOff val="0"/>
                <a:tint val="1000"/>
                <a:satMod val="255000"/>
              </a:schemeClr>
            </a:gs>
            <a:gs pos="55000">
              <a:schemeClr val="accent3">
                <a:hueOff val="0"/>
                <a:satOff val="0"/>
                <a:lumOff val="0"/>
                <a:alphaOff val="0"/>
                <a:tint val="12000"/>
                <a:satMod val="255000"/>
              </a:schemeClr>
            </a:gs>
            <a:gs pos="100000">
              <a:schemeClr val="accent3">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s-ES" sz="1200" b="1" kern="1200" dirty="0"/>
            <a:t>Diseñador</a:t>
          </a:r>
        </a:p>
        <a:p>
          <a:pPr lvl="0" algn="ctr" defTabSz="533400">
            <a:lnSpc>
              <a:spcPct val="90000"/>
            </a:lnSpc>
            <a:spcBef>
              <a:spcPct val="0"/>
            </a:spcBef>
            <a:spcAft>
              <a:spcPct val="35000"/>
            </a:spcAft>
          </a:pPr>
          <a:r>
            <a:rPr lang="es-ES" sz="1100" kern="1200" dirty="0"/>
            <a:t> Define el algoritmo que resuelve el problema</a:t>
          </a:r>
        </a:p>
      </dsp:txBody>
      <dsp:txXfrm>
        <a:off x="111849" y="288481"/>
        <a:ext cx="2028312" cy="1287010"/>
      </dsp:txXfrm>
    </dsp:sp>
    <dsp:sp modelId="{BEF685DB-0210-4CF1-875A-E13D30AE5D4E}">
      <dsp:nvSpPr>
        <dsp:cNvPr id="0" name=""/>
        <dsp:cNvSpPr/>
      </dsp:nvSpPr>
      <dsp:spPr>
        <a:xfrm>
          <a:off x="5219487" y="618190"/>
          <a:ext cx="981932" cy="91440"/>
        </a:xfrm>
        <a:custGeom>
          <a:avLst/>
          <a:gdLst/>
          <a:ahLst/>
          <a:cxnLst/>
          <a:rect l="0" t="0" r="0" b="0"/>
          <a:pathLst>
            <a:path>
              <a:moveTo>
                <a:pt x="0" y="45720"/>
              </a:moveTo>
              <a:lnTo>
                <a:pt x="508066" y="45720"/>
              </a:lnTo>
              <a:lnTo>
                <a:pt x="508066" y="136135"/>
              </a:lnTo>
              <a:lnTo>
                <a:pt x="981932" y="136135"/>
              </a:lnTo>
            </a:path>
          </a:pathLst>
        </a:custGeom>
        <a:noFill/>
        <a:ln w="9525" cap="flat" cmpd="sng" algn="ctr">
          <a:solidFill>
            <a:schemeClr val="accent3">
              <a:hueOff val="-5513091"/>
              <a:satOff val="8941"/>
              <a:lumOff val="6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685040" y="659464"/>
        <a:ext cx="50828" cy="8891"/>
      </dsp:txXfrm>
    </dsp:sp>
    <dsp:sp modelId="{A7C8194B-33B6-4BB8-A021-714841E90080}">
      <dsp:nvSpPr>
        <dsp:cNvPr id="0" name=""/>
        <dsp:cNvSpPr/>
      </dsp:nvSpPr>
      <dsp:spPr>
        <a:xfrm>
          <a:off x="2746645" y="446"/>
          <a:ext cx="2474642" cy="1326927"/>
        </a:xfrm>
        <a:prstGeom prst="rect">
          <a:avLst/>
        </a:prstGeom>
        <a:gradFill rotWithShape="0">
          <a:gsLst>
            <a:gs pos="0">
              <a:schemeClr val="accent3">
                <a:hueOff val="-4134818"/>
                <a:satOff val="6705"/>
                <a:lumOff val="49"/>
                <a:alphaOff val="0"/>
                <a:tint val="1000"/>
                <a:satMod val="255000"/>
              </a:schemeClr>
            </a:gs>
            <a:gs pos="55000">
              <a:schemeClr val="accent3">
                <a:hueOff val="-4134818"/>
                <a:satOff val="6705"/>
                <a:lumOff val="49"/>
                <a:alphaOff val="0"/>
                <a:tint val="12000"/>
                <a:satMod val="255000"/>
              </a:schemeClr>
            </a:gs>
            <a:gs pos="100000">
              <a:schemeClr val="accent3">
                <a:hueOff val="-4134818"/>
                <a:satOff val="6705"/>
                <a:lumOff val="49"/>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s-ES" sz="1200" b="1" kern="1200" dirty="0"/>
            <a:t>Programador</a:t>
          </a:r>
        </a:p>
        <a:p>
          <a:pPr lvl="0" algn="ctr" defTabSz="533400">
            <a:lnSpc>
              <a:spcPct val="90000"/>
            </a:lnSpc>
            <a:spcBef>
              <a:spcPct val="0"/>
            </a:spcBef>
            <a:spcAft>
              <a:spcPct val="35000"/>
            </a:spcAft>
          </a:pPr>
          <a:r>
            <a:rPr lang="es-ES" sz="1100" kern="1200" dirty="0"/>
            <a:t>Codifica en un lenguaje de programación, el cual la computadora es capaz de "entender"</a:t>
          </a:r>
        </a:p>
      </dsp:txBody>
      <dsp:txXfrm>
        <a:off x="2746645" y="446"/>
        <a:ext cx="2474642" cy="1326927"/>
      </dsp:txXfrm>
    </dsp:sp>
    <dsp:sp modelId="{04EDEB9C-9C5B-4D4F-AE1D-9074130C17C8}">
      <dsp:nvSpPr>
        <dsp:cNvPr id="0" name=""/>
        <dsp:cNvSpPr/>
      </dsp:nvSpPr>
      <dsp:spPr>
        <a:xfrm>
          <a:off x="982087" y="1506851"/>
          <a:ext cx="6222459" cy="765454"/>
        </a:xfrm>
        <a:custGeom>
          <a:avLst/>
          <a:gdLst/>
          <a:ahLst/>
          <a:cxnLst/>
          <a:rect l="0" t="0" r="0" b="0"/>
          <a:pathLst>
            <a:path>
              <a:moveTo>
                <a:pt x="6222459" y="0"/>
              </a:moveTo>
              <a:lnTo>
                <a:pt x="6222459" y="399827"/>
              </a:lnTo>
              <a:lnTo>
                <a:pt x="0" y="399827"/>
              </a:lnTo>
              <a:lnTo>
                <a:pt x="0" y="765454"/>
              </a:lnTo>
            </a:path>
          </a:pathLst>
        </a:custGeom>
        <a:noFill/>
        <a:ln w="9525" cap="flat" cmpd="sng" algn="ctr">
          <a:solidFill>
            <a:schemeClr val="accent3">
              <a:hueOff val="-11026182"/>
              <a:satOff val="17881"/>
              <a:lumOff val="13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3936487" y="1885133"/>
        <a:ext cx="313658" cy="8891"/>
      </dsp:txXfrm>
    </dsp:sp>
    <dsp:sp modelId="{F1C579C5-6AA6-4F38-A858-69B08D52C153}">
      <dsp:nvSpPr>
        <dsp:cNvPr id="0" name=""/>
        <dsp:cNvSpPr/>
      </dsp:nvSpPr>
      <dsp:spPr>
        <a:xfrm>
          <a:off x="6233820" y="0"/>
          <a:ext cx="1941451" cy="1508651"/>
        </a:xfrm>
        <a:prstGeom prst="rect">
          <a:avLst/>
        </a:prstGeom>
        <a:gradFill rotWithShape="0">
          <a:gsLst>
            <a:gs pos="0">
              <a:schemeClr val="accent3">
                <a:hueOff val="-8269636"/>
                <a:satOff val="13411"/>
                <a:lumOff val="98"/>
                <a:alphaOff val="0"/>
                <a:tint val="1000"/>
                <a:satMod val="255000"/>
              </a:schemeClr>
            </a:gs>
            <a:gs pos="55000">
              <a:schemeClr val="accent3">
                <a:hueOff val="-8269636"/>
                <a:satOff val="13411"/>
                <a:lumOff val="98"/>
                <a:alphaOff val="0"/>
                <a:tint val="12000"/>
                <a:satMod val="255000"/>
              </a:schemeClr>
            </a:gs>
            <a:gs pos="100000">
              <a:schemeClr val="accent3">
                <a:hueOff val="-8269636"/>
                <a:satOff val="13411"/>
                <a:lumOff val="98"/>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s-ES" sz="1200" b="1" kern="1200" dirty="0"/>
            <a:t>Computadora</a:t>
          </a:r>
        </a:p>
        <a:p>
          <a:pPr lvl="0" algn="ctr" defTabSz="533400">
            <a:lnSpc>
              <a:spcPct val="90000"/>
            </a:lnSpc>
            <a:spcBef>
              <a:spcPct val="0"/>
            </a:spcBef>
            <a:spcAft>
              <a:spcPct val="35000"/>
            </a:spcAft>
          </a:pPr>
          <a:r>
            <a:rPr lang="es-ES" sz="1100" kern="1200" dirty="0"/>
            <a:t>Ejecuta el algoritmo expresado como </a:t>
          </a:r>
          <a:r>
            <a:rPr lang="es-ES" sz="1100" b="1" kern="1200" dirty="0"/>
            <a:t>programa</a:t>
          </a:r>
          <a:r>
            <a:rPr lang="es-ES" sz="1500" kern="1200" dirty="0"/>
            <a:t> </a:t>
          </a:r>
        </a:p>
      </dsp:txBody>
      <dsp:txXfrm>
        <a:off x="6233820" y="0"/>
        <a:ext cx="1941451" cy="1508651"/>
      </dsp:txXfrm>
    </dsp:sp>
    <dsp:sp modelId="{F22D4453-3083-4A04-BCD4-E0A0DFBBB207}">
      <dsp:nvSpPr>
        <dsp:cNvPr id="0" name=""/>
        <dsp:cNvSpPr/>
      </dsp:nvSpPr>
      <dsp:spPr>
        <a:xfrm>
          <a:off x="1886514" y="2861704"/>
          <a:ext cx="765301" cy="91440"/>
        </a:xfrm>
        <a:custGeom>
          <a:avLst/>
          <a:gdLst/>
          <a:ahLst/>
          <a:cxnLst/>
          <a:rect l="0" t="0" r="0" b="0"/>
          <a:pathLst>
            <a:path>
              <a:moveTo>
                <a:pt x="0" y="45720"/>
              </a:moveTo>
              <a:lnTo>
                <a:pt x="399750" y="45720"/>
              </a:lnTo>
              <a:lnTo>
                <a:pt x="399750" y="65597"/>
              </a:lnTo>
              <a:lnTo>
                <a:pt x="765301" y="65597"/>
              </a:lnTo>
            </a:path>
          </a:pathLst>
        </a:custGeom>
        <a:noFill/>
        <a:ln w="9525" cap="flat" cmpd="sng" algn="ctr">
          <a:solidFill>
            <a:schemeClr val="accent3">
              <a:hueOff val="-16539272"/>
              <a:satOff val="26822"/>
              <a:lumOff val="19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249260" y="2902979"/>
        <a:ext cx="39807" cy="8891"/>
      </dsp:txXfrm>
    </dsp:sp>
    <dsp:sp modelId="{2CD7E099-C58F-4829-A03A-48576ED9CAD7}">
      <dsp:nvSpPr>
        <dsp:cNvPr id="0" name=""/>
        <dsp:cNvSpPr/>
      </dsp:nvSpPr>
      <dsp:spPr>
        <a:xfrm>
          <a:off x="75859" y="2304706"/>
          <a:ext cx="1812454" cy="1205437"/>
        </a:xfrm>
        <a:prstGeom prst="rect">
          <a:avLst/>
        </a:prstGeom>
        <a:gradFill rotWithShape="0">
          <a:gsLst>
            <a:gs pos="0">
              <a:schemeClr val="accent3">
                <a:hueOff val="-12404454"/>
                <a:satOff val="20116"/>
                <a:lumOff val="148"/>
                <a:alphaOff val="0"/>
                <a:tint val="1000"/>
                <a:satMod val="255000"/>
              </a:schemeClr>
            </a:gs>
            <a:gs pos="55000">
              <a:schemeClr val="accent3">
                <a:hueOff val="-12404454"/>
                <a:satOff val="20116"/>
                <a:lumOff val="148"/>
                <a:alphaOff val="0"/>
                <a:tint val="12000"/>
                <a:satMod val="255000"/>
              </a:schemeClr>
            </a:gs>
            <a:gs pos="100000">
              <a:schemeClr val="accent3">
                <a:hueOff val="-12404454"/>
                <a:satOff val="20116"/>
                <a:lumOff val="148"/>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s-ES" sz="1700" kern="1200" dirty="0"/>
            <a:t>Listo </a:t>
          </a:r>
        </a:p>
      </dsp:txBody>
      <dsp:txXfrm>
        <a:off x="75859" y="2304706"/>
        <a:ext cx="1812454" cy="1205437"/>
      </dsp:txXfrm>
    </dsp:sp>
    <dsp:sp modelId="{08422843-CCAA-4EBA-AC5C-41200B198B7D}">
      <dsp:nvSpPr>
        <dsp:cNvPr id="0" name=""/>
        <dsp:cNvSpPr/>
      </dsp:nvSpPr>
      <dsp:spPr>
        <a:xfrm>
          <a:off x="2684215" y="2232700"/>
          <a:ext cx="2918381" cy="1389202"/>
        </a:xfrm>
        <a:prstGeom prst="rect">
          <a:avLst/>
        </a:prstGeom>
        <a:gradFill rotWithShape="0">
          <a:gsLst>
            <a:gs pos="0">
              <a:schemeClr val="accent3">
                <a:hueOff val="-16539272"/>
                <a:satOff val="26822"/>
                <a:lumOff val="197"/>
                <a:alphaOff val="0"/>
                <a:tint val="1000"/>
                <a:satMod val="255000"/>
              </a:schemeClr>
            </a:gs>
            <a:gs pos="55000">
              <a:schemeClr val="accent3">
                <a:hueOff val="-16539272"/>
                <a:satOff val="26822"/>
                <a:lumOff val="197"/>
                <a:alphaOff val="0"/>
                <a:tint val="12000"/>
                <a:satMod val="255000"/>
              </a:schemeClr>
            </a:gs>
            <a:gs pos="100000">
              <a:schemeClr val="accent3">
                <a:hueOff val="-16539272"/>
                <a:satOff val="26822"/>
                <a:lumOff val="197"/>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s-ES" sz="1700" kern="1200" dirty="0"/>
            <a:t>La máquina le </a:t>
          </a:r>
          <a:r>
            <a:rPr lang="es-ES" sz="1700" b="1" kern="1200" dirty="0"/>
            <a:t>entrega</a:t>
          </a:r>
          <a:r>
            <a:rPr lang="es-ES" sz="1700" kern="1200" dirty="0"/>
            <a:t> al hombre la </a:t>
          </a:r>
          <a:r>
            <a:rPr lang="es-ES" sz="1700" b="1" kern="1200" dirty="0"/>
            <a:t>respuesta</a:t>
          </a:r>
          <a:r>
            <a:rPr lang="es-ES" sz="1700" kern="1200" dirty="0"/>
            <a:t> “5", </a:t>
          </a:r>
          <a:r>
            <a:rPr lang="es-ES" sz="1700" b="1" kern="1200" dirty="0"/>
            <a:t>sin</a:t>
          </a:r>
          <a:r>
            <a:rPr lang="es-ES" sz="1700" kern="1200" dirty="0"/>
            <a:t> que éste tuviera que </a:t>
          </a:r>
          <a:r>
            <a:rPr lang="es-ES" sz="1700" b="1" kern="1200" dirty="0"/>
            <a:t>esforzar sus neuronas</a:t>
          </a:r>
          <a:r>
            <a:rPr lang="es-ES" sz="1700" kern="1200" dirty="0"/>
            <a:t>.</a:t>
          </a:r>
        </a:p>
      </dsp:txBody>
      <dsp:txXfrm>
        <a:off x="2684215" y="2232700"/>
        <a:ext cx="2918381" cy="13892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FF539-1897-4FA3-B4E5-DCF203506F73}">
      <dsp:nvSpPr>
        <dsp:cNvPr id="0" name=""/>
        <dsp:cNvSpPr/>
      </dsp:nvSpPr>
      <dsp:spPr>
        <a:xfrm>
          <a:off x="0" y="41511"/>
          <a:ext cx="5760640" cy="59670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dirty="0"/>
            <a:t>Actividades diarias de nuestra vida cotidiana</a:t>
          </a:r>
        </a:p>
      </dsp:txBody>
      <dsp:txXfrm>
        <a:off x="29128" y="70639"/>
        <a:ext cx="5702384" cy="538444"/>
      </dsp:txXfrm>
    </dsp:sp>
    <dsp:sp modelId="{EA95E7BC-9C96-403B-BF50-FE18457F3294}">
      <dsp:nvSpPr>
        <dsp:cNvPr id="0" name=""/>
        <dsp:cNvSpPr/>
      </dsp:nvSpPr>
      <dsp:spPr>
        <a:xfrm>
          <a:off x="0" y="684291"/>
          <a:ext cx="5760640" cy="596700"/>
        </a:xfrm>
        <a:prstGeom prst="roundRect">
          <a:avLst/>
        </a:prstGeom>
        <a:solidFill>
          <a:schemeClr val="accent3">
            <a:hueOff val="-5513091"/>
            <a:satOff val="8941"/>
            <a:lumOff val="6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ES" sz="1600" kern="1200"/>
            <a:t>Una receta de cocina</a:t>
          </a:r>
          <a:endParaRPr lang="es-ES" sz="1600" kern="1200" dirty="0"/>
        </a:p>
      </dsp:txBody>
      <dsp:txXfrm>
        <a:off x="29128" y="713419"/>
        <a:ext cx="5702384" cy="538444"/>
      </dsp:txXfrm>
    </dsp:sp>
    <dsp:sp modelId="{7B4033BA-34AE-4695-87B3-DCF07AC2BB3F}">
      <dsp:nvSpPr>
        <dsp:cNvPr id="0" name=""/>
        <dsp:cNvSpPr/>
      </dsp:nvSpPr>
      <dsp:spPr>
        <a:xfrm>
          <a:off x="0" y="1327072"/>
          <a:ext cx="5760640" cy="596700"/>
        </a:xfrm>
        <a:prstGeom prst="roundRect">
          <a:avLst/>
        </a:prstGeom>
        <a:solidFill>
          <a:schemeClr val="accent3">
            <a:hueOff val="-11026182"/>
            <a:satOff val="17881"/>
            <a:lumOff val="13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ES" sz="1600" kern="1200" dirty="0"/>
            <a:t>Las instrucciones para armar una bicicleta (Instructivos o manuales)</a:t>
          </a:r>
        </a:p>
      </dsp:txBody>
      <dsp:txXfrm>
        <a:off x="29128" y="1356200"/>
        <a:ext cx="5702384" cy="538444"/>
      </dsp:txXfrm>
    </dsp:sp>
    <dsp:sp modelId="{5010DF03-25B5-45FA-919A-983EB203683F}">
      <dsp:nvSpPr>
        <dsp:cNvPr id="0" name=""/>
        <dsp:cNvSpPr/>
      </dsp:nvSpPr>
      <dsp:spPr>
        <a:xfrm>
          <a:off x="0" y="1969852"/>
          <a:ext cx="5760640" cy="596700"/>
        </a:xfrm>
        <a:prstGeom prst="round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kern="1200"/>
            <a:t>Instrucciones que recibe un trabajador por parte de su patrón</a:t>
          </a:r>
          <a:endParaRPr lang="es-ES" sz="1600" kern="1200" dirty="0"/>
        </a:p>
      </dsp:txBody>
      <dsp:txXfrm>
        <a:off x="29128" y="1998980"/>
        <a:ext cx="5702384" cy="5384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424A3-17D5-45D8-B5CF-5FD103BECBDE}">
      <dsp:nvSpPr>
        <dsp:cNvPr id="0" name=""/>
        <dsp:cNvSpPr/>
      </dsp:nvSpPr>
      <dsp:spPr>
        <a:xfrm rot="5400000">
          <a:off x="-268321" y="269520"/>
          <a:ext cx="1788809" cy="1252166"/>
        </a:xfrm>
        <a:prstGeom prst="chevron">
          <a:avLst/>
        </a:prstGeom>
        <a:gradFill rotWithShape="0">
          <a:gsLst>
            <a:gs pos="0">
              <a:schemeClr val="accent5">
                <a:hueOff val="0"/>
                <a:satOff val="0"/>
                <a:lumOff val="0"/>
                <a:alphaOff val="0"/>
                <a:tint val="1000"/>
                <a:satMod val="255000"/>
              </a:schemeClr>
            </a:gs>
            <a:gs pos="55000">
              <a:schemeClr val="accent5">
                <a:hueOff val="0"/>
                <a:satOff val="0"/>
                <a:lumOff val="0"/>
                <a:alphaOff val="0"/>
                <a:tint val="12000"/>
                <a:satMod val="255000"/>
              </a:schemeClr>
            </a:gs>
            <a:gs pos="100000">
              <a:schemeClr val="accent5">
                <a:hueOff val="0"/>
                <a:satOff val="0"/>
                <a:lumOff val="0"/>
                <a:alphaOff val="0"/>
                <a:tint val="45000"/>
                <a:satMod val="250000"/>
              </a:schemeClr>
            </a:gs>
          </a:gsLst>
          <a:path path="circle">
            <a:fillToRect l="-40000" t="-90000" r="140000" b="190000"/>
          </a:path>
        </a:gradFill>
        <a:ln w="9525" cap="flat" cmpd="sng" algn="ctr">
          <a:solidFill>
            <a:schemeClr val="accent5">
              <a:hueOff val="0"/>
              <a:satOff val="0"/>
              <a:lumOff val="0"/>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just" defTabSz="755650">
            <a:lnSpc>
              <a:spcPct val="90000"/>
            </a:lnSpc>
            <a:spcBef>
              <a:spcPct val="0"/>
            </a:spcBef>
            <a:spcAft>
              <a:spcPct val="35000"/>
            </a:spcAft>
          </a:pPr>
          <a:r>
            <a:rPr lang="es-ES" sz="1700" b="1" kern="1200"/>
            <a:t>ENTRADA</a:t>
          </a:r>
          <a:endParaRPr lang="es-ES" sz="1700" kern="1200" dirty="0"/>
        </a:p>
      </dsp:txBody>
      <dsp:txXfrm rot="-5400000">
        <a:off x="1" y="627281"/>
        <a:ext cx="1252166" cy="536643"/>
      </dsp:txXfrm>
    </dsp:sp>
    <dsp:sp modelId="{9AD5BC2D-203A-480A-A1C0-A256EE0E0BF3}">
      <dsp:nvSpPr>
        <dsp:cNvPr id="0" name=""/>
        <dsp:cNvSpPr/>
      </dsp:nvSpPr>
      <dsp:spPr>
        <a:xfrm rot="5400000">
          <a:off x="3548940" y="-2295575"/>
          <a:ext cx="1162725" cy="5756273"/>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s-ES" sz="2400" kern="1200" dirty="0"/>
            <a:t>Corresponde  al insumo, a los datos necesarios que requiere el proceso para ofrecer los resultados esperados. </a:t>
          </a:r>
        </a:p>
      </dsp:txBody>
      <dsp:txXfrm rot="-5400000">
        <a:off x="1252166" y="57959"/>
        <a:ext cx="5699513" cy="1049205"/>
      </dsp:txXfrm>
    </dsp:sp>
    <dsp:sp modelId="{33F4B147-AE4D-439E-AB5E-49DA63B1E4D1}">
      <dsp:nvSpPr>
        <dsp:cNvPr id="0" name=""/>
        <dsp:cNvSpPr/>
      </dsp:nvSpPr>
      <dsp:spPr>
        <a:xfrm rot="5400000">
          <a:off x="-268321" y="1866080"/>
          <a:ext cx="1788809" cy="1252166"/>
        </a:xfrm>
        <a:prstGeom prst="chevron">
          <a:avLst/>
        </a:prstGeom>
        <a:gradFill rotWithShape="0">
          <a:gsLst>
            <a:gs pos="0">
              <a:schemeClr val="accent5">
                <a:hueOff val="5369458"/>
                <a:satOff val="-722"/>
                <a:lumOff val="7157"/>
                <a:alphaOff val="0"/>
                <a:tint val="1000"/>
                <a:satMod val="255000"/>
              </a:schemeClr>
            </a:gs>
            <a:gs pos="55000">
              <a:schemeClr val="accent5">
                <a:hueOff val="5369458"/>
                <a:satOff val="-722"/>
                <a:lumOff val="7157"/>
                <a:alphaOff val="0"/>
                <a:tint val="12000"/>
                <a:satMod val="255000"/>
              </a:schemeClr>
            </a:gs>
            <a:gs pos="100000">
              <a:schemeClr val="accent5">
                <a:hueOff val="5369458"/>
                <a:satOff val="-722"/>
                <a:lumOff val="7157"/>
                <a:alphaOff val="0"/>
                <a:tint val="45000"/>
                <a:satMod val="250000"/>
              </a:schemeClr>
            </a:gs>
          </a:gsLst>
          <a:path path="circle">
            <a:fillToRect l="-40000" t="-90000" r="140000" b="190000"/>
          </a:path>
        </a:gradFill>
        <a:ln w="9525" cap="flat" cmpd="sng" algn="ctr">
          <a:solidFill>
            <a:schemeClr val="accent5">
              <a:hueOff val="5369458"/>
              <a:satOff val="-722"/>
              <a:lumOff val="7157"/>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just" defTabSz="755650">
            <a:lnSpc>
              <a:spcPct val="90000"/>
            </a:lnSpc>
            <a:spcBef>
              <a:spcPct val="0"/>
            </a:spcBef>
            <a:spcAft>
              <a:spcPct val="35000"/>
            </a:spcAft>
          </a:pPr>
          <a:r>
            <a:rPr lang="es-ES" sz="1700" b="1" kern="1200"/>
            <a:t>PROCESO</a:t>
          </a:r>
          <a:endParaRPr lang="es-ES" sz="1700" kern="1200" dirty="0"/>
        </a:p>
      </dsp:txBody>
      <dsp:txXfrm rot="-5400000">
        <a:off x="1" y="2223841"/>
        <a:ext cx="1252166" cy="536643"/>
      </dsp:txXfrm>
    </dsp:sp>
    <dsp:sp modelId="{57555AB9-0586-41EE-8D3F-C52BEDBE60D7}">
      <dsp:nvSpPr>
        <dsp:cNvPr id="0" name=""/>
        <dsp:cNvSpPr/>
      </dsp:nvSpPr>
      <dsp:spPr>
        <a:xfrm rot="5400000">
          <a:off x="3548940" y="-699014"/>
          <a:ext cx="1162725" cy="5756273"/>
        </a:xfrm>
        <a:prstGeom prst="round2SameRect">
          <a:avLst/>
        </a:prstGeom>
        <a:solidFill>
          <a:schemeClr val="lt1">
            <a:alpha val="90000"/>
            <a:hueOff val="0"/>
            <a:satOff val="0"/>
            <a:lumOff val="0"/>
            <a:alphaOff val="0"/>
          </a:schemeClr>
        </a:solidFill>
        <a:ln w="9525" cap="flat" cmpd="sng" algn="ctr">
          <a:solidFill>
            <a:schemeClr val="accent5">
              <a:hueOff val="5369458"/>
              <a:satOff val="-722"/>
              <a:lumOff val="71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s-ES" sz="2400" kern="1200"/>
            <a:t>Pasos necesarios para obtener la solución del problema o la situación planteada.</a:t>
          </a:r>
          <a:endParaRPr lang="es-ES" sz="2400" kern="1200" dirty="0"/>
        </a:p>
      </dsp:txBody>
      <dsp:txXfrm rot="-5400000">
        <a:off x="1252166" y="1654520"/>
        <a:ext cx="5699513" cy="1049205"/>
      </dsp:txXfrm>
    </dsp:sp>
    <dsp:sp modelId="{E870F7E8-3DC4-4586-B379-5700ABC6AA1C}">
      <dsp:nvSpPr>
        <dsp:cNvPr id="0" name=""/>
        <dsp:cNvSpPr/>
      </dsp:nvSpPr>
      <dsp:spPr>
        <a:xfrm rot="5400000">
          <a:off x="-268321" y="3462641"/>
          <a:ext cx="1788809" cy="1252166"/>
        </a:xfrm>
        <a:prstGeom prst="chevron">
          <a:avLst/>
        </a:prstGeom>
        <a:gradFill rotWithShape="0">
          <a:gsLst>
            <a:gs pos="0">
              <a:schemeClr val="accent5">
                <a:hueOff val="10738916"/>
                <a:satOff val="-1444"/>
                <a:lumOff val="14313"/>
                <a:alphaOff val="0"/>
                <a:tint val="1000"/>
                <a:satMod val="255000"/>
              </a:schemeClr>
            </a:gs>
            <a:gs pos="55000">
              <a:schemeClr val="accent5">
                <a:hueOff val="10738916"/>
                <a:satOff val="-1444"/>
                <a:lumOff val="14313"/>
                <a:alphaOff val="0"/>
                <a:tint val="12000"/>
                <a:satMod val="255000"/>
              </a:schemeClr>
            </a:gs>
            <a:gs pos="100000">
              <a:schemeClr val="accent5">
                <a:hueOff val="10738916"/>
                <a:satOff val="-1444"/>
                <a:lumOff val="14313"/>
                <a:alphaOff val="0"/>
                <a:tint val="45000"/>
                <a:satMod val="250000"/>
              </a:schemeClr>
            </a:gs>
          </a:gsLst>
          <a:path path="circle">
            <a:fillToRect l="-40000" t="-90000" r="140000" b="190000"/>
          </a:path>
        </a:gradFill>
        <a:ln w="9525" cap="flat" cmpd="sng" algn="ctr">
          <a:solidFill>
            <a:schemeClr val="accent5">
              <a:hueOff val="10738916"/>
              <a:satOff val="-1444"/>
              <a:lumOff val="14313"/>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just" defTabSz="755650">
            <a:lnSpc>
              <a:spcPct val="90000"/>
            </a:lnSpc>
            <a:spcBef>
              <a:spcPct val="0"/>
            </a:spcBef>
            <a:spcAft>
              <a:spcPct val="35000"/>
            </a:spcAft>
          </a:pPr>
          <a:r>
            <a:rPr lang="es-ES" sz="1700" b="1" kern="1200" dirty="0"/>
            <a:t>SALIDA</a:t>
          </a:r>
          <a:endParaRPr lang="es-ES" sz="1700" kern="1200" dirty="0"/>
        </a:p>
      </dsp:txBody>
      <dsp:txXfrm rot="-5400000">
        <a:off x="1" y="3820402"/>
        <a:ext cx="1252166" cy="536643"/>
      </dsp:txXfrm>
    </dsp:sp>
    <dsp:sp modelId="{5152530D-4518-4A85-AED6-E774317A2C2B}">
      <dsp:nvSpPr>
        <dsp:cNvPr id="0" name=""/>
        <dsp:cNvSpPr/>
      </dsp:nvSpPr>
      <dsp:spPr>
        <a:xfrm rot="5400000">
          <a:off x="3548940" y="897546"/>
          <a:ext cx="1162725" cy="5756273"/>
        </a:xfrm>
        <a:prstGeom prst="round2SameRect">
          <a:avLst/>
        </a:prstGeom>
        <a:solidFill>
          <a:schemeClr val="lt1">
            <a:alpha val="90000"/>
            <a:hueOff val="0"/>
            <a:satOff val="0"/>
            <a:lumOff val="0"/>
            <a:alphaOff val="0"/>
          </a:schemeClr>
        </a:solidFill>
        <a:ln w="9525" cap="flat" cmpd="sng" algn="ctr">
          <a:solidFill>
            <a:schemeClr val="accent5">
              <a:hueOff val="10738916"/>
              <a:satOff val="-1444"/>
              <a:lumOff val="1431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s-ES" sz="2400" kern="1200" dirty="0"/>
            <a:t>Resultados arrojados por el proceso como solución.</a:t>
          </a:r>
        </a:p>
      </dsp:txBody>
      <dsp:txXfrm rot="-5400000">
        <a:off x="1252166" y="3251080"/>
        <a:ext cx="5699513" cy="10492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6965F-C6F3-4D87-9F54-DA558E1089F9}">
      <dsp:nvSpPr>
        <dsp:cNvPr id="0" name=""/>
        <dsp:cNvSpPr/>
      </dsp:nvSpPr>
      <dsp:spPr>
        <a:xfrm>
          <a:off x="0" y="0"/>
          <a:ext cx="8229600" cy="475297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MX" sz="3600" kern="1200" dirty="0"/>
            <a:t>Un algoritmo computacional debe cumplir con una serie de requisitos:</a:t>
          </a:r>
        </a:p>
      </dsp:txBody>
      <dsp:txXfrm>
        <a:off x="0" y="0"/>
        <a:ext cx="8229600" cy="1425892"/>
      </dsp:txXfrm>
    </dsp:sp>
    <dsp:sp modelId="{BD976022-749C-4BCF-BBCB-733DF2CF01F9}">
      <dsp:nvSpPr>
        <dsp:cNvPr id="0" name=""/>
        <dsp:cNvSpPr/>
      </dsp:nvSpPr>
      <dsp:spPr>
        <a:xfrm>
          <a:off x="822960" y="1426298"/>
          <a:ext cx="6583680" cy="93376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Debe ser una descripción exacta de las actividades a realizar que cualquiera pueda tener éxito al realizarlas, incluso si no tiene idea del objetivo del algoritmo.</a:t>
          </a:r>
        </a:p>
      </dsp:txBody>
      <dsp:txXfrm>
        <a:off x="850309" y="1453647"/>
        <a:ext cx="6528982" cy="879071"/>
      </dsp:txXfrm>
    </dsp:sp>
    <dsp:sp modelId="{246A28F1-78CD-4548-B057-65BD9EFF5D8B}">
      <dsp:nvSpPr>
        <dsp:cNvPr id="0" name=""/>
        <dsp:cNvSpPr/>
      </dsp:nvSpPr>
      <dsp:spPr>
        <a:xfrm>
          <a:off x="822960" y="2503724"/>
          <a:ext cx="6583680" cy="933769"/>
        </a:xfrm>
        <a:prstGeom prst="roundRect">
          <a:avLst>
            <a:gd name="adj" fmla="val 10000"/>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Debe ser absolutamente libre de ambigüedades, excluyendo interpretaciones diferentes.</a:t>
          </a:r>
        </a:p>
      </dsp:txBody>
      <dsp:txXfrm>
        <a:off x="850309" y="2531073"/>
        <a:ext cx="6528982" cy="879071"/>
      </dsp:txXfrm>
    </dsp:sp>
    <dsp:sp modelId="{48EE838E-1F99-435C-8087-5920C7D244F3}">
      <dsp:nvSpPr>
        <dsp:cNvPr id="0" name=""/>
        <dsp:cNvSpPr/>
      </dsp:nvSpPr>
      <dsp:spPr>
        <a:xfrm>
          <a:off x="822960" y="3581150"/>
          <a:ext cx="6583680" cy="933769"/>
        </a:xfrm>
        <a:prstGeom prst="roundRect">
          <a:avLst>
            <a:gd name="adj" fmla="val 10000"/>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MX" sz="2000" kern="1200" dirty="0"/>
            <a:t>No importa quien ejecute las instrucciones del algoritmo, el resultado debe ser exactamente el mismo cada vez que se aplique.</a:t>
          </a:r>
        </a:p>
      </dsp:txBody>
      <dsp:txXfrm>
        <a:off x="850309" y="3608499"/>
        <a:ext cx="6528982" cy="8790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C9131-3A75-46EE-B556-901E5E4C84BB}">
      <dsp:nvSpPr>
        <dsp:cNvPr id="0" name=""/>
        <dsp:cNvSpPr/>
      </dsp:nvSpPr>
      <dsp:spPr>
        <a:xfrm>
          <a:off x="0" y="2868672"/>
          <a:ext cx="6419056" cy="1882159"/>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kern="1200" dirty="0"/>
            <a:t>De este modo, la programación puede verse como la actividad de “reescribir” algoritmos en instrucciones de algún lenguaje de programación.</a:t>
          </a:r>
        </a:p>
      </dsp:txBody>
      <dsp:txXfrm>
        <a:off x="0" y="2868672"/>
        <a:ext cx="6419056" cy="1882159"/>
      </dsp:txXfrm>
    </dsp:sp>
    <dsp:sp modelId="{2A83000C-AD86-40B1-B278-56FE502B97FC}">
      <dsp:nvSpPr>
        <dsp:cNvPr id="0" name=""/>
        <dsp:cNvSpPr/>
      </dsp:nvSpPr>
      <dsp:spPr>
        <a:xfrm rot="10800000">
          <a:off x="0" y="2143"/>
          <a:ext cx="6419056" cy="2894761"/>
        </a:xfrm>
        <a:prstGeom prst="upArrowCallou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kern="1200" dirty="0"/>
            <a:t>Un programa es una secuencia de instrucciones representadas de forma que sean “entendibles” por una computadora.</a:t>
          </a:r>
        </a:p>
      </dsp:txBody>
      <dsp:txXfrm rot="10800000">
        <a:off x="0" y="2143"/>
        <a:ext cx="6419056" cy="18809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3CD62-3A93-4E33-AA83-81075D48AAEE}">
      <dsp:nvSpPr>
        <dsp:cNvPr id="0" name=""/>
        <dsp:cNvSpPr/>
      </dsp:nvSpPr>
      <dsp:spPr>
        <a:xfrm>
          <a:off x="0" y="399219"/>
          <a:ext cx="5842991" cy="1281698"/>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MX" sz="1900" kern="1200" dirty="0"/>
            <a:t>El pseudocódigo, es un tipo de lenguaje </a:t>
          </a:r>
          <a:r>
            <a:rPr lang="es-MX" sz="1900" kern="1200" dirty="0" err="1"/>
            <a:t>pseudonatural</a:t>
          </a:r>
          <a:r>
            <a:rPr lang="es-MX" sz="1900" kern="1200" dirty="0"/>
            <a:t> estructurado utilizado para describir algoritmos computacionales.</a:t>
          </a:r>
        </a:p>
      </dsp:txBody>
      <dsp:txXfrm>
        <a:off x="62567" y="461786"/>
        <a:ext cx="5717857" cy="1156564"/>
      </dsp:txXfrm>
    </dsp:sp>
    <dsp:sp modelId="{97A36234-A3BB-4116-91E2-26F596A3B947}">
      <dsp:nvSpPr>
        <dsp:cNvPr id="0" name=""/>
        <dsp:cNvSpPr/>
      </dsp:nvSpPr>
      <dsp:spPr>
        <a:xfrm>
          <a:off x="0" y="1735638"/>
          <a:ext cx="5842991" cy="1281698"/>
        </a:xfrm>
        <a:prstGeom prst="roundRect">
          <a:avLst/>
        </a:prstGeom>
        <a:solidFill>
          <a:schemeClr val="accent3">
            <a:hueOff val="-8269636"/>
            <a:satOff val="13411"/>
            <a:lumOff val="9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MX" sz="1900" kern="1200" dirty="0"/>
            <a:t>Es una descripción compacta y de alto nivel de un algoritmo computacional que combina lenguaje natural con algunas convenciones sintácticas similares a las de los lenguajes de programación.</a:t>
          </a:r>
        </a:p>
      </dsp:txBody>
      <dsp:txXfrm>
        <a:off x="62567" y="1798205"/>
        <a:ext cx="5717857" cy="1156564"/>
      </dsp:txXfrm>
    </dsp:sp>
    <dsp:sp modelId="{8E0B39CB-E522-4B65-A8A1-AB65184CD35C}">
      <dsp:nvSpPr>
        <dsp:cNvPr id="0" name=""/>
        <dsp:cNvSpPr/>
      </dsp:nvSpPr>
      <dsp:spPr>
        <a:xfrm>
          <a:off x="0" y="3072056"/>
          <a:ext cx="5842991" cy="1281698"/>
        </a:xfrm>
        <a:prstGeom prst="roundRect">
          <a:avLst/>
        </a:prstGeom>
        <a:solidFill>
          <a:schemeClr val="accent3">
            <a:hueOff val="-16539272"/>
            <a:satOff val="26822"/>
            <a:lumOff val="1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MX" sz="1900" kern="1200" dirty="0"/>
            <a:t>El objetivo es que sea entendido por personas, más que por una computadora; sin embargo debe ser lo más completo posible.</a:t>
          </a:r>
        </a:p>
      </dsp:txBody>
      <dsp:txXfrm>
        <a:off x="62567" y="3134623"/>
        <a:ext cx="5717857" cy="11565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E2898A-C29B-480F-8AAB-0D5D2EEB8ED9}" type="datetimeFigureOut">
              <a:rPr lang="es-MX" smtClean="0"/>
              <a:pPr/>
              <a:t>14/09/2022</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B8DE22-9AC4-4EAA-B588-7F3A9518A258}" type="slidenum">
              <a:rPr lang="es-MX" smtClean="0"/>
              <a:pPr/>
              <a:t>‹Nº›</a:t>
            </a:fld>
            <a:endParaRPr lang="es-MX"/>
          </a:p>
        </p:txBody>
      </p:sp>
    </p:spTree>
    <p:extLst>
      <p:ext uri="{BB962C8B-B14F-4D97-AF65-F5344CB8AC3E}">
        <p14:creationId xmlns:p14="http://schemas.microsoft.com/office/powerpoint/2010/main" val="253989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433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E48264-3833-4F0E-8124-C54323B1680F}" type="slidenum">
              <a:rPr lang="es-MX" smtClean="0"/>
              <a:pPr fontAlgn="base">
                <a:spcBef>
                  <a:spcPct val="0"/>
                </a:spcBef>
                <a:spcAft>
                  <a:spcPct val="0"/>
                </a:spcAft>
                <a:defRPr/>
              </a:pPr>
              <a:t>1</a:t>
            </a:fld>
            <a:endParaRPr lang="es-MX"/>
          </a:p>
        </p:txBody>
      </p:sp>
    </p:spTree>
    <p:extLst>
      <p:ext uri="{BB962C8B-B14F-4D97-AF65-F5344CB8AC3E}">
        <p14:creationId xmlns:p14="http://schemas.microsoft.com/office/powerpoint/2010/main" val="1074124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7B8DE22-9AC4-4EAA-B588-7F3A9518A258}" type="slidenum">
              <a:rPr lang="es-MX" smtClean="0"/>
              <a:pPr/>
              <a:t>23</a:t>
            </a:fld>
            <a:endParaRPr lang="es-MX"/>
          </a:p>
        </p:txBody>
      </p:sp>
    </p:spTree>
    <p:extLst>
      <p:ext uri="{BB962C8B-B14F-4D97-AF65-F5344CB8AC3E}">
        <p14:creationId xmlns:p14="http://schemas.microsoft.com/office/powerpoint/2010/main" val="579770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ctángulo"/>
          <p:cNvSpPr/>
          <p:nvPr/>
        </p:nvSpPr>
        <p:spPr>
          <a:xfrm>
            <a:off x="1" y="3649662"/>
            <a:ext cx="9144000" cy="244170"/>
          </a:xfrm>
          <a:prstGeom prst="rect">
            <a:avLst/>
          </a:prstGeom>
          <a:solidFill>
            <a:srgbClr val="FFC000">
              <a:alpha val="5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Rectángulo"/>
          <p:cNvSpPr/>
          <p:nvPr/>
        </p:nvSpPr>
        <p:spPr>
          <a:xfrm flipV="1">
            <a:off x="5410182" y="3810000"/>
            <a:ext cx="3733819" cy="91087"/>
          </a:xfrm>
          <a:prstGeom prst="rect">
            <a:avLst/>
          </a:prstGeom>
          <a:solidFill>
            <a:srgbClr val="DAA6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Rectángulo"/>
          <p:cNvSpPr/>
          <p:nvPr/>
        </p:nvSpPr>
        <p:spPr>
          <a:xfrm flipV="1">
            <a:off x="5410200" y="3897010"/>
            <a:ext cx="3733801" cy="192024"/>
          </a:xfrm>
          <a:prstGeom prst="rect">
            <a:avLst/>
          </a:prstGeom>
          <a:solidFill>
            <a:srgbClr val="FFC000">
              <a:alpha val="5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Rectángulo"/>
          <p:cNvSpPr/>
          <p:nvPr/>
        </p:nvSpPr>
        <p:spPr>
          <a:xfrm flipV="1">
            <a:off x="5410200" y="4115167"/>
            <a:ext cx="3733801" cy="9144"/>
          </a:xfrm>
          <a:prstGeom prst="rect">
            <a:avLst/>
          </a:prstGeom>
          <a:solidFill>
            <a:srgbClr val="FFC000">
              <a:alpha val="65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Rectángulo"/>
          <p:cNvSpPr/>
          <p:nvPr/>
        </p:nvSpPr>
        <p:spPr>
          <a:xfrm flipV="1">
            <a:off x="5410200" y="4164403"/>
            <a:ext cx="1965960" cy="18288"/>
          </a:xfrm>
          <a:prstGeom prst="rect">
            <a:avLst/>
          </a:prstGeom>
          <a:solidFill>
            <a:srgbClr val="FFC000">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Rectángulo"/>
          <p:cNvSpPr/>
          <p:nvPr/>
        </p:nvSpPr>
        <p:spPr>
          <a:xfrm flipV="1">
            <a:off x="5410200" y="4199572"/>
            <a:ext cx="1965960" cy="9144"/>
          </a:xfrm>
          <a:prstGeom prst="rect">
            <a:avLst/>
          </a:prstGeom>
          <a:solidFill>
            <a:srgbClr val="FFC000">
              <a:alpha val="65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V="1">
            <a:off x="6414051" y="3643090"/>
            <a:ext cx="2729950" cy="248432"/>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2143116"/>
            <a:ext cx="8458200" cy="1470025"/>
          </a:xfrm>
        </p:spPr>
        <p:txBody>
          <a:bodyPr anchor="b"/>
          <a:lstStyle>
            <a:lvl1pPr>
              <a:defRPr sz="4400">
                <a:solidFill>
                  <a:schemeClr val="bg1"/>
                </a:solidFill>
              </a:defRPr>
            </a:lvl1pPr>
          </a:lstStyle>
          <a:p>
            <a:r>
              <a:rPr kumimoji="0" lang="es-ES"/>
              <a:t>Haga clic para modificar el estilo de título del patrón</a:t>
            </a:r>
            <a:endParaRPr kumimoji="0" lang="en-US" dirty="0"/>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47F76D90-1A88-4D2C-9CB2-7F6F4CB7E11A}" type="datetime1">
              <a:rPr lang="es-MX" smtClean="0"/>
              <a:pPr/>
              <a:t>14/09/2022</a:t>
            </a:fld>
            <a:endParaRPr lang="es-MX"/>
          </a:p>
        </p:txBody>
      </p:sp>
      <p:sp>
        <p:nvSpPr>
          <p:cNvPr id="17" name="16 Marcador de pie de página"/>
          <p:cNvSpPr>
            <a:spLocks noGrp="1"/>
          </p:cNvSpPr>
          <p:nvPr>
            <p:ph type="ftr" sz="quarter" idx="11"/>
          </p:nvPr>
        </p:nvSpPr>
        <p:spPr>
          <a:xfrm>
            <a:off x="5410200" y="4205288"/>
            <a:ext cx="1295400" cy="457200"/>
          </a:xfrm>
        </p:spPr>
        <p:txBody>
          <a:bodyPr/>
          <a:lstStyle/>
          <a:p>
            <a:endParaRPr lang="es-MX"/>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CFDDD3D-82E2-4F13-8BAB-E983EDACCF62}" type="slidenum">
              <a:rPr lang="es-MX" smtClean="0"/>
              <a:pPr/>
              <a:t>‹Nº›</a:t>
            </a:fld>
            <a:endParaRPr lang="es-MX"/>
          </a:p>
        </p:txBody>
      </p:sp>
      <p:sp>
        <p:nvSpPr>
          <p:cNvPr id="10" name="9 Rectángulo"/>
          <p:cNvSpPr/>
          <p:nvPr/>
        </p:nvSpPr>
        <p:spPr>
          <a:xfrm>
            <a:off x="0" y="3675527"/>
            <a:ext cx="9144001" cy="140677"/>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229600" cy="642942"/>
          </a:xfrm>
        </p:spPr>
        <p:txBody>
          <a:bodyPr>
            <a:noAutofit/>
          </a:bodyPr>
          <a:lstStyle>
            <a:lvl1pPr>
              <a:defRPr sz="3200"/>
            </a:lvl1pPr>
          </a:lstStyle>
          <a:p>
            <a:r>
              <a:rPr kumimoji="0" lang="es-ES"/>
              <a:t>Haga clic para modificar el estilo de título del patrón</a:t>
            </a:r>
            <a:endParaRPr kumimoji="0" lang="en-US" dirty="0"/>
          </a:p>
        </p:txBody>
      </p:sp>
      <p:sp>
        <p:nvSpPr>
          <p:cNvPr id="3" name="2 Marcador de contenido"/>
          <p:cNvSpPr>
            <a:spLocks noGrp="1"/>
          </p:cNvSpPr>
          <p:nvPr>
            <p:ph idx="1"/>
          </p:nvPr>
        </p:nvSpPr>
        <p:spPr>
          <a:xfrm>
            <a:off x="457200" y="1500174"/>
            <a:ext cx="8229600" cy="4753740"/>
          </a:xfrm>
        </p:spPr>
        <p:txBody>
          <a:bodyPr/>
          <a:lstStyle>
            <a:lvl1pPr>
              <a:buClr>
                <a:srgbClr val="0070C0"/>
              </a:buClr>
              <a:defRPr>
                <a:latin typeface="Verdana" pitchFamily="34" charset="0"/>
              </a:defRPr>
            </a:lvl1pPr>
            <a:lvl2pPr>
              <a:defRPr>
                <a:solidFill>
                  <a:srgbClr val="002060"/>
                </a:solidFill>
                <a:latin typeface="Verdana" pitchFamily="34" charset="0"/>
              </a:defRPr>
            </a:lvl2pPr>
            <a:lvl3pPr>
              <a:defRPr>
                <a:latin typeface="Verdana" pitchFamily="34" charset="0"/>
              </a:defRPr>
            </a:lvl3pPr>
            <a:lvl4pPr>
              <a:defRPr>
                <a:latin typeface="Verdana" pitchFamily="34" charset="0"/>
              </a:defRPr>
            </a:lvl4pPr>
            <a:lvl5pPr>
              <a:defRPr>
                <a:latin typeface="Verdana" pitchFamily="34" charset="0"/>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dirty="0"/>
          </a:p>
        </p:txBody>
      </p:sp>
      <p:sp>
        <p:nvSpPr>
          <p:cNvPr id="4" name="3 Marcador de fecha"/>
          <p:cNvSpPr>
            <a:spLocks noGrp="1"/>
          </p:cNvSpPr>
          <p:nvPr>
            <p:ph type="dt" sz="half" idx="10"/>
          </p:nvPr>
        </p:nvSpPr>
        <p:spPr/>
        <p:txBody>
          <a:bodyPr/>
          <a:lstStyle/>
          <a:p>
            <a:fld id="{B96EE224-F15C-43E0-B9AA-39640B37C997}" type="datetime1">
              <a:rPr lang="es-MX" smtClean="0"/>
              <a:pPr/>
              <a:t>14/09/2022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a:t>Haga clic para modificar el estilo de título del patrón</a:t>
            </a:r>
            <a:endParaRPr kumimoji="0" lang="en-US" dirty="0"/>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2A2CD0E2-6F41-47C4-BFF5-C20D621399F2}" type="datetime1">
              <a:rPr lang="es-MX" smtClean="0"/>
              <a:pPr/>
              <a:t>14/09/2022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1066800"/>
          </a:xfrm>
        </p:spPr>
        <p:txBody>
          <a:bodyPr/>
          <a:lstStyle/>
          <a:p>
            <a:r>
              <a:rPr kumimoji="0" lang="es-ES"/>
              <a:t>Haga clic para modificar el estilo de título del patrón</a:t>
            </a:r>
            <a:endParaRPr kumimoji="0" lang="en-US" dirty="0"/>
          </a:p>
        </p:txBody>
      </p:sp>
      <p:sp>
        <p:nvSpPr>
          <p:cNvPr id="3" name="2 Marcador de contenido"/>
          <p:cNvSpPr>
            <a:spLocks noGrp="1"/>
          </p:cNvSpPr>
          <p:nvPr>
            <p:ph sz="half" idx="1"/>
          </p:nvPr>
        </p:nvSpPr>
        <p:spPr>
          <a:xfrm>
            <a:off x="457200" y="2249424"/>
            <a:ext cx="4038600" cy="4525963"/>
          </a:xfrm>
        </p:spPr>
        <p:txBody>
          <a:bodyPr/>
          <a:lstStyle>
            <a:lvl1pPr>
              <a:defRPr sz="2000">
                <a:latin typeface="Calibri" pitchFamily="34" charset="0"/>
              </a:defRPr>
            </a:lvl1pPr>
            <a:lvl2pPr>
              <a:defRPr sz="1900">
                <a:latin typeface="Calibri" pitchFamily="34" charset="0"/>
              </a:defRPr>
            </a:lvl2pPr>
            <a:lvl3pPr>
              <a:defRPr sz="1800">
                <a:latin typeface="Calibri" pitchFamily="34" charset="0"/>
              </a:defRPr>
            </a:lvl3pPr>
            <a:lvl4pPr>
              <a:defRPr sz="1800">
                <a:latin typeface="Calibri" pitchFamily="34" charset="0"/>
              </a:defRPr>
            </a:lvl4pPr>
            <a:lvl5pPr>
              <a:defRPr sz="1800">
                <a:latin typeface="Calibri" pitchFamily="34" charset="0"/>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dirty="0"/>
          </a:p>
        </p:txBody>
      </p:sp>
      <p:sp>
        <p:nvSpPr>
          <p:cNvPr id="4" name="3 Marcador de contenido"/>
          <p:cNvSpPr>
            <a:spLocks noGrp="1"/>
          </p:cNvSpPr>
          <p:nvPr>
            <p:ph sz="half" idx="2"/>
          </p:nvPr>
        </p:nvSpPr>
        <p:spPr>
          <a:xfrm>
            <a:off x="4648200" y="2249424"/>
            <a:ext cx="4038600" cy="4525963"/>
          </a:xfrm>
        </p:spPr>
        <p:txBody>
          <a:bodyPr/>
          <a:lstStyle>
            <a:lvl1pPr>
              <a:defRPr sz="2000">
                <a:latin typeface="Calibri" pitchFamily="34" charset="0"/>
              </a:defRPr>
            </a:lvl1pPr>
            <a:lvl2pPr>
              <a:defRPr sz="1900">
                <a:latin typeface="Calibri" pitchFamily="34" charset="0"/>
              </a:defRPr>
            </a:lvl2pPr>
            <a:lvl3pPr>
              <a:defRPr sz="1800">
                <a:latin typeface="Calibri" pitchFamily="34" charset="0"/>
              </a:defRPr>
            </a:lvl3pPr>
            <a:lvl4pPr>
              <a:defRPr sz="1800">
                <a:latin typeface="Calibri" pitchFamily="34" charset="0"/>
              </a:defRPr>
            </a:lvl4pPr>
            <a:lvl5pPr>
              <a:defRPr sz="1800">
                <a:latin typeface="Calibri" pitchFamily="34" charset="0"/>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dirty="0"/>
          </a:p>
        </p:txBody>
      </p:sp>
      <p:sp>
        <p:nvSpPr>
          <p:cNvPr id="5" name="4 Marcador de fecha"/>
          <p:cNvSpPr>
            <a:spLocks noGrp="1"/>
          </p:cNvSpPr>
          <p:nvPr>
            <p:ph type="dt" sz="half" idx="10"/>
          </p:nvPr>
        </p:nvSpPr>
        <p:spPr/>
        <p:txBody>
          <a:bodyPr/>
          <a:lstStyle/>
          <a:p>
            <a:fld id="{BB9A0870-4482-466A-9933-EE481D2A3060}" type="datetime1">
              <a:rPr lang="es-MX" smtClean="0"/>
              <a:pPr/>
              <a:t>14/09/2022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644640"/>
            <a:ext cx="8382000" cy="1069848"/>
          </a:xfrm>
        </p:spPr>
        <p:txBody>
          <a:bodyPr anchor="ctr"/>
          <a:lstStyle>
            <a:lvl1pPr>
              <a:defRPr sz="4000" b="0" i="0" cap="none" baseline="0"/>
            </a:lvl1pPr>
          </a:lstStyle>
          <a:p>
            <a:r>
              <a:rPr kumimoji="0" lang="es-ES"/>
              <a:t>Haga clic para modificar el estilo de título del patrón</a:t>
            </a:r>
            <a:endParaRPr kumimoji="0" lang="en-US" dirty="0"/>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6" name="25 Marcador de fecha"/>
          <p:cNvSpPr>
            <a:spLocks noGrp="1"/>
          </p:cNvSpPr>
          <p:nvPr>
            <p:ph type="dt" sz="half" idx="10"/>
          </p:nvPr>
        </p:nvSpPr>
        <p:spPr/>
        <p:txBody>
          <a:bodyPr rtlCol="0"/>
          <a:lstStyle/>
          <a:p>
            <a:fld id="{19FA828C-BB52-43F9-B140-AF241CFAE4CD}" type="datetime1">
              <a:rPr lang="es-MX" smtClean="0"/>
              <a:pPr/>
              <a:t>14/09/2022</a:t>
            </a:fld>
            <a:endParaRPr lang="es-MX"/>
          </a:p>
        </p:txBody>
      </p:sp>
      <p:sp>
        <p:nvSpPr>
          <p:cNvPr id="27" name="26 Marcador de número de diapositiva"/>
          <p:cNvSpPr>
            <a:spLocks noGrp="1"/>
          </p:cNvSpPr>
          <p:nvPr>
            <p:ph type="sldNum" sz="quarter" idx="11"/>
          </p:nvPr>
        </p:nvSpPr>
        <p:spPr/>
        <p:txBody>
          <a:bodyPr rtlCol="0"/>
          <a:lstStyle/>
          <a:p>
            <a:fld id="{4CFDDD3D-82E2-4F13-8BAB-E983EDACCF62}" type="slidenum">
              <a:rPr lang="es-MX" smtClean="0"/>
              <a:pPr/>
              <a:t>‹Nº›</a:t>
            </a:fld>
            <a:endParaRPr lang="es-MX"/>
          </a:p>
        </p:txBody>
      </p:sp>
      <p:sp>
        <p:nvSpPr>
          <p:cNvPr id="28" name="27 Marcador de pie de página"/>
          <p:cNvSpPr>
            <a:spLocks noGrp="1"/>
          </p:cNvSpPr>
          <p:nvPr>
            <p:ph type="ftr" sz="quarter" idx="12"/>
          </p:nvPr>
        </p:nvSpPr>
        <p:spPr/>
        <p:txBody>
          <a:bodyPr rtlCol="0"/>
          <a:lstStyle/>
          <a:p>
            <a:endParaRPr lang="es-MX"/>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1069848"/>
          </a:xfrm>
        </p:spPr>
        <p:txBody>
          <a:bodyPr anchor="ctr"/>
          <a:lstStyle>
            <a:lvl1pPr>
              <a:defRPr sz="4000">
                <a:solidFill>
                  <a:schemeClr val="tx2"/>
                </a:solidFill>
              </a:defRPr>
            </a:lvl1pPr>
          </a:lstStyle>
          <a:p>
            <a:r>
              <a:rPr kumimoji="0" lang="es-ES"/>
              <a:t>Haga clic para modificar el estilo de título del patrón</a:t>
            </a:r>
            <a:endParaRPr kumimoji="0" lang="en-US" dirty="0"/>
          </a:p>
        </p:txBody>
      </p:sp>
      <p:sp>
        <p:nvSpPr>
          <p:cNvPr id="3" name="2 Marcador de fecha"/>
          <p:cNvSpPr>
            <a:spLocks noGrp="1"/>
          </p:cNvSpPr>
          <p:nvPr>
            <p:ph type="dt" sz="half" idx="10"/>
          </p:nvPr>
        </p:nvSpPr>
        <p:spPr>
          <a:xfrm>
            <a:off x="6583680" y="612648"/>
            <a:ext cx="957264" cy="457200"/>
          </a:xfrm>
        </p:spPr>
        <p:txBody>
          <a:bodyPr/>
          <a:lstStyle/>
          <a:p>
            <a:fld id="{E297AEC4-BF35-49F8-AAFB-1550D2312BC9}" type="datetime1">
              <a:rPr lang="es-MX" smtClean="0"/>
              <a:pPr/>
              <a:t>14/09/2022</a:t>
            </a:fld>
            <a:endParaRPr lang="es-MX"/>
          </a:p>
        </p:txBody>
      </p:sp>
      <p:sp>
        <p:nvSpPr>
          <p:cNvPr id="4" name="3 Marcador de pie de página"/>
          <p:cNvSpPr>
            <a:spLocks noGrp="1"/>
          </p:cNvSpPr>
          <p:nvPr>
            <p:ph type="ftr" sz="quarter" idx="11"/>
          </p:nvPr>
        </p:nvSpPr>
        <p:spPr>
          <a:xfrm>
            <a:off x="5257800" y="612648"/>
            <a:ext cx="1325880" cy="457200"/>
          </a:xfrm>
        </p:spPr>
        <p:txBody>
          <a:bodyPr/>
          <a:lstStyle/>
          <a:p>
            <a:endParaRPr lang="es-MX"/>
          </a:p>
        </p:txBody>
      </p:sp>
      <p:sp>
        <p:nvSpPr>
          <p:cNvPr id="5" name="4 Marcador de número de diapositiva"/>
          <p:cNvSpPr>
            <a:spLocks noGrp="1"/>
          </p:cNvSpPr>
          <p:nvPr>
            <p:ph type="sldNum" sz="quarter" idx="12"/>
          </p:nvPr>
        </p:nvSpPr>
        <p:spPr>
          <a:xfrm>
            <a:off x="8174736" y="2272"/>
            <a:ext cx="762000" cy="365760"/>
          </a:xfrm>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668E2BF-D11A-4B05-82BF-E7119E8EEF9C}" type="datetime1">
              <a:rPr lang="es-MX" smtClean="0"/>
              <a:pPr/>
              <a:t>14/09/2022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DC219CEC-4A2D-4FAA-86DF-064B35C6235E}" type="datetime1">
              <a:rPr lang="es-MX" smtClean="0"/>
              <a:pPr/>
              <a:t>14/09/2022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A59402E0-1240-42DD-9BFD-76A8EAFDB566}" type="datetime1">
              <a:rPr lang="es-MX" smtClean="0"/>
              <a:pPr/>
              <a:t>14/09/2022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BE38825B-079C-45F8-9F2A-C33AA3DD68B3}" type="datetime1">
              <a:rPr lang="es-MX" smtClean="0"/>
              <a:pPr/>
              <a:t>14/09/2022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9FFFDBC-5269-421D-82DF-0E9DD02F02DE}" type="datetime1">
              <a:rPr lang="es-MX" smtClean="0"/>
              <a:pPr/>
              <a:t>14/09/2022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CFDDD3D-82E2-4F13-8BAB-E983EDACCF62}" type="slidenum">
              <a:rPr lang="es-MX" smtClean="0"/>
              <a:pPr/>
              <a:t>‹Nº›</a:t>
            </a:fld>
            <a:endParaRPr lang="es-MX"/>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rgbClr val="FFC000">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Rectángulo"/>
          <p:cNvSpPr/>
          <p:nvPr/>
        </p:nvSpPr>
        <p:spPr>
          <a:xfrm>
            <a:off x="0" y="308276"/>
            <a:ext cx="9144001" cy="91441"/>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Rectángulo"/>
          <p:cNvSpPr/>
          <p:nvPr/>
        </p:nvSpPr>
        <p:spPr>
          <a:xfrm flipV="1">
            <a:off x="5410182" y="360246"/>
            <a:ext cx="3733819" cy="91087"/>
          </a:xfrm>
          <a:prstGeom prst="rect">
            <a:avLst/>
          </a:prstGeom>
          <a:solidFill>
            <a:srgbClr val="E2AC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flipV="1">
            <a:off x="5410200" y="440112"/>
            <a:ext cx="3733801" cy="180035"/>
          </a:xfrm>
          <a:prstGeom prst="rect">
            <a:avLst/>
          </a:prstGeom>
          <a:solidFill>
            <a:srgbClr val="FFC000">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dirty="0"/>
              <a:t>Haga clic para modificar el estilo de título del patrón</a:t>
            </a:r>
            <a:endParaRPr kumimoji="0" lang="en-US" dirty="0"/>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dirty="0"/>
              <a:t>Haga clic para modificar el estilo de texto del patrón</a:t>
            </a:r>
          </a:p>
          <a:p>
            <a:pPr lvl="1" eaLnBrk="1" latinLnBrk="0" hangingPunct="1"/>
            <a:r>
              <a:rPr kumimoji="0" lang="es-ES" dirty="0"/>
              <a:t>Segundo nivel</a:t>
            </a:r>
          </a:p>
          <a:p>
            <a:pPr lvl="2" eaLnBrk="1" latinLnBrk="0" hangingPunct="1"/>
            <a:r>
              <a:rPr kumimoji="0" lang="es-ES" dirty="0"/>
              <a:t>Tercer nivel</a:t>
            </a:r>
          </a:p>
          <a:p>
            <a:pPr lvl="3" eaLnBrk="1" latinLnBrk="0" hangingPunct="1"/>
            <a:r>
              <a:rPr kumimoji="0" lang="es-ES" dirty="0"/>
              <a:t>Cuarto nivel</a:t>
            </a:r>
          </a:p>
          <a:p>
            <a:pPr lvl="4" eaLnBrk="1" latinLnBrk="0" hangingPunct="1"/>
            <a:r>
              <a:rPr kumimoji="0" lang="es-ES" dirty="0"/>
              <a:t>Quinto nivel</a:t>
            </a:r>
            <a:endParaRPr kumimoji="0" lang="en-US" dirty="0"/>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EB0F41C-3921-40DD-B554-65630205AD54}" type="datetime1">
              <a:rPr lang="es-MX" smtClean="0"/>
              <a:pPr/>
              <a:t>14/09/2022</a:t>
            </a:fld>
            <a:endParaRPr lang="es-MX"/>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MX"/>
          </a:p>
        </p:txBody>
      </p:sp>
      <p:sp>
        <p:nvSpPr>
          <p:cNvPr id="23" name="22 Marcador de número de diapositiva"/>
          <p:cNvSpPr>
            <a:spLocks noGrp="1"/>
          </p:cNvSpPr>
          <p:nvPr>
            <p:ph type="sldNum" sz="quarter" idx="4"/>
          </p:nvPr>
        </p:nvSpPr>
        <p:spPr>
          <a:xfrm>
            <a:off x="7429520" y="6492240"/>
            <a:ext cx="762000" cy="365760"/>
          </a:xfrm>
          <a:prstGeom prst="rect">
            <a:avLst/>
          </a:prstGeom>
        </p:spPr>
        <p:txBody>
          <a:bodyPr vert="horz" anchor="b"/>
          <a:lstStyle>
            <a:lvl1pPr algn="r" eaLnBrk="1" latinLnBrk="0" hangingPunct="1">
              <a:defRPr kumimoji="0" sz="1800">
                <a:solidFill>
                  <a:schemeClr val="accent1">
                    <a:lumMod val="50000"/>
                  </a:schemeClr>
                </a:solidFill>
              </a:defRPr>
            </a:lvl1pPr>
          </a:lstStyle>
          <a:p>
            <a:fld id="{4CFDDD3D-82E2-4F13-8BAB-E983EDACCF62}" type="slidenum">
              <a:rPr lang="es-MX" smtClean="0"/>
              <a:pPr/>
              <a:t>‹Nº›</a:t>
            </a:fld>
            <a:endParaRPr lang="es-MX"/>
          </a:p>
        </p:txBody>
      </p:sp>
      <p:sp>
        <p:nvSpPr>
          <p:cNvPr id="20" name="19 CuadroTexto"/>
          <p:cNvSpPr txBox="1"/>
          <p:nvPr/>
        </p:nvSpPr>
        <p:spPr>
          <a:xfrm>
            <a:off x="2786050" y="0"/>
            <a:ext cx="6143668" cy="261610"/>
          </a:xfrm>
          <a:prstGeom prst="rect">
            <a:avLst/>
          </a:prstGeom>
          <a:noFill/>
        </p:spPr>
        <p:txBody>
          <a:bodyPr wrap="square" rtlCol="0">
            <a:spAutoFit/>
          </a:bodyPr>
          <a:lstStyle/>
          <a:p>
            <a:pPr algn="r">
              <a:tabLst/>
            </a:pPr>
            <a:r>
              <a:rPr lang="es-MX" sz="1100" dirty="0">
                <a:solidFill>
                  <a:schemeClr val="bg1"/>
                </a:solidFill>
              </a:rPr>
              <a:t>Algoritmo</a:t>
            </a:r>
            <a:r>
              <a:rPr lang="es-MX" sz="1100" baseline="0" dirty="0">
                <a:solidFill>
                  <a:schemeClr val="bg1"/>
                </a:solidFill>
              </a:rPr>
              <a:t> </a:t>
            </a:r>
            <a:r>
              <a:rPr lang="es-MX" sz="1100" dirty="0">
                <a:solidFill>
                  <a:schemeClr val="bg1"/>
                </a:solidFill>
              </a:rPr>
              <a:t> • Cap. 2</a:t>
            </a:r>
            <a:r>
              <a:rPr lang="es-ES_tradnl" sz="1100" dirty="0">
                <a:solidFill>
                  <a:schemeClr val="bg1"/>
                </a:solidFill>
              </a:rPr>
              <a:t> </a:t>
            </a:r>
            <a:r>
              <a:rPr lang="es-MX" sz="1100" dirty="0">
                <a:solidFill>
                  <a:schemeClr val="bg1"/>
                </a:solidFill>
              </a:rPr>
              <a:t>• FIUAS</a:t>
            </a:r>
          </a:p>
        </p:txBody>
      </p:sp>
      <p:pic>
        <p:nvPicPr>
          <p:cNvPr id="21" name="Picture 4" descr="N:\LogosUAS\Logo_uas_trans.png"/>
          <p:cNvPicPr>
            <a:picLocks noChangeAspect="1" noChangeArrowheads="1"/>
          </p:cNvPicPr>
          <p:nvPr/>
        </p:nvPicPr>
        <p:blipFill>
          <a:blip r:embed="rId13" cstate="print"/>
          <a:srcRect/>
          <a:stretch>
            <a:fillRect/>
          </a:stretch>
        </p:blipFill>
        <p:spPr bwMode="auto">
          <a:xfrm>
            <a:off x="6733950" y="13423"/>
            <a:ext cx="214314" cy="277888"/>
          </a:xfrm>
          <a:prstGeom prst="rect">
            <a:avLst/>
          </a:prstGeom>
          <a:noFill/>
          <a:effectLst>
            <a:outerShdw blurRad="50800" dist="38100" dir="16200000"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Arial" pitchFamily="34" charset="0"/>
          <a:ea typeface="+mn-ea"/>
          <a:cs typeface="Arial" pitchFamily="34" charset="0"/>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Arial" pitchFamily="34" charset="0"/>
          <a:ea typeface="+mn-ea"/>
          <a:cs typeface="Arial" pitchFamily="34" charset="0"/>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Arial" pitchFamily="34" charset="0"/>
          <a:ea typeface="+mn-ea"/>
          <a:cs typeface="Arial" pitchFamily="34" charset="0"/>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Arial" pitchFamily="34" charset="0"/>
          <a:ea typeface="+mn-ea"/>
          <a:cs typeface="Arial" pitchFamily="34" charset="0"/>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Arial" pitchFamily="34" charset="0"/>
          <a:ea typeface="+mn-ea"/>
          <a:cs typeface="Arial"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hyperlink" Target="https://fic.uas.edu.m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jpeg"/><Relationship Id="rId7" Type="http://schemas.openxmlformats.org/officeDocument/2006/relationships/diagramQuickStyle" Target="../diagrams/quickStyle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11.gif"/><Relationship Id="rId5" Type="http://schemas.openxmlformats.org/officeDocument/2006/relationships/diagramData" Target="../diagrams/data2.xml"/><Relationship Id="rId10" Type="http://schemas.openxmlformats.org/officeDocument/2006/relationships/image" Target="../media/image10.png"/><Relationship Id="rId4" Type="http://schemas.openxmlformats.org/officeDocument/2006/relationships/image" Target="../media/image9.jpe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9.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8.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3.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2 Subtítulo"/>
          <p:cNvSpPr>
            <a:spLocks noGrp="1"/>
          </p:cNvSpPr>
          <p:nvPr>
            <p:ph type="subTitle" idx="1"/>
          </p:nvPr>
        </p:nvSpPr>
        <p:spPr>
          <a:xfrm>
            <a:off x="0" y="845970"/>
            <a:ext cx="9144000" cy="648072"/>
          </a:xfrm>
        </p:spPr>
        <p:txBody>
          <a:bodyPr>
            <a:noAutofit/>
          </a:bodyPr>
          <a:lstStyle/>
          <a:p>
            <a:pPr marL="63500" algn="ctr" eaLnBrk="1" hangingPunct="1">
              <a:lnSpc>
                <a:spcPct val="90000"/>
              </a:lnSpc>
            </a:pPr>
            <a:r>
              <a:rPr lang="es-MX" b="1" dirty="0">
                <a:solidFill>
                  <a:schemeClr val="accent6">
                    <a:lumMod val="20000"/>
                    <a:lumOff val="80000"/>
                  </a:schemeClr>
                </a:solidFill>
                <a:latin typeface="Garamond" pitchFamily="18" charset="0"/>
              </a:rPr>
              <a:t>	Facultad  de Informática Culiacán</a:t>
            </a:r>
          </a:p>
        </p:txBody>
      </p:sp>
      <p:sp>
        <p:nvSpPr>
          <p:cNvPr id="5122" name="1 Título"/>
          <p:cNvSpPr>
            <a:spLocks noGrp="1"/>
          </p:cNvSpPr>
          <p:nvPr>
            <p:ph type="ctrTitle"/>
          </p:nvPr>
        </p:nvSpPr>
        <p:spPr>
          <a:xfrm>
            <a:off x="217487" y="2492896"/>
            <a:ext cx="8674993" cy="1037977"/>
          </a:xfrm>
        </p:spPr>
        <p:txBody>
          <a:bodyPr>
            <a:noAutofit/>
          </a:bodyPr>
          <a:lstStyle/>
          <a:p>
            <a:pPr algn="ctr"/>
            <a:r>
              <a:rPr lang="es-MX" sz="3600" dirty="0"/>
              <a:t>Conceptos de Programación</a:t>
            </a:r>
            <a:br>
              <a:rPr lang="es-MX" sz="3600" dirty="0"/>
            </a:br>
            <a:r>
              <a:rPr lang="es-MX" dirty="0"/>
              <a:t>Algoritmia</a:t>
            </a:r>
            <a:endParaRPr lang="es-MX" sz="2800" dirty="0">
              <a:latin typeface="Garamond" pitchFamily="18" charset="0"/>
            </a:endParaRPr>
          </a:p>
        </p:txBody>
      </p:sp>
      <p:pic>
        <p:nvPicPr>
          <p:cNvPr id="1028" name="Picture 4" descr="N:\LogosUAS\Logo_uas_trans.png"/>
          <p:cNvPicPr>
            <a:picLocks noChangeAspect="1" noChangeArrowheads="1"/>
          </p:cNvPicPr>
          <p:nvPr/>
        </p:nvPicPr>
        <p:blipFill>
          <a:blip r:embed="rId3" cstate="print"/>
          <a:srcRect/>
          <a:stretch>
            <a:fillRect/>
          </a:stretch>
        </p:blipFill>
        <p:spPr bwMode="auto">
          <a:xfrm>
            <a:off x="179512" y="188640"/>
            <a:ext cx="1364293" cy="1768996"/>
          </a:xfrm>
          <a:prstGeom prst="rect">
            <a:avLst/>
          </a:prstGeom>
          <a:noFill/>
          <a:effectLst>
            <a:outerShdw blurRad="50800" dist="38100" dir="16200000" rotWithShape="0">
              <a:prstClr val="black">
                <a:alpha val="40000"/>
              </a:prstClr>
            </a:outerShdw>
          </a:effectLst>
        </p:spPr>
      </p:pic>
      <p:sp>
        <p:nvSpPr>
          <p:cNvPr id="10" name="9 CuadroTexto"/>
          <p:cNvSpPr txBox="1"/>
          <p:nvPr/>
        </p:nvSpPr>
        <p:spPr>
          <a:xfrm>
            <a:off x="0" y="476672"/>
            <a:ext cx="9144000" cy="461665"/>
          </a:xfrm>
          <a:prstGeom prst="rect">
            <a:avLst/>
          </a:prstGeom>
          <a:noFill/>
        </p:spPr>
        <p:txBody>
          <a:bodyPr wrap="square" rtlCol="0">
            <a:spAutoFit/>
          </a:bodyPr>
          <a:lstStyle/>
          <a:p>
            <a:pPr algn="ctr"/>
            <a:r>
              <a:rPr lang="es-MX" sz="2400" b="1" dirty="0">
                <a:solidFill>
                  <a:schemeClr val="accent6">
                    <a:lumMod val="20000"/>
                    <a:lumOff val="80000"/>
                  </a:schemeClr>
                </a:solidFill>
                <a:latin typeface="Garamond" panose="02020404030301010803" pitchFamily="18" charset="0"/>
              </a:rPr>
              <a:t>	UNIVERSIDAD AUTÓNOMA DE SINALOA</a:t>
            </a:r>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1</a:t>
            </a:fld>
            <a:endParaRPr lang="es-MX"/>
          </a:p>
        </p:txBody>
      </p:sp>
      <p:pic>
        <p:nvPicPr>
          <p:cNvPr id="6" name="Imagen 5">
            <a:extLst>
              <a:ext uri="{FF2B5EF4-FFF2-40B4-BE49-F238E27FC236}">
                <a16:creationId xmlns:a16="http://schemas.microsoft.com/office/drawing/2014/main" xmlns="" id="{0641437F-AFF0-4A6F-AEC8-642054A63A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5363509"/>
            <a:ext cx="2703018" cy="12651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041942D-D843-470B-8136-37C6D05341D3}"/>
              </a:ext>
            </a:extLst>
          </p:cNvPr>
          <p:cNvSpPr>
            <a:spLocks noGrp="1"/>
          </p:cNvSpPr>
          <p:nvPr>
            <p:ph type="title"/>
          </p:nvPr>
        </p:nvSpPr>
        <p:spPr/>
        <p:txBody>
          <a:bodyPr/>
          <a:lstStyle/>
          <a:p>
            <a:r>
              <a:rPr lang="es-MX" dirty="0"/>
              <a:t>Acerca de este material</a:t>
            </a:r>
          </a:p>
        </p:txBody>
      </p:sp>
      <p:sp>
        <p:nvSpPr>
          <p:cNvPr id="3" name="Marcador de contenido 2">
            <a:extLst>
              <a:ext uri="{FF2B5EF4-FFF2-40B4-BE49-F238E27FC236}">
                <a16:creationId xmlns:a16="http://schemas.microsoft.com/office/drawing/2014/main" xmlns="" id="{BF4F58EA-5BE6-4659-A379-14E87E6E14B5}"/>
              </a:ext>
            </a:extLst>
          </p:cNvPr>
          <p:cNvSpPr>
            <a:spLocks noGrp="1"/>
          </p:cNvSpPr>
          <p:nvPr>
            <p:ph idx="1"/>
          </p:nvPr>
        </p:nvSpPr>
        <p:spPr/>
        <p:txBody>
          <a:bodyPr>
            <a:normAutofit/>
          </a:bodyPr>
          <a:lstStyle/>
          <a:p>
            <a:pPr marL="109728" indent="0">
              <a:buNone/>
            </a:pPr>
            <a:endParaRPr lang="es-MX" dirty="0"/>
          </a:p>
          <a:p>
            <a:pPr marL="109728" indent="0">
              <a:buNone/>
            </a:pPr>
            <a:endParaRPr lang="es-MX" dirty="0"/>
          </a:p>
          <a:p>
            <a:pPr marL="109728" indent="0" algn="just">
              <a:buNone/>
            </a:pPr>
            <a:r>
              <a:rPr lang="es-MX" sz="2400" dirty="0"/>
              <a:t>Este material forma parte del acervo de la Academia de Programación y Sistemas de la Facultad de Informática Culiacán UAS. </a:t>
            </a:r>
            <a:r>
              <a:rPr lang="es-MX" sz="1800" dirty="0">
                <a:hlinkClick r:id="rId2"/>
              </a:rPr>
              <a:t>https://fic.uas.edu.mx/</a:t>
            </a:r>
            <a:endParaRPr lang="es-MX" sz="1800" dirty="0"/>
          </a:p>
          <a:p>
            <a:pPr marL="109728" indent="0">
              <a:buNone/>
            </a:pPr>
            <a:endParaRPr lang="es-MX" sz="2000" dirty="0"/>
          </a:p>
          <a:p>
            <a:pPr marL="109728" indent="0">
              <a:buNone/>
            </a:pPr>
            <a:endParaRPr lang="es-MX" dirty="0"/>
          </a:p>
          <a:p>
            <a:pPr marL="109728" indent="0">
              <a:buNone/>
            </a:pPr>
            <a:r>
              <a:rPr lang="es-MX" sz="2400" dirty="0"/>
              <a:t>Revisión y actualización: Rogelio Prieto Alvarado</a:t>
            </a:r>
          </a:p>
          <a:p>
            <a:pPr marL="109728" indent="0">
              <a:buNone/>
            </a:pPr>
            <a:r>
              <a:rPr lang="es-MX" sz="2400" dirty="0"/>
              <a:t>Compilación: Gerardo Gálvez Gámez</a:t>
            </a:r>
          </a:p>
        </p:txBody>
      </p:sp>
      <p:sp>
        <p:nvSpPr>
          <p:cNvPr id="4" name="Marcador de número de diapositiva 3">
            <a:extLst>
              <a:ext uri="{FF2B5EF4-FFF2-40B4-BE49-F238E27FC236}">
                <a16:creationId xmlns:a16="http://schemas.microsoft.com/office/drawing/2014/main" xmlns="" id="{427AB2BE-C558-4F84-A11C-E58DB868C7C7}"/>
              </a:ext>
            </a:extLst>
          </p:cNvPr>
          <p:cNvSpPr>
            <a:spLocks noGrp="1"/>
          </p:cNvSpPr>
          <p:nvPr>
            <p:ph type="sldNum" sz="quarter" idx="12"/>
          </p:nvPr>
        </p:nvSpPr>
        <p:spPr/>
        <p:txBody>
          <a:bodyPr/>
          <a:lstStyle/>
          <a:p>
            <a:fld id="{4CFDDD3D-82E2-4F13-8BAB-E983EDACCF62}" type="slidenum">
              <a:rPr lang="es-MX" smtClean="0"/>
              <a:pPr/>
              <a:t>2</a:t>
            </a:fld>
            <a:endParaRPr lang="es-MX"/>
          </a:p>
        </p:txBody>
      </p:sp>
    </p:spTree>
    <p:extLst>
      <p:ext uri="{BB962C8B-B14F-4D97-AF65-F5344CB8AC3E}">
        <p14:creationId xmlns:p14="http://schemas.microsoft.com/office/powerpoint/2010/main" val="136102231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Temas: Unidad II</a:t>
            </a:r>
          </a:p>
        </p:txBody>
      </p:sp>
      <p:sp>
        <p:nvSpPr>
          <p:cNvPr id="3" name="2 Marcador de contenido"/>
          <p:cNvSpPr>
            <a:spLocks noGrp="1"/>
          </p:cNvSpPr>
          <p:nvPr>
            <p:ph idx="1"/>
          </p:nvPr>
        </p:nvSpPr>
        <p:spPr/>
        <p:txBody>
          <a:bodyPr/>
          <a:lstStyle/>
          <a:p>
            <a:endParaRPr lang="es-MX" dirty="0"/>
          </a:p>
          <a:p>
            <a:pPr>
              <a:buNone/>
            </a:pPr>
            <a:endParaRPr lang="es-MX" dirty="0"/>
          </a:p>
          <a:p>
            <a:endParaRPr lang="es-MX" dirty="0"/>
          </a:p>
        </p:txBody>
      </p:sp>
      <p:sp>
        <p:nvSpPr>
          <p:cNvPr id="1026" name="AutoShape 2" descr="data:image/jpeg;base64,/9j/4AAQSkZJRgABAQAAAQABAAD/2wCEAAkGBxAQEA8PDA8QDw8PDw0NDg0PDg8PDw0QFBEWFhQSFBQYHCggGBolGxUUITEhJSkrLi4uFx8zODMsNygtLisBCgoKDQ0OGRAQGzcdHiQsLCwsNys3Kys3MCssLCwsLCw3NyssLCw1KywrLCssLCwrKzY3LCssKyw0NzQrLCw1OP/AABEIAOEA4QMBIgACEQEDEQH/xAAbAAEAAgMBAQAAAAAAAAAAAAAAAQIDBAUGB//EAD0QAAIBAgQDBQUFBgYDAAAAAAABAgMRBAUSIRMxQQZRYXGhFCKBkcEyUnKx0TNCYoLC4SNTkrLw8QdDRP/EABgBAQEBAQEAAAAAAAAAAAAAAAABAgME/8QAHREBAQEAAwADAQAAAAAAAAAAAAECAxEhEjFBIv/aAAwDAQACEQMRAD8A+4EAAAAAAAAAAAAAAAAA+V5x20xVHMMT7PNToU6qo8Govdk4bTtJbx3vudeLh1yWzLG9zP2+qA4vZntNQx8G6T01YO1WhJrXTff4xfRnaOdll6rUvfsAARUkAAAAAAAAAASQAAAAAAAAAAAAAAAAAAAAFKs7Rb7l6nzrtJ/48T14jL51FUeutPDzqOSnKW7cJSvZ3vs9vI+g4p/Zj96XotzBja2mEn3tr4I1jk1i95TWZqevh3ZmhiaU8Tjaba9kcMNWirwkpyaabXhaz8z7vgKkpUqcqltUoRlKysrtbng7utSqU0or2/M6dLUlaU4UaceJJvrZ09J9Div7De/lr5GZ1OkgAyoAAAAAAAAAAAAAAAAAAAAAAAAAAAAAAGPEVlThKpPaMIynJ9ySuwPMYvtnhIYuph60pU3RtT4skuE5tXtqvtz6l+02YKnQbTTUaTmmndSur3T6nz3Bdksxx0pV5UlRVepKtKWIk6e0nq2jZy69x6jL+w+MjGNKvi6U8PxKU3SUKjcYRmnOEZPo1tboenn4ePM/nXv65ce937njc7O4O2JwtF//ABYPi1PDEYmWuXx3fzPbHGybLZ0q2LrVnByxFbiLS20oRiowjuukUdk8zqAAAAAAAAAAAAAAAAAAAAAAAAAAAAAAAAN95r8W/Ll08TDmNe1oLru/LoYqdUDeTFzXVQniAZnIqq1n4fkYZVTDKoB0077ok0svrXvF9N15dTdAAAAAAAAAAAAAAAAAAgICQQAJBAAEkACQQAOBmNb/ABpru0r0KwrGhm+IXtFTS+q+aVmUhXA68a5PGOWq5bjgdF1SsqhoOuY6mIA6eXVv8aC79S9DvHlcievER7oxnJ/K31PUgWDIAEggASCABIIJAAAAAAIAIAkEEgAQAJuCABJhxNXTFvryXmZTiYrFuc5d0W4JeXNgcDOMM4t1Yy2XONvW5z6eK8Tq5vO60nlsS3Tbf7v5AdqOJLe0/wDLnBp41Pk7+Jf2vxA7MsUYamK8TkyxfidPI8JxKkZ1k+FFp6OTqfovzA9f2SwbjTdaatKtpcU+aprk/je/yO8Uo1IyinDlbZd3gXAkEACQQAJBAAkAACSpIAAAQAQAJIAAm5AAAi4Am55bM8FioVakqFNVKUr1dfEhHh/ei03fx2PUHH7W16kMFiOBCU61SHBpQhdyc6j03Xkm38Cyd3pLeo+V1+3SlJ6aE5JycU24q9uq35HCzfOK2YVaOBoR4SxValh5O6lNxnK0/BJR1P4GfE9nMZSS1YSrpjF7wiqiv/K2afY6tKlmVKtw1KWHjUqaKilH3mtK8U7Se56eTj48zuXtxzvVvr2/bfCKlj5QgtMJUcPKMVsklFw/oRzo4Jy5Sa9TqdtsdDEVMLiafut050KtNtaqcoy1K/enrdmamGqqyPK7mFwEU7yeprlfkemy6B56OJ9+Ebfadj0mGlZAd7L6+lrudk/ozsnkvarI7+XYziJJ/ate/eBvXFyABIAAkgACQAAAFwAAAgBkASQQAJuLlQBYrcEXAszQzCstSgnvp1tdbNtJ+jNy5w+0MqivUpb8KMVp6Su90BNd7Hncyy6E7y0rUt1K26+JvUc0jUirbPrF84vuZFWV0B5HNsP7ik+ceb8DTw09uZ6LH0lJNd6OTQyF/vTav0SQGbKqeupqfKK9Wehk7GngcGqatHl6mXEVLAUqVbtL5ncyas+LTXe2vmmefwm7v3nay2SVSm30kgPXArcIC1yblbhMCxJW4uBYFbkgSAAAAAq2CGLgBcNlWwLXK3IuQwLXIbIbKtgWuaTp64pP/wBknN+Rnry91262ivN7FKr063/lw0rze31M1Y8BmmXzlmFCOFnw+PWcau148KKblK3ekjq43KMVRUpKUK0Iq7afDnb8L/UzZHDiY2tVfKhSUI/jqP8ASL+Z1O0NW2Hnbq4R+DZYjxntW/vqUe+6ZmqZnTXX0Zq1pXNDEw6LdtpJd7b2RR1aOZympunCc400nUlCEpaE+V7I1p49VPs/M91kGWxwtCFNfbfv1ZffqPn8uS8EcbtH2cTvXwcUprepRjyqd8oLpLw6+YHKwlT6HVw8zz+DrXOxhpge2w1bXGMu9L59TLc42U4r3XDnvdfU6Ea3eBtXFzHGdydQGRMm5S5KAsSVTJAsCCQBJUkClyGAwFyLkENgGyCGyGwDZGohso2BN7ygui1TfwX/AGamZ1dNF3/ebl8EbF/2j7lGmvzZxO1tZqPDh9pqNKP4pP8AVmVT2XhajKo+derUqfyp6Y+i9TNn070Ki/D/ALkZaMVThCnHlCEYLyirHOzPFRcXB3V7b9NjSPLVCuD/AG+H1clXot/60blah3bo0p0979zTQH0d1BxTi4HH8SEZP7XKXmupsPEAcXtTljjL2nDx2d3iIxXJ/wCYl87nNwWOW256v2k5OMy3CzblKGh83KnJw9Ft6AWw+ZxjyaOjh8x1dTw1LCTcrQlK19rxu/metyjL3GN5SbduqtYD0GXzu5O/3fqb6ZycBNJPxbf0R0YSAzosY1IsmBclFbkoC1yStyUBIAAoyGCGBFyrZLKsCGyrYKsA2UuGzHJ7PysvN7fUDLRW0L9XKrLyv/Y8ziJurjIX3VNSrS/Fuo+rv8D0WLmoRqPolGkvlv8Akzz+SQ1KrWfOrUaj+CGy9dRmLWXE4q0kn1T9DSr1FIzZngta2bTW6a6M48sDiFtrTXfp3NIvNqN+40KlfU7U1fx6I245TJ/tG5fl8jdpYJLoBiy5SjGz835m+psrCjYyxpgYpzZoY6rLTLyOtwSrwl+YHHwOY0493odJZup+7T3b225IPJKbd3FG/g8thD7MQM2Bi7K506bMFOmbMYgZYsyJmKJlQFrlkyqLASSiCQJAAFGQSyoEMqyWQwKsxtl2yjAoysecb/e1Pyir/nYmTMfNtLmlp+M3b+klWOZ2jxDjRjGG86j91d8pu0V8jPQw6pwhTjyhFRXjbqadZ8bGfwUFxP5raYL5XfwOgxEYpRMcqRsWFijV4Q4JtaRoA1eEX4RsaCygBrqmZY0zKoGRRAxRpmWES6iWjEBGJeKCRksASLoiJYCxKIJQEkoBASAAKsqy1gBRlDIyLAYZFJGaSMcogYJHie0mOlTxNSrTk4yo04pNdWldJrqry5Htah4WphvaMfVp84Qr8Ws3y0Qa0w/mlt5RZKPQ5JQnGkp10lWq2q1IxvaLa2ivJfmzoFVuZYwKKWJUTIoF1ADGoFtJkUSdIGPSWUTIok2AxqBZRMiRKQFNJZRLWLKIEJFkSoiwExRIiSgJRIQAkkhEoCQABUWLEAVsQ0XaIsBj0kOBlsRYDWnQucjC5IqMq0otyderKrOUnd3bdor+FXdvM75VxA58aFjJwza0EOIGBUxpM+kOIGLSNJl0iwGPSW0l7E2Ax2LJFrCwEaRYtYlICESkSLALE2BNgCFgSgAJAAEgCAAAAAEEAAQQwAIIAAhgAASAAAAAAAWJQAAAASiQABIAAkAAAA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graphicFrame>
        <p:nvGraphicFramePr>
          <p:cNvPr id="5" name="4 Diagrama"/>
          <p:cNvGraphicFramePr/>
          <p:nvPr>
            <p:extLst>
              <p:ext uri="{D42A27DB-BD31-4B8C-83A1-F6EECF244321}">
                <p14:modId xmlns:p14="http://schemas.microsoft.com/office/powerpoint/2010/main" val="82504865"/>
              </p:ext>
            </p:extLst>
          </p:nvPr>
        </p:nvGraphicFramePr>
        <p:xfrm>
          <a:off x="485804" y="1628800"/>
          <a:ext cx="8118644" cy="4863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número de diapositiva"/>
          <p:cNvSpPr>
            <a:spLocks noGrp="1"/>
          </p:cNvSpPr>
          <p:nvPr>
            <p:ph type="sldNum" sz="quarter" idx="12"/>
          </p:nvPr>
        </p:nvSpPr>
        <p:spPr/>
        <p:txBody>
          <a:bodyPr/>
          <a:lstStyle/>
          <a:p>
            <a:fld id="{4CFDDD3D-82E2-4F13-8BAB-E983EDACCF62}" type="slidenum">
              <a:rPr lang="es-MX" smtClean="0"/>
              <a:pPr/>
              <a:t>3</a:t>
            </a:fld>
            <a:endParaRPr lang="es-MX"/>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b="1" dirty="0"/>
          </a:p>
        </p:txBody>
      </p:sp>
      <p:sp>
        <p:nvSpPr>
          <p:cNvPr id="3" name="2 Marcador de contenido"/>
          <p:cNvSpPr>
            <a:spLocks noGrp="1"/>
          </p:cNvSpPr>
          <p:nvPr>
            <p:ph idx="1"/>
          </p:nvPr>
        </p:nvSpPr>
        <p:spPr/>
        <p:txBody>
          <a:bodyPr/>
          <a:lstStyle/>
          <a:p>
            <a:pPr algn="just"/>
            <a:endParaRPr lang="es-MX" dirty="0"/>
          </a:p>
          <a:p>
            <a:pPr algn="just"/>
            <a:endParaRPr lang="es-MX" dirty="0"/>
          </a:p>
          <a:p>
            <a:pPr algn="just"/>
            <a:r>
              <a:rPr lang="x-none" dirty="0"/>
              <a:t>Conoc</a:t>
            </a:r>
            <a:r>
              <a:rPr lang="es-MX" dirty="0" err="1"/>
              <a:t>er</a:t>
            </a:r>
            <a:r>
              <a:rPr lang="x-none" dirty="0"/>
              <a:t> y compren</a:t>
            </a:r>
            <a:r>
              <a:rPr lang="es-MX" dirty="0"/>
              <a:t>der</a:t>
            </a:r>
            <a:r>
              <a:rPr lang="x-none" dirty="0"/>
              <a:t> de los conceptos básicos de </a:t>
            </a:r>
            <a:r>
              <a:rPr lang="es-MX" dirty="0"/>
              <a:t>algoritmia y la importancia de aprender a programar</a:t>
            </a:r>
            <a:r>
              <a:rPr lang="x-none" dirty="0"/>
              <a:t>,  así  como de las herramientas y mecanismos fundamentales para </a:t>
            </a:r>
            <a:r>
              <a:rPr lang="es-MX" dirty="0"/>
              <a:t>su</a:t>
            </a:r>
            <a:r>
              <a:rPr lang="x-none" dirty="0"/>
              <a:t> conceptualización, </a:t>
            </a:r>
            <a:r>
              <a:rPr lang="es-MX" dirty="0"/>
              <a:t>aplicados </a:t>
            </a:r>
            <a:r>
              <a:rPr lang="x-none" dirty="0"/>
              <a:t>en un área de estudio</a:t>
            </a:r>
            <a:r>
              <a:rPr lang="es-MX" dirty="0"/>
              <a:t>, formulando algoritmos como solución a problemas lógicos</a:t>
            </a:r>
            <a:r>
              <a:rPr lang="x-none" dirty="0"/>
              <a:t>.</a:t>
            </a:r>
            <a:endParaRPr lang="es-MX" dirty="0"/>
          </a:p>
          <a:p>
            <a:pPr algn="just"/>
            <a:endParaRPr lang="es-MX" dirty="0"/>
          </a:p>
        </p:txBody>
      </p:sp>
      <p:pic>
        <p:nvPicPr>
          <p:cNvPr id="47106" name="Picture 2" descr="http://3.bp.blogspot.com/-gGAmcc4QoYQ/UQ863n7jE-I/AAAAAAAAB4A/SmB3l0MXfmE/s1600/Tema+7.5..jpg"/>
          <p:cNvPicPr>
            <a:picLocks noChangeAspect="1" noChangeArrowheads="1"/>
          </p:cNvPicPr>
          <p:nvPr/>
        </p:nvPicPr>
        <p:blipFill>
          <a:blip r:embed="rId2" cstate="print"/>
          <a:srcRect/>
          <a:stretch>
            <a:fillRect/>
          </a:stretch>
        </p:blipFill>
        <p:spPr bwMode="auto">
          <a:xfrm>
            <a:off x="467544" y="476672"/>
            <a:ext cx="2592288" cy="1728192"/>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4</a:t>
            </a:fld>
            <a:endParaRPr lang="es-MX"/>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lgn="ctr"/>
            <a:r>
              <a:rPr lang="es-MX" sz="2800" dirty="0"/>
              <a:t>La Importancia de </a:t>
            </a:r>
            <a:r>
              <a:rPr lang="es-MX" sz="2800" b="1" dirty="0"/>
              <a:t>Aprender a Programar Computadoras</a:t>
            </a:r>
            <a:endParaRPr lang="es-ES" sz="2800" b="1" dirty="0"/>
          </a:p>
        </p:txBody>
      </p:sp>
      <p:sp>
        <p:nvSpPr>
          <p:cNvPr id="5" name="4 Marcador de contenido"/>
          <p:cNvSpPr>
            <a:spLocks noGrp="1"/>
          </p:cNvSpPr>
          <p:nvPr>
            <p:ph idx="1"/>
          </p:nvPr>
        </p:nvSpPr>
        <p:spPr/>
        <p:txBody>
          <a:bodyPr>
            <a:normAutofit/>
          </a:bodyPr>
          <a:lstStyle/>
          <a:p>
            <a:pPr algn="just"/>
            <a:r>
              <a:rPr lang="es-MX" sz="2400" b="1" dirty="0"/>
              <a:t>La computadora</a:t>
            </a:r>
            <a:r>
              <a:rPr lang="es-MX" sz="2400" dirty="0"/>
              <a:t>, a diferencia de otras herramientas que en general apoyan el esfuerzo físico de los humanos, fue </a:t>
            </a:r>
            <a:r>
              <a:rPr lang="es-MX" sz="2400" b="1" dirty="0"/>
              <a:t>inventada</a:t>
            </a:r>
            <a:r>
              <a:rPr lang="es-MX" sz="2400" dirty="0"/>
              <a:t> para </a:t>
            </a:r>
            <a:r>
              <a:rPr lang="es-MX" sz="2400" b="1" dirty="0"/>
              <a:t>facilitar el trabajo intelectual</a:t>
            </a:r>
            <a:r>
              <a:rPr lang="es-MX" sz="1400" dirty="0"/>
              <a:t>.*</a:t>
            </a:r>
          </a:p>
          <a:p>
            <a:pPr algn="just"/>
            <a:endParaRPr lang="es-ES" sz="2400" dirty="0"/>
          </a:p>
          <a:p>
            <a:pPr algn="just"/>
            <a:r>
              <a:rPr lang="es-ES" sz="2400" dirty="0"/>
              <a:t>Si el hombre tiene algún problema, por ejemplo:</a:t>
            </a:r>
          </a:p>
          <a:p>
            <a:pPr algn="just"/>
            <a:endParaRPr lang="es-ES" sz="2400" dirty="0"/>
          </a:p>
          <a:p>
            <a:pPr lvl="1" algn="just"/>
            <a:r>
              <a:rPr lang="es-ES" sz="2400" dirty="0"/>
              <a:t>"sumar dos y tres”</a:t>
            </a:r>
          </a:p>
          <a:p>
            <a:pPr lvl="1" algn="just"/>
            <a:endParaRPr lang="es-ES" sz="2400" dirty="0"/>
          </a:p>
          <a:p>
            <a:pPr lvl="1" algn="just"/>
            <a:endParaRPr lang="es-ES" sz="2400" dirty="0"/>
          </a:p>
        </p:txBody>
      </p:sp>
      <p:pic>
        <p:nvPicPr>
          <p:cNvPr id="24578" name="Picture 2" descr="https://encrypted-tbn1.gstatic.com/images?q=tbn:ANd9GcTReohwJowHV0eJmYdkq6_PxMgc1BpenWBNzSfNMLuWdA6mXW0IdJ4bYmsr"/>
          <p:cNvPicPr>
            <a:picLocks noChangeAspect="1" noChangeArrowheads="1"/>
          </p:cNvPicPr>
          <p:nvPr/>
        </p:nvPicPr>
        <p:blipFill>
          <a:blip r:embed="rId2" cstate="print"/>
          <a:srcRect/>
          <a:stretch>
            <a:fillRect/>
          </a:stretch>
        </p:blipFill>
        <p:spPr bwMode="auto">
          <a:xfrm>
            <a:off x="5995046" y="4005064"/>
            <a:ext cx="2448272" cy="2448272"/>
          </a:xfrm>
          <a:prstGeom prst="rect">
            <a:avLst/>
          </a:prstGeom>
          <a:noFill/>
        </p:spPr>
      </p:pic>
      <p:sp>
        <p:nvSpPr>
          <p:cNvPr id="2" name="Rectángulo 1"/>
          <p:cNvSpPr/>
          <p:nvPr/>
        </p:nvSpPr>
        <p:spPr>
          <a:xfrm>
            <a:off x="683568" y="5491851"/>
            <a:ext cx="4392488" cy="584775"/>
          </a:xfrm>
          <a:prstGeom prst="rect">
            <a:avLst/>
          </a:prstGeom>
        </p:spPr>
        <p:txBody>
          <a:bodyPr wrap="square">
            <a:spAutoFit/>
          </a:bodyPr>
          <a:lstStyle/>
          <a:p>
            <a:r>
              <a:rPr lang="es-MX" sz="1600" dirty="0">
                <a:latin typeface="Times New Roman" panose="02020603050405020304" pitchFamily="18" charset="0"/>
              </a:rPr>
              <a:t>*Dra. </a:t>
            </a:r>
            <a:r>
              <a:rPr lang="es-MX" sz="1600" dirty="0" err="1">
                <a:latin typeface="Times New Roman" panose="02020603050405020304" pitchFamily="18" charset="0"/>
              </a:rPr>
              <a:t>Hanna</a:t>
            </a:r>
            <a:r>
              <a:rPr lang="es-MX" sz="1600" dirty="0">
                <a:latin typeface="Times New Roman" panose="02020603050405020304" pitchFamily="18" charset="0"/>
              </a:rPr>
              <a:t> </a:t>
            </a:r>
            <a:r>
              <a:rPr lang="es-MX" sz="1600" dirty="0" err="1">
                <a:latin typeface="Times New Roman" panose="02020603050405020304" pitchFamily="18" charset="0"/>
              </a:rPr>
              <a:t>Oktaba</a:t>
            </a:r>
            <a:r>
              <a:rPr lang="es-MX" sz="1600" dirty="0">
                <a:latin typeface="Times New Roman" panose="02020603050405020304" pitchFamily="18" charset="0"/>
              </a:rPr>
              <a:t>, Investigadora de la UNAM. </a:t>
            </a:r>
          </a:p>
          <a:p>
            <a:r>
              <a:rPr lang="es-MX" sz="1600" dirty="0">
                <a:latin typeface="Times New Roman" panose="02020603050405020304" pitchFamily="18" charset="0"/>
              </a:rPr>
              <a:t>Dirección electrónica: oktaba@servidor.unam.mx </a:t>
            </a:r>
            <a:endParaRPr lang="es-MX" sz="1600" b="0" i="0" dirty="0">
              <a:effectLst/>
              <a:latin typeface="Times New Roman" panose="02020603050405020304" pitchFamily="18" charset="0"/>
            </a:endParaRPr>
          </a:p>
        </p:txBody>
      </p:sp>
    </p:spTree>
    <p:extLst>
      <p:ext uri="{BB962C8B-B14F-4D97-AF65-F5344CB8AC3E}">
        <p14:creationId xmlns:p14="http://schemas.microsoft.com/office/powerpoint/2010/main" val="67603822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thumbs.dreamstime.com/x/computadora-de-escritorio-de-la-historieta-190574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0633" y="1124744"/>
            <a:ext cx="1121767" cy="117224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ventiveapps.files.wordpress.com/2013/09/twit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0492" y="1196752"/>
            <a:ext cx="1649580" cy="10945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YiWZb0A24ms/USc4QAo6MYI/AAAAAAAAEc4/dbYBO5DAtUM/s1600/monigote-que-escrib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58481"/>
            <a:ext cx="1412701" cy="1406423"/>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pPr lvl="1" algn="l" rtl="0">
              <a:spcBef>
                <a:spcPct val="0"/>
              </a:spcBef>
            </a:pPr>
            <a:r>
              <a:rPr lang="es-ES" sz="2800" b="1" dirty="0">
                <a:latin typeface="+mn-lt"/>
              </a:rPr>
              <a:t>Proceso a seguir para sumar:</a:t>
            </a:r>
          </a:p>
        </p:txBody>
      </p:sp>
      <p:graphicFrame>
        <p:nvGraphicFramePr>
          <p:cNvPr id="4" name="3 Marcador de contenido"/>
          <p:cNvGraphicFramePr>
            <a:graphicFrameLocks noGrp="1"/>
          </p:cNvGraphicFramePr>
          <p:nvPr>
            <p:ph idx="1"/>
          </p:nvPr>
        </p:nvGraphicFramePr>
        <p:xfrm>
          <a:off x="457200" y="2276425"/>
          <a:ext cx="8229600" cy="47529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3554" name="Picture 2" descr="http://4.bp.blogspot.com/_5zKoOR1TQX8/TAbAgbL2YcI/AAAAAAAAAAM/Y2QpcrsZKW8/s320/16671%5B1%5D.png"/>
          <p:cNvPicPr>
            <a:picLocks noChangeAspect="1" noChangeArrowheads="1"/>
          </p:cNvPicPr>
          <p:nvPr/>
        </p:nvPicPr>
        <p:blipFill>
          <a:blip r:embed="rId10" cstate="print"/>
          <a:srcRect/>
          <a:stretch>
            <a:fillRect/>
          </a:stretch>
        </p:blipFill>
        <p:spPr bwMode="auto">
          <a:xfrm>
            <a:off x="6755060" y="4509120"/>
            <a:ext cx="1417340" cy="1417340"/>
          </a:xfrm>
          <a:prstGeom prst="rect">
            <a:avLst/>
          </a:prstGeom>
          <a:noFill/>
        </p:spPr>
      </p:pic>
      <p:pic>
        <p:nvPicPr>
          <p:cNvPr id="10" name="Picture 2" descr="http://www.aprendiendoaprogramar.netii.net/aprende/objetos/cara4.gif"/>
          <p:cNvPicPr>
            <a:picLocks noChangeAspect="1" noChangeArrowheads="1"/>
          </p:cNvPicPr>
          <p:nvPr/>
        </p:nvPicPr>
        <p:blipFill>
          <a:blip r:embed="rId11" cstate="print"/>
          <a:srcRect/>
          <a:stretch>
            <a:fillRect/>
          </a:stretch>
        </p:blipFill>
        <p:spPr bwMode="auto">
          <a:xfrm>
            <a:off x="971600" y="1340768"/>
            <a:ext cx="504056" cy="560036"/>
          </a:xfrm>
          <a:prstGeom prst="rect">
            <a:avLst/>
          </a:prstGeom>
          <a:noFill/>
        </p:spPr>
      </p:pic>
      <p:sp>
        <p:nvSpPr>
          <p:cNvPr id="5" name="Rectángulo 4"/>
          <p:cNvSpPr/>
          <p:nvPr/>
        </p:nvSpPr>
        <p:spPr>
          <a:xfrm>
            <a:off x="611560" y="6117415"/>
            <a:ext cx="8103844" cy="646331"/>
          </a:xfrm>
          <a:prstGeom prst="rect">
            <a:avLst/>
          </a:prstGeom>
        </p:spPr>
        <p:txBody>
          <a:bodyPr wrap="square">
            <a:spAutoFit/>
          </a:bodyPr>
          <a:lstStyle/>
          <a:p>
            <a:pPr algn="ctr"/>
            <a:r>
              <a:rPr lang="es-ES" dirty="0"/>
              <a:t>Conclusión: Se requiere de un  medio de comunicación entre el hombre y la máquina.</a:t>
            </a:r>
            <a:endParaRPr lang="es-MX" dirty="0"/>
          </a:p>
        </p:txBody>
      </p:sp>
    </p:spTree>
    <p:extLst>
      <p:ext uri="{BB962C8B-B14F-4D97-AF65-F5344CB8AC3E}">
        <p14:creationId xmlns:p14="http://schemas.microsoft.com/office/powerpoint/2010/main" val="14700114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Computadora</a:t>
            </a:r>
          </a:p>
        </p:txBody>
      </p:sp>
      <p:sp>
        <p:nvSpPr>
          <p:cNvPr id="3" name="Marcador de contenido 2"/>
          <p:cNvSpPr>
            <a:spLocks noGrp="1"/>
          </p:cNvSpPr>
          <p:nvPr>
            <p:ph idx="1"/>
          </p:nvPr>
        </p:nvSpPr>
        <p:spPr>
          <a:xfrm>
            <a:off x="457200" y="1500174"/>
            <a:ext cx="3826768" cy="4753740"/>
          </a:xfrm>
        </p:spPr>
        <p:txBody>
          <a:bodyPr>
            <a:noAutofit/>
          </a:bodyPr>
          <a:lstStyle/>
          <a:p>
            <a:pPr algn="just"/>
            <a:r>
              <a:rPr lang="es-MX" sz="2000" dirty="0"/>
              <a:t>Es un dispositivo electrónico utilizado para procesar información y obtener resultados.</a:t>
            </a:r>
          </a:p>
          <a:p>
            <a:pPr algn="just"/>
            <a:endParaRPr lang="es-MX" sz="2000" dirty="0"/>
          </a:p>
          <a:p>
            <a:pPr algn="just"/>
            <a:r>
              <a:rPr lang="es-MX" sz="2000" dirty="0"/>
              <a:t>Los datos y la información se pueden introducir en la computadora por la entrada (input) y a continuación se procesan para producir una salida (output, resultados)</a:t>
            </a:r>
          </a:p>
          <a:p>
            <a:pPr algn="just"/>
            <a:endParaRPr lang="es-MX" sz="2000" dirty="0"/>
          </a:p>
          <a:p>
            <a:pPr algn="just"/>
            <a:r>
              <a:rPr lang="es-MX" sz="1200" dirty="0"/>
              <a:t>JOYANES AGUILAR, Luis. Fundamentos de programación. Algoritmos, estructuras de datos y objetos, 3.ª ed., Madrid: McGraw-Hill (2003).</a:t>
            </a:r>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7</a:t>
            </a:fld>
            <a:endParaRPr lang="es-MX"/>
          </a:p>
        </p:txBody>
      </p:sp>
      <p:pic>
        <p:nvPicPr>
          <p:cNvPr id="5" name="Imagen 4"/>
          <p:cNvPicPr>
            <a:picLocks noChangeAspect="1"/>
          </p:cNvPicPr>
          <p:nvPr/>
        </p:nvPicPr>
        <p:blipFill>
          <a:blip r:embed="rId2"/>
          <a:stretch>
            <a:fillRect/>
          </a:stretch>
        </p:blipFill>
        <p:spPr>
          <a:xfrm>
            <a:off x="4283968" y="1494444"/>
            <a:ext cx="4587081" cy="3903899"/>
          </a:xfrm>
          <a:prstGeom prst="rect">
            <a:avLst/>
          </a:prstGeom>
        </p:spPr>
      </p:pic>
    </p:spTree>
    <p:extLst>
      <p:ext uri="{BB962C8B-B14F-4D97-AF65-F5344CB8AC3E}">
        <p14:creationId xmlns:p14="http://schemas.microsoft.com/office/powerpoint/2010/main" val="74048121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Computadora</a:t>
            </a:r>
          </a:p>
        </p:txBody>
      </p:sp>
      <p:sp>
        <p:nvSpPr>
          <p:cNvPr id="3" name="Marcador de contenido 2"/>
          <p:cNvSpPr>
            <a:spLocks noGrp="1"/>
          </p:cNvSpPr>
          <p:nvPr>
            <p:ph idx="1"/>
          </p:nvPr>
        </p:nvSpPr>
        <p:spPr>
          <a:xfrm>
            <a:off x="457200" y="1500174"/>
            <a:ext cx="6131024" cy="4753740"/>
          </a:xfrm>
        </p:spPr>
        <p:txBody>
          <a:bodyPr>
            <a:normAutofit/>
          </a:bodyPr>
          <a:lstStyle/>
          <a:p>
            <a:pPr algn="just"/>
            <a:r>
              <a:rPr lang="es-MX" sz="2400" dirty="0"/>
              <a:t>Máquina electrónica</a:t>
            </a:r>
          </a:p>
          <a:p>
            <a:pPr algn="just"/>
            <a:r>
              <a:rPr lang="es-MX" sz="2400" dirty="0"/>
              <a:t>capaz de almacenar información y</a:t>
            </a:r>
          </a:p>
          <a:p>
            <a:pPr algn="just"/>
            <a:r>
              <a:rPr lang="es-MX" sz="2400" dirty="0"/>
              <a:t>tratarla automáticamente </a:t>
            </a:r>
          </a:p>
          <a:p>
            <a:pPr algn="just"/>
            <a:r>
              <a:rPr lang="es-MX" sz="2400" dirty="0"/>
              <a:t>mediante operaciones matemáticas y lógicas</a:t>
            </a:r>
          </a:p>
          <a:p>
            <a:pPr algn="just"/>
            <a:r>
              <a:rPr lang="es-MX" sz="2400" dirty="0"/>
              <a:t>controladas por programas informáticos.</a:t>
            </a:r>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8</a:t>
            </a:fld>
            <a:endParaRPr lang="es-MX"/>
          </a:p>
        </p:txBody>
      </p:sp>
      <p:pic>
        <p:nvPicPr>
          <p:cNvPr id="1026" name="Picture 2" descr="http://definicion.de/wp-content/uploads/2008/03/computador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7139" y="1289903"/>
            <a:ext cx="1809750" cy="137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6433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thumbs.dreamstime.com/z/algoritmo-con-el-hombre-3d-23460065.jpg"/>
          <p:cNvPicPr>
            <a:picLocks noChangeAspect="1" noChangeArrowheads="1"/>
          </p:cNvPicPr>
          <p:nvPr/>
        </p:nvPicPr>
        <p:blipFill>
          <a:blip r:embed="rId2" cstate="print"/>
          <a:srcRect/>
          <a:stretch>
            <a:fillRect/>
          </a:stretch>
        </p:blipFill>
        <p:spPr bwMode="auto">
          <a:xfrm>
            <a:off x="6660232" y="3933056"/>
            <a:ext cx="2376264" cy="1930715"/>
          </a:xfrm>
          <a:prstGeom prst="rect">
            <a:avLst/>
          </a:prstGeom>
          <a:noFill/>
        </p:spPr>
      </p:pic>
      <p:sp>
        <p:nvSpPr>
          <p:cNvPr id="2" name="1 Título"/>
          <p:cNvSpPr>
            <a:spLocks noGrp="1"/>
          </p:cNvSpPr>
          <p:nvPr>
            <p:ph type="title"/>
          </p:nvPr>
        </p:nvSpPr>
        <p:spPr/>
        <p:txBody>
          <a:bodyPr/>
          <a:lstStyle/>
          <a:p>
            <a:r>
              <a:rPr lang="es-MX" b="1" dirty="0"/>
              <a:t>Algoritmo</a:t>
            </a:r>
            <a:endParaRPr lang="es-ES" b="1" dirty="0"/>
          </a:p>
        </p:txBody>
      </p:sp>
      <p:sp>
        <p:nvSpPr>
          <p:cNvPr id="3" name="2 Marcador de contenido"/>
          <p:cNvSpPr>
            <a:spLocks noGrp="1"/>
          </p:cNvSpPr>
          <p:nvPr>
            <p:ph idx="1"/>
          </p:nvPr>
        </p:nvSpPr>
        <p:spPr>
          <a:xfrm>
            <a:off x="251520" y="1268760"/>
            <a:ext cx="8229600" cy="2520280"/>
          </a:xfrm>
        </p:spPr>
        <p:txBody>
          <a:bodyPr>
            <a:normAutofit/>
          </a:bodyPr>
          <a:lstStyle/>
          <a:p>
            <a:pPr algn="just">
              <a:buNone/>
            </a:pPr>
            <a:r>
              <a:rPr lang="es-ES" dirty="0"/>
              <a:t>Conjunto ordenado y finito de operaciones que permite encontrar la solución a un problema cualquiera.</a:t>
            </a:r>
          </a:p>
          <a:p>
            <a:pPr>
              <a:buNone/>
            </a:pPr>
            <a:endParaRPr lang="es-ES" dirty="0"/>
          </a:p>
          <a:p>
            <a:pPr lvl="1">
              <a:buNone/>
            </a:pPr>
            <a:r>
              <a:rPr lang="es-ES" b="1" dirty="0"/>
              <a:t>Ejemplos:</a:t>
            </a:r>
          </a:p>
          <a:p>
            <a:pPr lvl="1">
              <a:buNone/>
            </a:pPr>
            <a:endParaRPr lang="es-ES" dirty="0"/>
          </a:p>
        </p:txBody>
      </p:sp>
      <p:graphicFrame>
        <p:nvGraphicFramePr>
          <p:cNvPr id="5" name="4 Diagrama"/>
          <p:cNvGraphicFramePr/>
          <p:nvPr/>
        </p:nvGraphicFramePr>
        <p:xfrm>
          <a:off x="899592" y="3645024"/>
          <a:ext cx="5760640" cy="2608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Marcador de número de diapositiva"/>
          <p:cNvSpPr>
            <a:spLocks noGrp="1"/>
          </p:cNvSpPr>
          <p:nvPr>
            <p:ph type="sldNum" sz="quarter" idx="12"/>
          </p:nvPr>
        </p:nvSpPr>
        <p:spPr/>
        <p:txBody>
          <a:bodyPr/>
          <a:lstStyle/>
          <a:p>
            <a:fld id="{4CFDDD3D-82E2-4F13-8BAB-E983EDACCF62}" type="slidenum">
              <a:rPr lang="es-MX" smtClean="0"/>
              <a:pPr/>
              <a:t>9</a:t>
            </a:fld>
            <a:endParaRPr lang="es-MX"/>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a:t>
            </a:r>
            <a:endParaRPr lang="es-ES" b="1" dirty="0"/>
          </a:p>
        </p:txBody>
      </p:sp>
      <p:sp>
        <p:nvSpPr>
          <p:cNvPr id="3" name="2 Marcador de contenido"/>
          <p:cNvSpPr>
            <a:spLocks noGrp="1"/>
          </p:cNvSpPr>
          <p:nvPr>
            <p:ph idx="1"/>
          </p:nvPr>
        </p:nvSpPr>
        <p:spPr>
          <a:xfrm>
            <a:off x="457200" y="1500174"/>
            <a:ext cx="5482952" cy="4753740"/>
          </a:xfrm>
        </p:spPr>
        <p:txBody>
          <a:bodyPr>
            <a:normAutofit fontScale="92500" lnSpcReduction="10000"/>
          </a:bodyPr>
          <a:lstStyle/>
          <a:p>
            <a:pPr algn="just">
              <a:buNone/>
            </a:pPr>
            <a:r>
              <a:rPr lang="es-MX" dirty="0"/>
              <a:t>Algoritmo (del latín, dixit </a:t>
            </a:r>
            <a:r>
              <a:rPr lang="es-MX" dirty="0" err="1"/>
              <a:t>algorithmus</a:t>
            </a:r>
            <a:r>
              <a:rPr lang="es-MX" dirty="0"/>
              <a:t> y éste a su vez del matemático persa al-</a:t>
            </a:r>
            <a:r>
              <a:rPr lang="es-MX" dirty="0" err="1"/>
              <a:t>Jwarizmi</a:t>
            </a:r>
            <a:r>
              <a:rPr lang="es-MX" dirty="0"/>
              <a:t>)</a:t>
            </a:r>
          </a:p>
          <a:p>
            <a:pPr algn="just">
              <a:buNone/>
            </a:pPr>
            <a:endParaRPr lang="es-MX" dirty="0"/>
          </a:p>
          <a:p>
            <a:pPr lvl="1" algn="just">
              <a:buNone/>
            </a:pPr>
            <a:endParaRPr lang="es-MX" dirty="0"/>
          </a:p>
          <a:p>
            <a:pPr algn="just">
              <a:buNone/>
            </a:pPr>
            <a:r>
              <a:rPr lang="es-MX" dirty="0"/>
              <a:t>Un algoritmo es una serie de pasos organizados que describe el proceso que se debe seguir, para dar solución a un problema específico.</a:t>
            </a:r>
            <a:endParaRPr lang="es-ES" dirty="0"/>
          </a:p>
        </p:txBody>
      </p:sp>
      <p:sp>
        <p:nvSpPr>
          <p:cNvPr id="45060" name="AutoShape 4" descr="https://tutellus-files.s3.amazonaws.com/clases/1922/detalle/1371646079815.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45064" name="Picture 8" descr="http://t2.gstatic.com/images?q=tbn:ANd9GcTDIV_lnZDg5MyHClhIeRshI8YQ8xUKtpiBIyUCZZyZCbjzRU-m"/>
          <p:cNvPicPr>
            <a:picLocks noChangeAspect="1" noChangeArrowheads="1"/>
          </p:cNvPicPr>
          <p:nvPr/>
        </p:nvPicPr>
        <p:blipFill>
          <a:blip r:embed="rId2" cstate="print"/>
          <a:srcRect/>
          <a:stretch>
            <a:fillRect/>
          </a:stretch>
        </p:blipFill>
        <p:spPr bwMode="auto">
          <a:xfrm>
            <a:off x="7092280" y="1124744"/>
            <a:ext cx="1512168" cy="1759349"/>
          </a:xfrm>
          <a:prstGeom prst="rect">
            <a:avLst/>
          </a:prstGeom>
          <a:noFill/>
        </p:spPr>
      </p:pic>
      <p:pic>
        <p:nvPicPr>
          <p:cNvPr id="45066" name="Picture 10" descr="http://t2.gstatic.com/images?q=tbn:ANd9GcSOxayBt_b_DT5OPOFFJre5SWd1PXlP9yyIl24_ZXD4LWqhx8_j"/>
          <p:cNvPicPr>
            <a:picLocks noChangeAspect="1" noChangeArrowheads="1"/>
          </p:cNvPicPr>
          <p:nvPr/>
        </p:nvPicPr>
        <p:blipFill>
          <a:blip r:embed="rId3" cstate="print"/>
          <a:srcRect/>
          <a:stretch>
            <a:fillRect/>
          </a:stretch>
        </p:blipFill>
        <p:spPr bwMode="auto">
          <a:xfrm>
            <a:off x="6949380" y="3717032"/>
            <a:ext cx="1943100" cy="2352675"/>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10</a:t>
            </a:fld>
            <a:endParaRPr lang="es-MX"/>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 en Matemática</a:t>
            </a:r>
            <a:endParaRPr lang="es-ES" b="1" dirty="0"/>
          </a:p>
        </p:txBody>
      </p:sp>
      <p:sp>
        <p:nvSpPr>
          <p:cNvPr id="3" name="2 Marcador de contenido"/>
          <p:cNvSpPr>
            <a:spLocks noGrp="1"/>
          </p:cNvSpPr>
          <p:nvPr>
            <p:ph idx="1"/>
          </p:nvPr>
        </p:nvSpPr>
        <p:spPr>
          <a:xfrm>
            <a:off x="457200" y="1500174"/>
            <a:ext cx="5698976" cy="4753740"/>
          </a:xfrm>
        </p:spPr>
        <p:txBody>
          <a:bodyPr>
            <a:normAutofit fontScale="77500" lnSpcReduction="20000"/>
          </a:bodyPr>
          <a:lstStyle/>
          <a:p>
            <a:pPr algn="just">
              <a:buNone/>
            </a:pPr>
            <a:endParaRPr lang="es-MX" sz="2400" dirty="0"/>
          </a:p>
          <a:p>
            <a:pPr algn="just">
              <a:buNone/>
            </a:pPr>
            <a:r>
              <a:rPr lang="es-ES" sz="2400" dirty="0"/>
              <a:t>Es un método para resolver un problema, usando una secuencia de cálculos más simples.</a:t>
            </a:r>
          </a:p>
          <a:p>
            <a:pPr algn="just">
              <a:buNone/>
            </a:pPr>
            <a:endParaRPr lang="es-MX" sz="2400" dirty="0"/>
          </a:p>
          <a:p>
            <a:pPr algn="just">
              <a:buNone/>
            </a:pPr>
            <a:endParaRPr lang="es-MX" sz="2400" dirty="0"/>
          </a:p>
          <a:p>
            <a:pPr algn="just">
              <a:buNone/>
            </a:pPr>
            <a:r>
              <a:rPr lang="es-MX" sz="2400" dirty="0"/>
              <a:t>Ejemplos:</a:t>
            </a:r>
          </a:p>
          <a:p>
            <a:pPr algn="just">
              <a:buNone/>
            </a:pPr>
            <a:endParaRPr lang="es-ES" sz="2400" dirty="0"/>
          </a:p>
          <a:p>
            <a:pPr lvl="1" algn="just">
              <a:buNone/>
            </a:pPr>
            <a:r>
              <a:rPr lang="es-MX" sz="2200" dirty="0"/>
              <a:t>Algoritmo de la división para calcular el cociente de dos números,</a:t>
            </a:r>
          </a:p>
          <a:p>
            <a:pPr algn="just">
              <a:buNone/>
            </a:pPr>
            <a:endParaRPr lang="es-MX" sz="2400" dirty="0"/>
          </a:p>
          <a:p>
            <a:pPr lvl="1" algn="just">
              <a:buNone/>
            </a:pPr>
            <a:r>
              <a:rPr lang="es-MX" sz="2200" dirty="0"/>
              <a:t>Algoritmo de Euclides para calcular el máximo común divisor de dos enteros positivos,</a:t>
            </a:r>
          </a:p>
          <a:p>
            <a:pPr algn="just">
              <a:buNone/>
            </a:pPr>
            <a:endParaRPr lang="es-MX" sz="2400" dirty="0"/>
          </a:p>
          <a:p>
            <a:pPr lvl="1" algn="just">
              <a:buNone/>
            </a:pPr>
            <a:r>
              <a:rPr lang="es-MX" sz="2200" dirty="0"/>
              <a:t>El método de Gauss para resolver un Sistema lineal de ecuaciones.</a:t>
            </a:r>
          </a:p>
          <a:p>
            <a:pPr lvl="1" algn="just">
              <a:buNone/>
            </a:pPr>
            <a:endParaRPr lang="es-MX" sz="2200" dirty="0"/>
          </a:p>
          <a:p>
            <a:pPr lvl="1" algn="just">
              <a:buNone/>
            </a:pPr>
            <a:r>
              <a:rPr lang="es-MX" sz="2200" dirty="0"/>
              <a:t>Métodos para sumar, multiplicar, dividir, etc.</a:t>
            </a:r>
            <a:endParaRPr lang="es-ES" sz="2200" dirty="0"/>
          </a:p>
          <a:p>
            <a:pPr algn="just">
              <a:buNone/>
            </a:pPr>
            <a:endParaRPr lang="es-ES" sz="2400" dirty="0"/>
          </a:p>
        </p:txBody>
      </p:sp>
      <p:pic>
        <p:nvPicPr>
          <p:cNvPr id="26626" name="Picture 2" descr="http://upload.wikimedia.org/wikipedia/commons/thumb/2/26/AlgoritmoRaiz.png/220px-AlgoritmoRaiz.png"/>
          <p:cNvPicPr>
            <a:picLocks noChangeAspect="1" noChangeArrowheads="1"/>
          </p:cNvPicPr>
          <p:nvPr/>
        </p:nvPicPr>
        <p:blipFill>
          <a:blip r:embed="rId2" cstate="print"/>
          <a:srcRect/>
          <a:stretch>
            <a:fillRect/>
          </a:stretch>
        </p:blipFill>
        <p:spPr bwMode="auto">
          <a:xfrm>
            <a:off x="6588224" y="2279557"/>
            <a:ext cx="2311524" cy="3309683"/>
          </a:xfrm>
          <a:prstGeom prst="rect">
            <a:avLst/>
          </a:prstGeom>
          <a:noFill/>
        </p:spPr>
      </p:pic>
      <p:sp>
        <p:nvSpPr>
          <p:cNvPr id="26627" name="Rectangle 3"/>
          <p:cNvSpPr>
            <a:spLocks noChangeArrowheads="1"/>
          </p:cNvSpPr>
          <p:nvPr/>
        </p:nvSpPr>
        <p:spPr bwMode="auto">
          <a:xfrm rot="10800000" flipV="1">
            <a:off x="6516216" y="5797714"/>
            <a:ext cx="237626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0" i="0" u="none" strike="noStrike" cap="none" normalizeH="0" baseline="0" dirty="0">
                <a:ln>
                  <a:noFill/>
                </a:ln>
                <a:solidFill>
                  <a:srgbClr val="000000"/>
                </a:solidFill>
                <a:effectLst/>
                <a:latin typeface="Arial" charset="0"/>
                <a:cs typeface="Arial" charset="0"/>
              </a:rPr>
              <a:t>Algoritmo para calcular la raíz cuadrada de un número X </a:t>
            </a:r>
            <a:r>
              <a:rPr kumimoji="0" lang="es-MX" sz="1000" b="0" i="0" u="none" strike="noStrike" cap="none" normalizeH="0" baseline="0" dirty="0">
                <a:ln>
                  <a:noFill/>
                </a:ln>
                <a:solidFill>
                  <a:schemeClr val="tx1"/>
                </a:solidFill>
                <a:effectLst/>
                <a:latin typeface="Arial" charset="0"/>
                <a:cs typeface="Arial" charset="0"/>
              </a:rPr>
              <a:t>  </a:t>
            </a:r>
            <a:r>
              <a:rPr kumimoji="0" lang="es-MX" sz="700" b="0" i="0" u="none" strike="noStrike" cap="none" normalizeH="0" baseline="0" dirty="0">
                <a:ln>
                  <a:noFill/>
                </a:ln>
                <a:solidFill>
                  <a:schemeClr val="tx1"/>
                </a:solidFill>
                <a:effectLst/>
                <a:latin typeface="Arial" charset="0"/>
                <a:cs typeface="Arial" charset="0"/>
              </a:rPr>
              <a:t> </a:t>
            </a:r>
            <a:endParaRPr kumimoji="0" lang="es-MX" sz="2400" b="0" i="0" u="none" strike="noStrike" cap="none" normalizeH="0" baseline="0" dirty="0">
              <a:ln>
                <a:noFill/>
              </a:ln>
              <a:solidFill>
                <a:schemeClr val="tx1"/>
              </a:solidFill>
              <a:effectLst/>
              <a:latin typeface="Arial" charset="0"/>
              <a:cs typeface="Arial" charset="0"/>
            </a:endParaRP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11</a:t>
            </a:fld>
            <a:endParaRPr lang="es-MX"/>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t3.gstatic.com/images?q=tbn:ANd9GcQDowk-AYq_deFiUO6h_5utt8GF2YKZ3K8ZcJ8IqVwWpbSyH_TS"/>
          <p:cNvPicPr>
            <a:picLocks noChangeAspect="1" noChangeArrowheads="1"/>
          </p:cNvPicPr>
          <p:nvPr/>
        </p:nvPicPr>
        <p:blipFill>
          <a:blip r:embed="rId2" cstate="print"/>
          <a:srcRect/>
          <a:stretch>
            <a:fillRect/>
          </a:stretch>
        </p:blipFill>
        <p:spPr bwMode="auto">
          <a:xfrm>
            <a:off x="7452320" y="620688"/>
            <a:ext cx="1524000" cy="2524126"/>
          </a:xfrm>
          <a:prstGeom prst="rect">
            <a:avLst/>
          </a:prstGeom>
          <a:noFill/>
        </p:spPr>
      </p:pic>
      <p:sp>
        <p:nvSpPr>
          <p:cNvPr id="2" name="1 Título"/>
          <p:cNvSpPr>
            <a:spLocks noGrp="1"/>
          </p:cNvSpPr>
          <p:nvPr>
            <p:ph type="title"/>
          </p:nvPr>
        </p:nvSpPr>
        <p:spPr/>
        <p:txBody>
          <a:bodyPr/>
          <a:lstStyle/>
          <a:p>
            <a:r>
              <a:rPr lang="es-MX" b="1" dirty="0"/>
              <a:t>Ejemplo:</a:t>
            </a:r>
            <a:endParaRPr lang="es-ES" b="1" dirty="0"/>
          </a:p>
        </p:txBody>
      </p:sp>
      <p:sp>
        <p:nvSpPr>
          <p:cNvPr id="3" name="2 Marcador de contenido"/>
          <p:cNvSpPr>
            <a:spLocks noGrp="1"/>
          </p:cNvSpPr>
          <p:nvPr>
            <p:ph idx="1"/>
          </p:nvPr>
        </p:nvSpPr>
        <p:spPr>
          <a:xfrm>
            <a:off x="457200" y="1268760"/>
            <a:ext cx="8229600" cy="5328592"/>
          </a:xfrm>
        </p:spPr>
        <p:txBody>
          <a:bodyPr>
            <a:normAutofit fontScale="92500" lnSpcReduction="20000"/>
          </a:bodyPr>
          <a:lstStyle/>
          <a:p>
            <a:pPr>
              <a:buNone/>
            </a:pPr>
            <a:endParaRPr lang="es-MX" sz="2400" b="1" dirty="0"/>
          </a:p>
          <a:p>
            <a:pPr>
              <a:buNone/>
            </a:pPr>
            <a:r>
              <a:rPr lang="es-MX" sz="2400" b="1" dirty="0"/>
              <a:t>Objetivo:</a:t>
            </a:r>
            <a:r>
              <a:rPr lang="es-MX" sz="2400" dirty="0"/>
              <a:t> Algoritmo para cambiar un foco quemado:</a:t>
            </a:r>
          </a:p>
          <a:p>
            <a:pPr>
              <a:buNone/>
            </a:pPr>
            <a:endParaRPr lang="es-ES" sz="2000" dirty="0"/>
          </a:p>
          <a:p>
            <a:pPr>
              <a:buNone/>
            </a:pPr>
            <a:endParaRPr lang="es-MX" sz="2000" b="1" dirty="0"/>
          </a:p>
          <a:p>
            <a:pPr>
              <a:buNone/>
            </a:pPr>
            <a:r>
              <a:rPr lang="es-MX" sz="2000" b="1" dirty="0"/>
              <a:t>INICIO</a:t>
            </a:r>
          </a:p>
          <a:p>
            <a:pPr>
              <a:buNone/>
            </a:pPr>
            <a:endParaRPr lang="es-ES" sz="2000" dirty="0"/>
          </a:p>
          <a:p>
            <a:pPr marL="916686" lvl="1" indent="-514350">
              <a:buFont typeface="+mj-lt"/>
              <a:buAutoNum type="arabicPeriod"/>
            </a:pPr>
            <a:r>
              <a:rPr lang="es-MX" sz="2000" dirty="0"/>
              <a:t>Situar escalera bajo el foco quemado. </a:t>
            </a:r>
            <a:endParaRPr lang="es-ES" sz="2000" dirty="0"/>
          </a:p>
          <a:p>
            <a:pPr marL="916686" lvl="1" indent="-514350">
              <a:buFont typeface="+mj-lt"/>
              <a:buAutoNum type="arabicPeriod"/>
            </a:pPr>
            <a:r>
              <a:rPr lang="es-MX" sz="2000" dirty="0"/>
              <a:t>Elegir un foco de reemplazo (de la misma potencia que el anterior). </a:t>
            </a:r>
            <a:endParaRPr lang="es-ES" sz="2000" dirty="0"/>
          </a:p>
          <a:p>
            <a:pPr marL="916686" lvl="1" indent="-514350">
              <a:buFont typeface="+mj-lt"/>
              <a:buAutoNum type="arabicPeriod"/>
            </a:pPr>
            <a:r>
              <a:rPr lang="es-MX" sz="2000" dirty="0"/>
              <a:t>Subir por la escalera hasta alcanzar el foco. </a:t>
            </a:r>
            <a:endParaRPr lang="es-ES" sz="2000" dirty="0"/>
          </a:p>
          <a:p>
            <a:pPr marL="916686" lvl="1" indent="-514350">
              <a:buFont typeface="+mj-lt"/>
              <a:buAutoNum type="arabicPeriod"/>
            </a:pPr>
            <a:r>
              <a:rPr lang="es-MX" sz="2000" dirty="0"/>
              <a:t>Girar el foco contra las manecillas del reloj hasta que esté suelto. </a:t>
            </a:r>
            <a:endParaRPr lang="es-ES" sz="2000" dirty="0"/>
          </a:p>
          <a:p>
            <a:pPr marL="916686" lvl="1" indent="-514350">
              <a:buFont typeface="+mj-lt"/>
              <a:buAutoNum type="arabicPeriod"/>
            </a:pPr>
            <a:r>
              <a:rPr lang="es-MX" sz="2000" dirty="0"/>
              <a:t>Ubicar el foco nuevo en el mismo lugar que el anterior. </a:t>
            </a:r>
            <a:endParaRPr lang="es-ES" sz="2000" dirty="0"/>
          </a:p>
          <a:p>
            <a:pPr marL="916686" lvl="1" indent="-514350">
              <a:buFont typeface="+mj-lt"/>
              <a:buAutoNum type="arabicPeriod"/>
            </a:pPr>
            <a:r>
              <a:rPr lang="es-MX" sz="2000" dirty="0"/>
              <a:t>Enroscar en el sentido de las manecillas del reloj hasta que quede apretado. </a:t>
            </a:r>
            <a:endParaRPr lang="es-ES" sz="2000" dirty="0"/>
          </a:p>
          <a:p>
            <a:pPr marL="916686" lvl="1" indent="-514350">
              <a:buFont typeface="+mj-lt"/>
              <a:buAutoNum type="arabicPeriod"/>
            </a:pPr>
            <a:r>
              <a:rPr lang="es-MX" sz="2000" dirty="0"/>
              <a:t>Bajar de la escalera.</a:t>
            </a:r>
            <a:endParaRPr lang="es-ES" sz="2000" dirty="0"/>
          </a:p>
          <a:p>
            <a:pPr>
              <a:buNone/>
            </a:pPr>
            <a:endParaRPr lang="es-MX" sz="2000" dirty="0"/>
          </a:p>
          <a:p>
            <a:pPr>
              <a:buNone/>
            </a:pPr>
            <a:r>
              <a:rPr lang="es-MX" sz="2000" b="1" dirty="0"/>
              <a:t>FIN</a:t>
            </a:r>
            <a:endParaRPr lang="es-ES" sz="2000" b="1"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12</a:t>
            </a:fld>
            <a:endParaRPr lang="es-MX"/>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Partes de un Algoritmo </a:t>
            </a:r>
          </a:p>
        </p:txBody>
      </p:sp>
      <p:graphicFrame>
        <p:nvGraphicFramePr>
          <p:cNvPr id="5" name="4 Diagrama"/>
          <p:cNvGraphicFramePr/>
          <p:nvPr/>
        </p:nvGraphicFramePr>
        <p:xfrm>
          <a:off x="1115616" y="1412776"/>
          <a:ext cx="7008440" cy="4984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1986" name="Picture 2" descr="http://caredu.files.wordpress.com/2013/07/algoritmo-con-el-hombre-3d-23460065.jpg?w=300&amp;h=243"/>
          <p:cNvPicPr>
            <a:picLocks noChangeAspect="1" noChangeArrowheads="1"/>
          </p:cNvPicPr>
          <p:nvPr/>
        </p:nvPicPr>
        <p:blipFill>
          <a:blip r:embed="rId7" cstate="print"/>
          <a:srcRect/>
          <a:stretch>
            <a:fillRect/>
          </a:stretch>
        </p:blipFill>
        <p:spPr bwMode="auto">
          <a:xfrm>
            <a:off x="7164288" y="5257044"/>
            <a:ext cx="1849388" cy="1504169"/>
          </a:xfrm>
          <a:prstGeom prst="rect">
            <a:avLst/>
          </a:prstGeom>
          <a:noFill/>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13</a:t>
            </a:fld>
            <a:endParaRPr lang="es-MX"/>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406676" cy="642942"/>
          </a:xfrm>
        </p:spPr>
        <p:txBody>
          <a:bodyPr/>
          <a:lstStyle/>
          <a:p>
            <a:pPr algn="ctr"/>
            <a:r>
              <a:rPr lang="es-ES" sz="2800" b="1" dirty="0"/>
              <a:t>Requisitos que debe cumplir  un algoritmo (Donald </a:t>
            </a:r>
            <a:r>
              <a:rPr lang="es-ES" sz="2800" b="1" dirty="0" err="1"/>
              <a:t>Knuth</a:t>
            </a:r>
            <a:r>
              <a:rPr lang="es-ES" sz="2800" b="1" dirty="0"/>
              <a:t>)</a:t>
            </a:r>
          </a:p>
        </p:txBody>
      </p:sp>
      <p:sp>
        <p:nvSpPr>
          <p:cNvPr id="3" name="2 Marcador de contenido"/>
          <p:cNvSpPr>
            <a:spLocks noGrp="1"/>
          </p:cNvSpPr>
          <p:nvPr>
            <p:ph idx="1"/>
          </p:nvPr>
        </p:nvSpPr>
        <p:spPr>
          <a:xfrm>
            <a:off x="313184" y="1572182"/>
            <a:ext cx="6419056" cy="5025170"/>
          </a:xfrm>
        </p:spPr>
        <p:txBody>
          <a:bodyPr>
            <a:noAutofit/>
          </a:bodyPr>
          <a:lstStyle/>
          <a:p>
            <a:pPr algn="just"/>
            <a:endParaRPr lang="es-ES" sz="1800" b="1" dirty="0"/>
          </a:p>
          <a:p>
            <a:pPr marL="566928" indent="-457200" algn="just">
              <a:buFont typeface="+mj-lt"/>
              <a:buAutoNum type="arabicPeriod"/>
            </a:pPr>
            <a:r>
              <a:rPr lang="es-ES" sz="1800" b="1" dirty="0"/>
              <a:t>Carácter finito: </a:t>
            </a:r>
            <a:r>
              <a:rPr lang="es-ES" sz="1800" dirty="0"/>
              <a:t>Un algoritmo siempre debe terminar después de un número finito de pasos.</a:t>
            </a:r>
          </a:p>
          <a:p>
            <a:pPr marL="566928" indent="-457200" algn="just">
              <a:buFont typeface="+mj-lt"/>
              <a:buAutoNum type="arabicPeriod"/>
            </a:pPr>
            <a:endParaRPr lang="es-ES" sz="1800" dirty="0"/>
          </a:p>
          <a:p>
            <a:pPr marL="566928" indent="-457200" algn="just">
              <a:buFont typeface="+mj-lt"/>
              <a:buAutoNum type="arabicPeriod"/>
            </a:pPr>
            <a:r>
              <a:rPr lang="es-ES" sz="1800" b="1" dirty="0"/>
              <a:t>Precisión: </a:t>
            </a:r>
            <a:r>
              <a:rPr lang="es-ES" sz="1800" dirty="0"/>
              <a:t>Cada paso de un algoritmo debe estar precisamente definido; las operaciones a llevar a cabo deben ser especificadas de manera rigurosa y no ambigua.</a:t>
            </a:r>
          </a:p>
          <a:p>
            <a:pPr marL="566928" indent="-457200" algn="just">
              <a:buFont typeface="+mj-lt"/>
              <a:buAutoNum type="arabicPeriod"/>
            </a:pPr>
            <a:endParaRPr lang="es-ES" sz="1800" dirty="0"/>
          </a:p>
          <a:p>
            <a:pPr marL="566928" indent="-457200" algn="just">
              <a:buFont typeface="+mj-lt"/>
              <a:buAutoNum type="arabicPeriod"/>
            </a:pPr>
            <a:r>
              <a:rPr lang="es-ES" sz="1800" b="1" dirty="0"/>
              <a:t>Entrada: </a:t>
            </a:r>
            <a:r>
              <a:rPr lang="es-ES" sz="1800" dirty="0"/>
              <a:t>Un algoritmo tiene cero o más entradas: cantidades que le son dadas antes de que el algoritmo comience, o dinámicamente mientras el algoritmo corre. Estas entradas son tomadas de conjuntos específicos de objetos (tienen un universo definido).</a:t>
            </a:r>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7093396" y="3068960"/>
            <a:ext cx="1943100" cy="2352675"/>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14</a:t>
            </a:fld>
            <a:endParaRPr lang="es-MX"/>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406676" cy="642942"/>
          </a:xfrm>
        </p:spPr>
        <p:txBody>
          <a:bodyPr/>
          <a:lstStyle/>
          <a:p>
            <a:pPr algn="ctr"/>
            <a:r>
              <a:rPr lang="es-ES" sz="2800" b="1" dirty="0"/>
              <a:t>Requisitos que debe cumplir un algoritmo (Donald </a:t>
            </a:r>
            <a:r>
              <a:rPr lang="es-ES" sz="2800" b="1" dirty="0" err="1"/>
              <a:t>Knuth</a:t>
            </a:r>
            <a:r>
              <a:rPr lang="es-ES" sz="2800" b="1" dirty="0"/>
              <a:t>)</a:t>
            </a:r>
          </a:p>
        </p:txBody>
      </p:sp>
      <p:sp>
        <p:nvSpPr>
          <p:cNvPr id="3" name="2 Marcador de contenido"/>
          <p:cNvSpPr>
            <a:spLocks noGrp="1"/>
          </p:cNvSpPr>
          <p:nvPr>
            <p:ph idx="1"/>
          </p:nvPr>
        </p:nvSpPr>
        <p:spPr>
          <a:xfrm>
            <a:off x="179512" y="1412776"/>
            <a:ext cx="6779096" cy="5256584"/>
          </a:xfrm>
        </p:spPr>
        <p:txBody>
          <a:bodyPr>
            <a:noAutofit/>
          </a:bodyPr>
          <a:lstStyle/>
          <a:p>
            <a:pPr algn="just">
              <a:buNone/>
            </a:pPr>
            <a:endParaRPr lang="es-ES" sz="2000" b="1" dirty="0"/>
          </a:p>
          <a:p>
            <a:pPr marL="566928" indent="-457200" algn="just">
              <a:buFont typeface="+mj-lt"/>
              <a:buAutoNum type="arabicPeriod" startAt="4"/>
            </a:pPr>
            <a:r>
              <a:rPr lang="es-ES" sz="2000" b="1" dirty="0"/>
              <a:t>Salida: </a:t>
            </a:r>
            <a:r>
              <a:rPr lang="es-ES" sz="2000" dirty="0"/>
              <a:t>Un algoritmo tiene una o más salidas.</a:t>
            </a:r>
          </a:p>
          <a:p>
            <a:pPr marL="566928" indent="-457200" algn="just">
              <a:buFont typeface="+mj-lt"/>
              <a:buAutoNum type="arabicPeriod" startAt="4"/>
            </a:pPr>
            <a:endParaRPr lang="es-ES" sz="2000" dirty="0"/>
          </a:p>
          <a:p>
            <a:pPr marL="566928" indent="-457200" algn="just">
              <a:buFont typeface="+mj-lt"/>
              <a:buAutoNum type="arabicPeriod" startAt="4"/>
            </a:pPr>
            <a:r>
              <a:rPr lang="es-ES" sz="2000" b="1" dirty="0"/>
              <a:t>Eficacia:</a:t>
            </a:r>
            <a:r>
              <a:rPr lang="es-ES" sz="2000" dirty="0"/>
              <a:t> Se espera que un algoritmo sea eficaz, en el sentido de que todas las operaciones a realizar en un algoritmo deben ser suficientemente básicas como para que en principio puedan ser hechas de manera exacta y en un tiempo finito por un hombre usando lápiz y papel.</a:t>
            </a:r>
          </a:p>
          <a:p>
            <a:pPr marL="566928" indent="-457200" algn="just">
              <a:buFont typeface="+mj-lt"/>
              <a:buAutoNum type="arabicPeriod" startAt="4"/>
            </a:pPr>
            <a:endParaRPr lang="es-ES" sz="2000" dirty="0"/>
          </a:p>
          <a:p>
            <a:pPr marL="566928" indent="-457200" algn="just">
              <a:buFont typeface="+mj-lt"/>
              <a:buAutoNum type="arabicPeriod" startAt="4"/>
            </a:pPr>
            <a:r>
              <a:rPr lang="es-ES" sz="2000" b="1" dirty="0"/>
              <a:t>Eficiencia: </a:t>
            </a:r>
            <a:r>
              <a:rPr lang="es-MX" sz="2000" dirty="0"/>
              <a:t> consiste en logra llegar a sus objetivos planteados utilizando la menor cantidad de recursos posibles, es decir, minimizando el uso memoria, de pasos y de esfuerzo humano.</a:t>
            </a:r>
            <a:endParaRPr lang="es-ES" sz="2000" dirty="0"/>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7093396" y="2924944"/>
            <a:ext cx="1943100" cy="2352675"/>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15</a:t>
            </a:fld>
            <a:endParaRPr lang="es-MX"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Conclusión </a:t>
            </a:r>
            <a:r>
              <a:rPr lang="es-MX" sz="2400" b="1" dirty="0"/>
              <a:t>(</a:t>
            </a:r>
            <a:r>
              <a:rPr lang="es-ES" sz="2400" b="1" dirty="0"/>
              <a:t>Donald </a:t>
            </a:r>
            <a:r>
              <a:rPr lang="es-ES" sz="2400" b="1" dirty="0" err="1"/>
              <a:t>Knuth</a:t>
            </a:r>
            <a:r>
              <a:rPr lang="es-ES" sz="2400" b="1" dirty="0"/>
              <a:t>)</a:t>
            </a:r>
            <a:endParaRPr lang="es-ES" b="1" dirty="0"/>
          </a:p>
        </p:txBody>
      </p:sp>
      <p:sp>
        <p:nvSpPr>
          <p:cNvPr id="3" name="2 Marcador de contenido"/>
          <p:cNvSpPr>
            <a:spLocks noGrp="1"/>
          </p:cNvSpPr>
          <p:nvPr>
            <p:ph idx="1"/>
          </p:nvPr>
        </p:nvSpPr>
        <p:spPr>
          <a:xfrm>
            <a:off x="457200" y="1500174"/>
            <a:ext cx="5482952" cy="5097178"/>
          </a:xfrm>
        </p:spPr>
        <p:txBody>
          <a:bodyPr>
            <a:noAutofit/>
          </a:bodyPr>
          <a:lstStyle/>
          <a:p>
            <a:pPr algn="just">
              <a:buNone/>
            </a:pPr>
            <a:r>
              <a:rPr lang="es-ES" sz="2000" dirty="0"/>
              <a:t>Un algoritmo define </a:t>
            </a:r>
            <a:r>
              <a:rPr lang="es-ES" sz="2000" i="1" dirty="0"/>
              <a:t>una manera de resolver un problema, pero </a:t>
            </a:r>
            <a:r>
              <a:rPr lang="es-ES" sz="2000" i="1" u="sng" dirty="0">
                <a:solidFill>
                  <a:srgbClr val="FF0000"/>
                </a:solidFill>
              </a:rPr>
              <a:t>no </a:t>
            </a:r>
            <a:r>
              <a:rPr lang="es-ES" sz="2000" u="sng" dirty="0">
                <a:solidFill>
                  <a:srgbClr val="FF0000"/>
                </a:solidFill>
              </a:rPr>
              <a:t>necesariamente la única</a:t>
            </a:r>
            <a:r>
              <a:rPr lang="es-ES" sz="2000" dirty="0">
                <a:solidFill>
                  <a:srgbClr val="FF0000"/>
                </a:solidFill>
              </a:rPr>
              <a:t>.</a:t>
            </a:r>
          </a:p>
          <a:p>
            <a:pPr algn="just">
              <a:buNone/>
            </a:pPr>
            <a:endParaRPr lang="es-ES" sz="2000" dirty="0"/>
          </a:p>
          <a:p>
            <a:pPr algn="just">
              <a:buNone/>
            </a:pPr>
            <a:r>
              <a:rPr lang="es-ES" sz="2000" dirty="0"/>
              <a:t>Lo anterior significa que diferentes personas pueden idearse diferentes maneras para resolver un mismo problema. </a:t>
            </a:r>
          </a:p>
          <a:p>
            <a:pPr algn="just">
              <a:buNone/>
            </a:pPr>
            <a:endParaRPr lang="es-ES" sz="2000" dirty="0"/>
          </a:p>
          <a:p>
            <a:pPr algn="just">
              <a:buNone/>
            </a:pPr>
            <a:r>
              <a:rPr lang="es-ES" sz="2000" dirty="0"/>
              <a:t>En este caso puede ser que todas las soluciones sean válidas pero que algunas sean más eficientes que otras, entendiendo por eficiencia la cantidad de recursos (tiempo, espacio de memoria, etc.) necesarios para llevarlos a cabo.</a:t>
            </a:r>
          </a:p>
        </p:txBody>
      </p:sp>
      <p:pic>
        <p:nvPicPr>
          <p:cNvPr id="21506" name="Picture 2" descr="http://t2.gstatic.com/images?q=tbn:ANd9GcTD1b4-3dBq29g_JHSB0t68tGvWFUixdugWeepir8NastzdBDsJ8ep37T0C"/>
          <p:cNvPicPr>
            <a:picLocks noChangeAspect="1" noChangeArrowheads="1"/>
          </p:cNvPicPr>
          <p:nvPr/>
        </p:nvPicPr>
        <p:blipFill>
          <a:blip r:embed="rId2" cstate="print"/>
          <a:srcRect/>
          <a:stretch>
            <a:fillRect/>
          </a:stretch>
        </p:blipFill>
        <p:spPr bwMode="auto">
          <a:xfrm>
            <a:off x="6516216" y="4768552"/>
            <a:ext cx="2505075" cy="1828800"/>
          </a:xfrm>
          <a:prstGeom prst="rect">
            <a:avLst/>
          </a:prstGeom>
          <a:noFill/>
        </p:spPr>
      </p:pic>
      <p:sp>
        <p:nvSpPr>
          <p:cNvPr id="21508" name="AutoShape 4" descr="data:image/jpeg;base64,/9j/4AAQSkZJRgABAQAAAQABAAD/2wCEAAkGBxQQEBQUEBIUFBAPEBAUFBAVDw8QFBQXFBQWFxUVFRQYHCggGBslHBQUITEhJSkrLi8uFx8zODMsNygtLisBCgoKDg0OGhAPGDYkHiQvLCw3LC0sLCwtLTQrKy0tLCwtLCwsLCwxLS8rKy03LCwsNzcsLCwsLCwsNCwsLCwsLP/AABEIAMIBAwMBIgACEQEDEQH/xAAcAAACAgMBAQAAAAAAAAAAAAAAAQUHAwQGAgj/xABBEAABAwIDBAcFBgQFBQEAAAABAAIDBBEFEiEGMVFhBxMiQXGBkRQyYqGxQlJygsHRI1OSshUzQ3OiJGPC8PHi/8QAGgEBAQEBAQEBAAAAAAAAAAAAAAEFBAMCBv/EACkRAQACAQMBBwUBAQAAAAAAAAABAgMEERIxBSEiQVGx8BQjYaHhgRP/2gAMAwEAAhEDEQA/ALxSQhA0JJoBCSaAQhJA0kIQCaSaAQkgm3kgEKOmrSd2g+axsrnA6m44FcU6/Fy2/b1/422SyF4ikDgCNxXtdkTExvDyCEIVAhCEAhJNAISQgaEkIGhCSBoQhAISTQJCaECQhNAISTQCSE0CQhNAkITQJYK51oz5fVZ14njzNI4j/wCL4yxNqTEei1naYQkugB+8sJelLcaHeO5YSV+d2dycwd92u5H9FvrUwyAsj13u1P6Bbi39PWa4qxLivO9pCSE17PkISTQCSaEAkmhAJIQgaSaEAhCSATSTQJNCEAkmhAIQhAkJoQJCE0CTQhAkJoQROKxgOzEgXaeWoWnhzGvkGoIBvvB3LmOl33qe5+xPoTzj1tm/8SoDoqbbEt1rwS/Zt934B9Vx20cTk57/AOPWMu1dlzoQmux5BJNCASTQgEk0IBJNCASQmgEk0IBCEIBCSaBJoQgSE14kkDQS4gAbyTYBB6QoWp2ogYbAuf8Ahbp6myxwbWwONnB7eZaCPkSgnkLxBM17Q5jg5p3EG4WRAkJoQJCaECTQonaLGm0keYi73mzGcT3k8gvqlLXtFa9ZfF71pWbW6QyY3gcFYwNqGZg2+Uhz2FtxYkFpB/8Ai0dndj6Shdnp4z1uUtMr5HyvsSCRdx03DcuDxDHZpzeSR1vuglrR+ULQFe5hu17mniHuB9QVqx2Tfbvuyp7Wrv3U7l1IVf7L7aOztiqXZmvIDZTvaTuzcRzVgrOz4L4bcbNHBnpmryqSE0Lxe4Qhc9jG0zYiWRgPeNCT7oPDmUHQpLgJdqKgnR4HIMb+oWWl2xlaf4jWvHhkd6jT5K7Du0lo4Ti8dS28Z1HvMOjm+XDmt5QNJNCASTQgEk0IEmkmgSaSEGOpnbGxz3mzWAknwVcY1jb6h13GzAeyy+g5niea6rbyQto3W3GSMHwvf6gKspKhWBsyVKxe0rQfKvPWojrNmMfNPKA4/wAJ5AeO4X0zeIVngqhBMrswCUvpIHO3ugiJPG7Bqkq3nvABJNgBck6ALmq7amxIhaCB9t19fBq8bfYgYoo2DTrXOv4Mtp6kei4f23RB1zNrpGntNY4cNWn1XUYXiLKiMPjOm4g72ngVT8tVddT0cVhM8jPsuizebXAD+4oiw1WXSRUn2tre5kLSPFznX+g9FZirfpVoi2SKcDsub1bjwIJc2/jd3ouzs+0Vzxv+XH2hWbYZ2/DjnSrWklWN0y1nS6rdtdhVo2jIr3wWq6ylhkcdXQxucT+EEkqgYGukc1jBme9wa1o7yTYBXPtE72WiiiB0/hxk8Q1uvrYLK7RtExWPNq9nVmJtLcn2liabAOdbvAAHlcrawzGIqgkMJDgLljhY24jiq3dWBGDV5bWQFp1MrW+TuyfkVl7NVYW1GIdRTOc02c8hjTwLt59AVWTpl2fSQ4iGLh1pv/SbfquA6xEbfWrw+VaxkWtLOglaLEXQyB8Zs5p058QeIVr4biLZoGzDRrmkn4be8PIgqjevVhbMTO/weY8HSgeHZv8AUorNiOPySE5HFjO4DQ24k71EuxORpuJXg/jd+6jpKqwUfLWaoix9ltozO7qpiOssS19gM1t4I4rplTOBVxbVwEb+viHk5wafkSrnUUJIQgE0k0AhCEGjjeHipp5IibZ26Hg4G7T6gKkKwOje5kgLXsJa5p7iFfi5vavZCKu7V+rnAsJQLhw7g9vf470FOGVIyroqvo5rmuswRSN7nNly+ocBZQ2LbPT0r2smDMzhezZA+w+K25UZdnsMfW1DYmbibvd3MYCMzv25kK94IgxrWtFmsaGgcABYBcd0W0rI6Z9rdcZf4h77WGQeG/zuu1SRzG3+Funpc0YvJAc4aN5bueB5a+SqQ1XNfQS4razZvD7mSa8Uj7m0TrOeeOTUedgoKu9rVn9GmCuijdUSizpwAxpGoYNcx/FofADiq+fhcXW3jz9UCMrZHNcTb71gBrwVz4JizKmO7dHNAzR97T+o5qokVrYhQx1ETo5mh0bxYj6EHuPNbKhtpNoY6JgLu1I++SMG17d5PcF9Y62taIp1fOS1a1mb9FY7XbCzUYdLE7racak6CRg+IfaHMei5fDcNlqZWxQsLpHnQXAHMkncAutxraaeruHutGf8ATbo3z7z5qLpqgxuDmEtc03DgbEL9BiwZOHjnxfOr8/kz4+fgjuWLsZsMyiIlmcJKm2hAsyO+/Lfee7N9Fu7e0bpKMuYLuhcJLDeWgEO+Rv5KHwHbk3DKqxB064C1vxt/Uei63E8Xip2Z5HCxHZAsS7w/dYupx5aX+42tLkxXp9tSBruanuj6idU1rX2/hUxzvd3XscjfG+vgFi2h9nqpC+OBsQJJJYXAuv3uA7PoPNdNsdtDHTxtgexrGN3SNFt/e8d55rndDqtpcK9rpnxj3/eYeD27vXUeapuQlji14LXscWuad4INiCr3Y4EAgggi4INwRxCrrpSwxgdHMywleHB4H2g21nEcdbX8OCiuJfMtKWbVOnhlnJEMUkjmi5ayN7yBe17AXW1RbKV0xs2llbfvkYYQP67KjSjJc4NaCXOIDWjeSdAArywfAxDQNpnbzE4PPxPuXHyJ+QUJsVsK2jImqCJKgDsgXyR335b6udzXaE21O4d6gozFs0L3RvFnxuLSPD9O9RTp133SRLS1Fur1qW6da33cov2T979OK5DAsFilky1U74mG1nMYHX4guPu92tiqJDYGiNTXR2HYgIlee4Zfd9XW+aulRezuEU9LCG0oGR2pkzB5eeJd3qVUAkmhAk0IQJCaECQha+JVPVQySfy43u8wCQg5PbLa/qHGGAgP3Pk35T91vPmuEdIXOzPJLnHVxJJJPEneo3EZzI/U3LnaniSd6lHgXA5j5Kif2dxH2aZrvsOIa8fCTv8AEb1ZypETXd5hXbHuHgEkYq2pEUb3ndGxzvQKnamWWtqSc13Bskryb2DI2lxHIaADxCtDbCTLQzn4AP6nAfqq92PitT18x3iARA8pCc30b6IIupjs0kHWyndlq4sqoBf3yGO5hwt9beigKx/ZWbB5ss9O47hLET4B4uiLrVH7eYv19XKb9ljjG3wYbaeJufNXJjFZ1FPLIf8ATje7zA0HrZU1sTQ+1YlEH6tYXSu55Bcf8i1aGh2pFsk+Tg1vjtXHHmw+xvh7EotI0NzN7xmaHAHnYhaVe6w0U9tVNmrZz/3SP6QB+i5ytN1s1tvjiZ9IYs12yTEespSsoH04iz69dBHK13EPFyPEFSmDh1dNBA8lzWkA67omdoj00812eN4OKrDIi0fxIaeJ8Z8GNzN8wPWy5Ho+rRFXNBtaZjoweBNnD1Lbeazb3+o0879a/PZo0p9PqI9LfPdkxmlZFUTMY0Na2R2VoAAAOtgO4C6wYVRCRlXJa7qdtMW8g5z8/wAgD5LLtLNarnv/ADXKW6NYxIa1rtWvZTg+B64LIbCT2bx0RUN36ujlfGxt9TucB4DMuL2jxN0zyXuu4+gHADuCyNHVgtO8OdfxGh+gUDXXL9+iKdDUvgeJIXFj27nNNvI8RyVibObfNkIjqwGOOglGjD+IfZ8d3gq7Ea8Opyx/aFiQ1w8HNDmkeIIQfQAN93eq921xx73mGI9kPDAAfedcDXz0Ul0d4uZIHxvNzT2yn4CDYeRB+S5rZ2nNTiEQOojJmcfw6j/kWoICekkZI9kvvxvc11jcXabaFeHtI3ak2AHEncuh2oFq2f8A3B82tuoeJ38WP/dj/uCIl8NrajDpnMcdY3APiuSxwNjceIIIKtKlqGyMa9pu2RrXA8nC4XDdJNFlfHM3c8GN/iNWn0zegXQbCzZqCL4c7fR5UVPITQgSE0IEhCaBKK2rdainP/ad89FKrkukTEg2nMLT/ElIuODQb6+JA+aCp6cXmb+K/pqpKd/aHitOniyuue66zyG7m/iH1VAHWd4EK9ojdoPED6KinR6q5dm6vrqSF17nq2td+Joyu+YQc30i4qA32fdcNe4+Zyj5X9FyGB4gGQ1MI3TxXB4OjII9QT8l3G2uyDq5zZIpGxyNblcHAlrhe41GoIueK5nFNkf8Po3yPk6yaR7GXDcrWNJuQL6kktGqDmC4uaeRstxkIaxuZwBAv4XN1HU8vvDjqs1Hh9RVPLKeMyFoBNnMaAN1yXEIjrNrNqxUUbImXD326093Z7hxubFR3RdIGV1nb5Yntb4iziPRp9FzWPU8lLKYZuy9gad+hBGhae8fsV1XRlg7zKayRpbDAx5jJ0zuLSCW8QGl2vNbMxjppuMecfuWNWcl9Tynyn9QgsYmzVEx4zS/3lRc5TqZiXX+8bnz3pzhd8dNnD57rkpXOkwdnV3LzRssBvOVouB42IVUQvIc17NC1wc3kWm4+YVm9GFf1tEGH3qd7mflPab9SPJcNtbVWrJ7ixErh6Wt8rLO0VeObJSen9aGtnlhx2jr/GCtmdVVIsLPme95A8HOt4WCn+j2tDKt8QNvaYtD8UYLh8i9RmwBEmIxZtcrZSP6CPoSstND7Hibb6NhqSL/AAPuAf6XLg1WKMWSax0d+lzTlxxaerUqw5jnNk0e0kOHMb1FPNypjHH5p5jxlk/uKiLLndL01S+0NPemo5h9qF0LvGJxDfl9FC3XR1pzYPDxZWPA8C1x/UIFsJW9VJPc6GlktzN22A56rpOjqms+oed4ETBy0c4/+Poq+oZcj78iu36OKtz6ie3uCNhd+K5y/LOghNqpLVk/+4foFBxy3kbb77fqFuYxVdc98nfK9zgPxHQfRR4gMZN/fjefJzTu9Qgt3buEPoZL72OjcPHOB9CR5rU6Opv+mezvjlcbfC4Ag+ub0RtnMZsPbNFqy8Ujh8BHf4Fw9FzGw9c51dG1m4skzgd7Q2+vnZQWihNJAITQgEJIQNU3t7M9lbMHX1LS3m0tFrfTyVxqOxfA6erAFRE1+X3XG4cL8HDW3JBRdNMXPsTpYn5KQoiAA52pbewXd7UbI01PRyvp4Q2RmU58z3OtmAIFyq2DjlIG8G/qqJJ1eO4Lpuj7GXGq6kf5crXkt7gWi4d8rKvg9x0DTdWxsHsi6kJmqCDM9uVrGm4Y02Jue9xsOQ5oO0XKdI0o9lEf2nyNNuTbkn1sPNSWMbRRwEtHbkG8Xs1v4j+gVfY1i5mcXPN3HTkBwA7gg0sDoWyxVbT/AJzIo5IvCNxMgHlZTXR1UCKqc1+nXR5Wn4gbgeYuufwwF8mZpIDbgkaXuCCPQlbFYcliDYg3BG8EbiiLgnpWSWzsY7LuzMa63hfcsWKj/p5bfyZP7SsODV3X08Uh3yRtJ8bdr53WLaOsEVJM4/ynAcy4ZQPUq0iZtEQ+bzEVmZUJIs8rSAMwIJa11jwcAQfMEFeJo7Gx3aBdt0kYWGPhljHYkhazTdeMaHzaR/Sv0dsnG8U9d356tOVJt6bJHof92p4Zofo9afSJRR1E+eAgSNblkcb5XkbvMDS/7Lz0Z1FvaYQbPkja5pvY6ZmuI8MzStepwDEPdELT8Qlbb91j6m9seom0fO5r6alcmCIlpbEE01fCXEEyO6sgbu2Lb/GymMbeJ6iZ/GQtHgzsD+1YcE2Rqop2TS5C6J2ZsYJcLjdc6bt/ktTFmSwSESNy53Pc3gQTfTwvZc18k3tys6qY60jjVimpyouVtit724rTnmzFfD7acj7KVjrs1OyE6NY97/Fzu/0FlFTAEjkpXDcFkqopHwDO+AtzRDe5rgdW8SCN3NBhyN4qz9gKeFtHeBpBc53Wlzszi8ab+FrWHNVK+KQOymKQP3ZOrfm9LXVi4XI/D8NDJBapqC9wZ3sDtAXcCAB5+CDh6KLPVwR/ZNRE3y6wX+SlNvqLqayS3uzWlH5ve/5B3qsux9GP8Rhzbm53Dm4NNv8A3kpvpNjD5IAPfDH3/CSLfMOQTHR5OJcOY11jkMkbgdbjMSARwyuAUlhGzlNSPc+CIMfILF2Z7tL3ytzE5RcbhwHBcr0aVXVulgcf8y0jOZAs4emU+RXfqBoSQgEIQgaEkXQCLrytesro4ReR4by7z4DeUGntU8exT5txicB4u0HzIVKOFnjnou72qx72jst7MTTcA73Hif2XICLO8Acb+ioWHsAnjLvdEsZd4Bwv8rq8HScFTEsFiu42IxsyDqJDdzG3jdxaNMp8Pogg8e2erXTSGFrXRve5wJkDSMxvYg+KiHbHVrvfMbfzF30Ct8heS0KCm34i2mHVO0dHoe657z571igbNWG0EbnA/btZo/MVczqdh3tafFoKb8rQTbRoJ0HBVEVg7fZqWNkhDWwxgOcTYX7z63XI7V477SQ1l+pYbjuzn7xHDgFF4ttA6pdme7s/ZZfRo7rDjzUJUV3Nb+k0VcPjvO9vZgavW3zeCkbV93iptddDLi/tFBDC/WSnlcL/AANZZmv5rflXJPnudN5KnqaHIwDvtr4967eFclomfLvck3tjrMR5sVJUOppWyxmz4zccD3EHkRcK56KobNGyRvuyMa4eBF1Sla/RWfsHNfD4L9wkA8BI+yzO1aV2i0dWj2Ve281no6OyhdqcAFbEACGyxkmN5Fxra7XcjYegUwHL0CsVtKcqdl65jsvsz3cHMLHtPO4OnnZQha5t82huQRw5K/7qlNoGB9TKI9z55Mv5nnL9QqIp7SN4INgddNCLg+hBXd9Ex7VR+GL6uURt7CxtS1kf+lBDG63Frbetsqk+i6QNlmad742kc8rtf7ggsrOq/wAfn6yokPcHZRyDdPrc+a7WfNbRVdjQqIZX3hkLS9xD2xucCCb7wNN6QMlPL1dTA8b2zxehcAR6Ehbm1NXmrpQfsFrB4Bo/cqGwls087CInhsb2uLnMc0dk3A1GuqmMa2enlkMzCM7rZmkWBIFr3QYIHFrmvYbOYQQR3EKx8ExdtSy40kbbOzgeI4gqp5DUQaSQSDmGOcPUKU2LqpX1rCGPaxodncWOaC0j3bkam+XTkgtW6YKxNfdewVB6TXi6EAhIrw4oIfarGDTRDLo+RxAPAAXJ8dyrmsxfMSS4kneSSSfNWHtLg4rIshJaQczXAatK4mTo6k76nT/a/wD0ggRM6Z2VgufkOZKlqWlETeLjvP6DktbI2jc+K9yxxu4ixdwPhZatTiwKo2ayZe9l6vLWwEd8mXycC0/VQjZXzOyxMc88Ggn14Lqtktlp2zNmnAbkuWsvc3Itc200uURZIkXrMsMUZWYMUUXWKUEhZ8qMqCuMS6Oy95dFNka4k5Cy4F+4a7lgi6Nv5k7j+FrW/W6s7IlkXv8AU5dtuTw+mxb78VcVOxUUMbjG0ula0lpc4nUbuS42oxItNnXa4dxBB9FfBiCxuo2Hexp/KF7YNdfFEx13eOfQ0yzE9NlJYVhk1a8BjXBn2pC0gAcuJVu4RR9TEyMaNY0NA5BSbYQNwA8l6yryz6i2ae964NPXDHc8tC9hJaeL1XVQSvG9kbiPG2i53QgtpNoD2ooTpqHvG88Q3lzXDOYQ8OG9rg4eINwtqF91sOhuqiKqX9Y4ucbucSSTvJO9Z8MldBI2SM2cw3HA8QeRWOvgLe0O7f8AusNPUIq28GxZlSy7dHgdqMnUeHEc1IZFU1NU2ILSQ4biDYjzXX7P7Ulz2xTkEuIDZN2p3Bw58UHUdSOCfUjgsiFBj6ocExGFkCaDyGr0AmhAJJpIHZeSF6Qgxlq8Oius6EHPYtslT1Ls0rDmtbM1zmm3DRalNsDRsN+qzH43uePQmy6uyLINGmw2OMWYxrQO4AALZEQCy2TQYw1PKvaEHiyLL2hB4slZZErIPFkWXuyLIMdl5IWWyWVBgcFH4rHniew7nsc0+YUsWrFJDdBTZLoXlkgs4eh5jiFvx1Ysu9xfZ+OobZ7b8DuI5g9y4nEdiKmMnqHCRvcHHK713FUak1UFGsweZ93wNDmZiAM1nDlYrbZspXONjEGj7xe23yXf4BgZgiaw6kak8Sd5QVm6mqWe9BL5Mc7+263sBoaiaeO8UjGNe1znuY5mjTewv36K12Uo4LO2EDuUHqN91kBXlrV7AQMJpAL0gEIQgEk0kDQhCAQhCAQhCAQkhA0JIQNCEIBCEIBCEIBCEIBeShCBFJCECQhCBhNCEAvQSQg9IQhAIQhAIQh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21510" name="AutoShape 6" descr="data:image/jpeg;base64,/9j/4AAQSkZJRgABAQAAAQABAAD/2wCEAAkGBxQQEBQUEBIUFBAPEBAUFBAVDw8QFBQXFBQWFxUVFRQYHCggGBslHBQUITEhJSkrLi8uFx8zODMsNygtLisBCgoKDg0OGhAPGDYkHiQvLCw3LC0sLCwtLTQrKy0tLCwtLCwsLCwxLS8rKy03LCwsNzcsLCwsLCwsNCwsLCwsLP/AABEIAMIBAwMBIgACEQEDEQH/xAAcAAACAgMBAQAAAAAAAAAAAAAAAQUHAwQGAgj/xABBEAABAwIDBAcFBgQFBQEAAAABAAIDBBEFEiEGMVFhBxMiQXGBkRQyYqGxQlJygsHRI1OSshUzQ3OiJGPC8PHi/8QAGgEBAQEBAQEBAAAAAAAAAAAAAAEFBAMCBv/EACkRAQACAQMBBwUBAQAAAAAAAAABAgMEERIxBSEiQVGx8BQjYaHhgRP/2gAMAwEAAhEDEQA/ALxSQhA0JJoBCSaAQhJA0kIQCaSaAQkgm3kgEKOmrSd2g+axsrnA6m44FcU6/Fy2/b1/422SyF4ikDgCNxXtdkTExvDyCEIVAhCEAhJNAISQgaEkIGhCSBoQhAISTQJCaECQhNAISTQCSE0CQhNAkITQJYK51oz5fVZ14njzNI4j/wCL4yxNqTEei1naYQkugB+8sJelLcaHeO5YSV+d2dycwd92u5H9FvrUwyAsj13u1P6Bbi39PWa4qxLivO9pCSE17PkISTQCSaEAkmhAJIQgaSaEAhCSATSTQJNCEAkmhAIQhAkJoQJCE0CTQhAkJoQROKxgOzEgXaeWoWnhzGvkGoIBvvB3LmOl33qe5+xPoTzj1tm/8SoDoqbbEt1rwS/Zt934B9Vx20cTk57/AOPWMu1dlzoQmux5BJNCASTQgEk0IBJNCASQmgEk0IBCEIBCSaBJoQgSE14kkDQS4gAbyTYBB6QoWp2ogYbAuf8Ahbp6myxwbWwONnB7eZaCPkSgnkLxBM17Q5jg5p3EG4WRAkJoQJCaECTQonaLGm0keYi73mzGcT3k8gvqlLXtFa9ZfF71pWbW6QyY3gcFYwNqGZg2+Uhz2FtxYkFpB/8Ai0dndj6Shdnp4z1uUtMr5HyvsSCRdx03DcuDxDHZpzeSR1vuglrR+ULQFe5hu17mniHuB9QVqx2Tfbvuyp7Wrv3U7l1IVf7L7aOztiqXZmvIDZTvaTuzcRzVgrOz4L4bcbNHBnpmryqSE0Lxe4Qhc9jG0zYiWRgPeNCT7oPDmUHQpLgJdqKgnR4HIMb+oWWl2xlaf4jWvHhkd6jT5K7Du0lo4Ti8dS28Z1HvMOjm+XDmt5QNJNCASTQgEk0IEmkmgSaSEGOpnbGxz3mzWAknwVcY1jb6h13GzAeyy+g5niea6rbyQto3W3GSMHwvf6gKspKhWBsyVKxe0rQfKvPWojrNmMfNPKA4/wAJ5AeO4X0zeIVngqhBMrswCUvpIHO3ugiJPG7Bqkq3nvABJNgBck6ALmq7amxIhaCB9t19fBq8bfYgYoo2DTrXOv4Mtp6kei4f23RB1zNrpGntNY4cNWn1XUYXiLKiMPjOm4g72ngVT8tVddT0cVhM8jPsuizebXAD+4oiw1WXSRUn2tre5kLSPFznX+g9FZirfpVoi2SKcDsub1bjwIJc2/jd3ouzs+0Vzxv+XH2hWbYZ2/DjnSrWklWN0y1nS6rdtdhVo2jIr3wWq6ylhkcdXQxucT+EEkqgYGukc1jBme9wa1o7yTYBXPtE72WiiiB0/hxk8Q1uvrYLK7RtExWPNq9nVmJtLcn2liabAOdbvAAHlcrawzGIqgkMJDgLljhY24jiq3dWBGDV5bWQFp1MrW+TuyfkVl7NVYW1GIdRTOc02c8hjTwLt59AVWTpl2fSQ4iGLh1pv/SbfquA6xEbfWrw+VaxkWtLOglaLEXQyB8Zs5p058QeIVr4biLZoGzDRrmkn4be8PIgqjevVhbMTO/weY8HSgeHZv8AUorNiOPySE5HFjO4DQ24k71EuxORpuJXg/jd+6jpKqwUfLWaoix9ltozO7qpiOssS19gM1t4I4rplTOBVxbVwEb+viHk5wafkSrnUUJIQgE0k0AhCEGjjeHipp5IibZ26Hg4G7T6gKkKwOje5kgLXsJa5p7iFfi5vavZCKu7V+rnAsJQLhw7g9vf470FOGVIyroqvo5rmuswRSN7nNly+ocBZQ2LbPT0r2smDMzhezZA+w+K25UZdnsMfW1DYmbibvd3MYCMzv25kK94IgxrWtFmsaGgcABYBcd0W0rI6Z9rdcZf4h77WGQeG/zuu1SRzG3+Funpc0YvJAc4aN5bueB5a+SqQ1XNfQS4razZvD7mSa8Uj7m0TrOeeOTUedgoKu9rVn9GmCuijdUSizpwAxpGoYNcx/FofADiq+fhcXW3jz9UCMrZHNcTb71gBrwVz4JizKmO7dHNAzR97T+o5qokVrYhQx1ETo5mh0bxYj6EHuPNbKhtpNoY6JgLu1I++SMG17d5PcF9Y62taIp1fOS1a1mb9FY7XbCzUYdLE7racak6CRg+IfaHMei5fDcNlqZWxQsLpHnQXAHMkncAutxraaeruHutGf8ATbo3z7z5qLpqgxuDmEtc03DgbEL9BiwZOHjnxfOr8/kz4+fgjuWLsZsMyiIlmcJKm2hAsyO+/Lfee7N9Fu7e0bpKMuYLuhcJLDeWgEO+Rv5KHwHbk3DKqxB064C1vxt/Uei63E8Xip2Z5HCxHZAsS7w/dYupx5aX+42tLkxXp9tSBruanuj6idU1rX2/hUxzvd3XscjfG+vgFi2h9nqpC+OBsQJJJYXAuv3uA7PoPNdNsdtDHTxtgexrGN3SNFt/e8d55rndDqtpcK9rpnxj3/eYeD27vXUeapuQlji14LXscWuad4INiCr3Y4EAgggi4INwRxCrrpSwxgdHMywleHB4H2g21nEcdbX8OCiuJfMtKWbVOnhlnJEMUkjmi5ayN7yBe17AXW1RbKV0xs2llbfvkYYQP67KjSjJc4NaCXOIDWjeSdAArywfAxDQNpnbzE4PPxPuXHyJ+QUJsVsK2jImqCJKgDsgXyR335b6udzXaE21O4d6gozFs0L3RvFnxuLSPD9O9RTp133SRLS1Fur1qW6da33cov2T979OK5DAsFilky1U74mG1nMYHX4guPu92tiqJDYGiNTXR2HYgIlee4Zfd9XW+aulRezuEU9LCG0oGR2pkzB5eeJd3qVUAkmhAk0IQJCaECQha+JVPVQySfy43u8wCQg5PbLa/qHGGAgP3Pk35T91vPmuEdIXOzPJLnHVxJJJPEneo3EZzI/U3LnaniSd6lHgXA5j5Kif2dxH2aZrvsOIa8fCTv8AEb1ZypETXd5hXbHuHgEkYq2pEUb3ndGxzvQKnamWWtqSc13Bskryb2DI2lxHIaADxCtDbCTLQzn4AP6nAfqq92PitT18x3iARA8pCc30b6IIupjs0kHWyndlq4sqoBf3yGO5hwt9beigKx/ZWbB5ss9O47hLET4B4uiLrVH7eYv19XKb9ljjG3wYbaeJufNXJjFZ1FPLIf8ATje7zA0HrZU1sTQ+1YlEH6tYXSu55Bcf8i1aGh2pFsk+Tg1vjtXHHmw+xvh7EotI0NzN7xmaHAHnYhaVe6w0U9tVNmrZz/3SP6QB+i5ytN1s1tvjiZ9IYs12yTEespSsoH04iz69dBHK13EPFyPEFSmDh1dNBA8lzWkA67omdoj00812eN4OKrDIi0fxIaeJ8Z8GNzN8wPWy5Ho+rRFXNBtaZjoweBNnD1Lbeazb3+o0879a/PZo0p9PqI9LfPdkxmlZFUTMY0Na2R2VoAAAOtgO4C6wYVRCRlXJa7qdtMW8g5z8/wAgD5LLtLNarnv/ADXKW6NYxIa1rtWvZTg+B64LIbCT2bx0RUN36ujlfGxt9TucB4DMuL2jxN0zyXuu4+gHADuCyNHVgtO8OdfxGh+gUDXXL9+iKdDUvgeJIXFj27nNNvI8RyVibObfNkIjqwGOOglGjD+IfZ8d3gq7Ea8Opyx/aFiQ1w8HNDmkeIIQfQAN93eq921xx73mGI9kPDAAfedcDXz0Ul0d4uZIHxvNzT2yn4CDYeRB+S5rZ2nNTiEQOojJmcfw6j/kWoICekkZI9kvvxvc11jcXabaFeHtI3ak2AHEncuh2oFq2f8A3B82tuoeJ38WP/dj/uCIl8NrajDpnMcdY3APiuSxwNjceIIIKtKlqGyMa9pu2RrXA8nC4XDdJNFlfHM3c8GN/iNWn0zegXQbCzZqCL4c7fR5UVPITQgSE0IEhCaBKK2rdainP/ad89FKrkukTEg2nMLT/ElIuODQb6+JA+aCp6cXmb+K/pqpKd/aHitOniyuue66zyG7m/iH1VAHWd4EK9ojdoPED6KinR6q5dm6vrqSF17nq2td+Joyu+YQc30i4qA32fdcNe4+Zyj5X9FyGB4gGQ1MI3TxXB4OjII9QT8l3G2uyDq5zZIpGxyNblcHAlrhe41GoIueK5nFNkf8Po3yPk6yaR7GXDcrWNJuQL6kktGqDmC4uaeRstxkIaxuZwBAv4XN1HU8vvDjqs1Hh9RVPLKeMyFoBNnMaAN1yXEIjrNrNqxUUbImXD326093Z7hxubFR3RdIGV1nb5Yntb4iziPRp9FzWPU8lLKYZuy9gad+hBGhae8fsV1XRlg7zKayRpbDAx5jJ0zuLSCW8QGl2vNbMxjppuMecfuWNWcl9Tynyn9QgsYmzVEx4zS/3lRc5TqZiXX+8bnz3pzhd8dNnD57rkpXOkwdnV3LzRssBvOVouB42IVUQvIc17NC1wc3kWm4+YVm9GFf1tEGH3qd7mflPab9SPJcNtbVWrJ7ixErh6Wt8rLO0VeObJSen9aGtnlhx2jr/GCtmdVVIsLPme95A8HOt4WCn+j2tDKt8QNvaYtD8UYLh8i9RmwBEmIxZtcrZSP6CPoSstND7Hibb6NhqSL/AAPuAf6XLg1WKMWSax0d+lzTlxxaerUqw5jnNk0e0kOHMb1FPNypjHH5p5jxlk/uKiLLndL01S+0NPemo5h9qF0LvGJxDfl9FC3XR1pzYPDxZWPA8C1x/UIFsJW9VJPc6GlktzN22A56rpOjqms+oed4ETBy0c4/+Poq+oZcj78iu36OKtz6ie3uCNhd+K5y/LOghNqpLVk/+4foFBxy3kbb77fqFuYxVdc98nfK9zgPxHQfRR4gMZN/fjefJzTu9Qgt3buEPoZL72OjcPHOB9CR5rU6Opv+mezvjlcbfC4Ag+ub0RtnMZsPbNFqy8Ujh8BHf4Fw9FzGw9c51dG1m4skzgd7Q2+vnZQWihNJAITQgEJIQNU3t7M9lbMHX1LS3m0tFrfTyVxqOxfA6erAFRE1+X3XG4cL8HDW3JBRdNMXPsTpYn5KQoiAA52pbewXd7UbI01PRyvp4Q2RmU58z3OtmAIFyq2DjlIG8G/qqJJ1eO4Lpuj7GXGq6kf5crXkt7gWi4d8rKvg9x0DTdWxsHsi6kJmqCDM9uVrGm4Y02Jue9xsOQ5oO0XKdI0o9lEf2nyNNuTbkn1sPNSWMbRRwEtHbkG8Xs1v4j+gVfY1i5mcXPN3HTkBwA7gg0sDoWyxVbT/AJzIo5IvCNxMgHlZTXR1UCKqc1+nXR5Wn4gbgeYuufwwF8mZpIDbgkaXuCCPQlbFYcliDYg3BG8EbiiLgnpWSWzsY7LuzMa63hfcsWKj/p5bfyZP7SsODV3X08Uh3yRtJ8bdr53WLaOsEVJM4/ynAcy4ZQPUq0iZtEQ+bzEVmZUJIs8rSAMwIJa11jwcAQfMEFeJo7Gx3aBdt0kYWGPhljHYkhazTdeMaHzaR/Sv0dsnG8U9d356tOVJt6bJHof92p4Zofo9afSJRR1E+eAgSNblkcb5XkbvMDS/7Lz0Z1FvaYQbPkja5pvY6ZmuI8MzStepwDEPdELT8Qlbb91j6m9seom0fO5r6alcmCIlpbEE01fCXEEyO6sgbu2Lb/GymMbeJ6iZ/GQtHgzsD+1YcE2Rqop2TS5C6J2ZsYJcLjdc6bt/ktTFmSwSESNy53Pc3gQTfTwvZc18k3tys6qY60jjVimpyouVtit724rTnmzFfD7acj7KVjrs1OyE6NY97/Fzu/0FlFTAEjkpXDcFkqopHwDO+AtzRDe5rgdW8SCN3NBhyN4qz9gKeFtHeBpBc53Wlzszi8ab+FrWHNVK+KQOymKQP3ZOrfm9LXVi4XI/D8NDJBapqC9wZ3sDtAXcCAB5+CDh6KLPVwR/ZNRE3y6wX+SlNvqLqayS3uzWlH5ve/5B3qsux9GP8Rhzbm53Dm4NNv8A3kpvpNjD5IAPfDH3/CSLfMOQTHR5OJcOY11jkMkbgdbjMSARwyuAUlhGzlNSPc+CIMfILF2Z7tL3ytzE5RcbhwHBcr0aVXVulgcf8y0jOZAs4emU+RXfqBoSQgEIQgaEkXQCLrytesro4ReR4by7z4DeUGntU8exT5txicB4u0HzIVKOFnjnou72qx72jst7MTTcA73Hif2XICLO8Acb+ioWHsAnjLvdEsZd4Bwv8rq8HScFTEsFiu42IxsyDqJDdzG3jdxaNMp8Pogg8e2erXTSGFrXRve5wJkDSMxvYg+KiHbHVrvfMbfzF30Ct8heS0KCm34i2mHVO0dHoe657z571igbNWG0EbnA/btZo/MVczqdh3tafFoKb8rQTbRoJ0HBVEVg7fZqWNkhDWwxgOcTYX7z63XI7V477SQ1l+pYbjuzn7xHDgFF4ttA6pdme7s/ZZfRo7rDjzUJUV3Nb+k0VcPjvO9vZgavW3zeCkbV93iptddDLi/tFBDC/WSnlcL/AANZZmv5rflXJPnudN5KnqaHIwDvtr4967eFclomfLvck3tjrMR5sVJUOppWyxmz4zccD3EHkRcK56KobNGyRvuyMa4eBF1Sla/RWfsHNfD4L9wkA8BI+yzO1aV2i0dWj2Ve281no6OyhdqcAFbEACGyxkmN5Fxra7XcjYegUwHL0CsVtKcqdl65jsvsz3cHMLHtPO4OnnZQha5t82huQRw5K/7qlNoGB9TKI9z55Mv5nnL9QqIp7SN4INgddNCLg+hBXd9Ex7VR+GL6uURt7CxtS1kf+lBDG63Frbetsqk+i6QNlmad742kc8rtf7ggsrOq/wAfn6yokPcHZRyDdPrc+a7WfNbRVdjQqIZX3hkLS9xD2xucCCb7wNN6QMlPL1dTA8b2zxehcAR6Ehbm1NXmrpQfsFrB4Bo/cqGwls087CInhsb2uLnMc0dk3A1GuqmMa2enlkMzCM7rZmkWBIFr3QYIHFrmvYbOYQQR3EKx8ExdtSy40kbbOzgeI4gqp5DUQaSQSDmGOcPUKU2LqpX1rCGPaxodncWOaC0j3bkam+XTkgtW6YKxNfdewVB6TXi6EAhIrw4oIfarGDTRDLo+RxAPAAXJ8dyrmsxfMSS4kneSSSfNWHtLg4rIshJaQczXAatK4mTo6k76nT/a/wD0ggRM6Z2VgufkOZKlqWlETeLjvP6DktbI2jc+K9yxxu4ixdwPhZatTiwKo2ayZe9l6vLWwEd8mXycC0/VQjZXzOyxMc88Ggn14Lqtktlp2zNmnAbkuWsvc3Itc200uURZIkXrMsMUZWYMUUXWKUEhZ8qMqCuMS6Oy95dFNka4k5Cy4F+4a7lgi6Nv5k7j+FrW/W6s7IlkXv8AU5dtuTw+mxb78VcVOxUUMbjG0ula0lpc4nUbuS42oxItNnXa4dxBB9FfBiCxuo2Hexp/KF7YNdfFEx13eOfQ0yzE9NlJYVhk1a8BjXBn2pC0gAcuJVu4RR9TEyMaNY0NA5BSbYQNwA8l6yryz6i2ae964NPXDHc8tC9hJaeL1XVQSvG9kbiPG2i53QgtpNoD2ooTpqHvG88Q3lzXDOYQ8OG9rg4eINwtqF91sOhuqiKqX9Y4ucbucSSTvJO9Z8MldBI2SM2cw3HA8QeRWOvgLe0O7f8AusNPUIq28GxZlSy7dHgdqMnUeHEc1IZFU1NU2ILSQ4biDYjzXX7P7Ulz2xTkEuIDZN2p3Bw58UHUdSOCfUjgsiFBj6ocExGFkCaDyGr0AmhAJJpIHZeSF6Qgxlq8Oius6EHPYtslT1Ls0rDmtbM1zmm3DRalNsDRsN+qzH43uePQmy6uyLINGmw2OMWYxrQO4AALZEQCy2TQYw1PKvaEHiyLL2hB4slZZErIPFkWXuyLIMdl5IWWyWVBgcFH4rHniew7nsc0+YUsWrFJDdBTZLoXlkgs4eh5jiFvx1Ysu9xfZ+OobZ7b8DuI5g9y4nEdiKmMnqHCRvcHHK713FUak1UFGsweZ93wNDmZiAM1nDlYrbZspXONjEGj7xe23yXf4BgZgiaw6kak8Sd5QVm6mqWe9BL5Mc7+263sBoaiaeO8UjGNe1znuY5mjTewv36K12Uo4LO2EDuUHqN91kBXlrV7AQMJpAL0gEIQgEk0kDQhCAQhCAQhCAQkhA0JIQNCEIBCEIBCEIBCEIBeShCBFJCECQhCBhNCEAvQSQg9IQhAIQhAIQh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1512" name="Picture 8" descr="http://us.cdn4.123rf.com/168nwm/limbi007/limbi0071106/limbi007110600025/9818210-orange-dibujos-animados-con-un-simbolo-abstracto-de-idea-aislado-en-blanco.jpg"/>
          <p:cNvPicPr>
            <a:picLocks noChangeAspect="1" noChangeArrowheads="1"/>
          </p:cNvPicPr>
          <p:nvPr/>
        </p:nvPicPr>
        <p:blipFill>
          <a:blip r:embed="rId3" cstate="print"/>
          <a:srcRect/>
          <a:stretch>
            <a:fillRect/>
          </a:stretch>
        </p:blipFill>
        <p:spPr bwMode="auto">
          <a:xfrm>
            <a:off x="6500192" y="1756792"/>
            <a:ext cx="1888232" cy="1888232"/>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16</a:t>
            </a:fld>
            <a:endParaRPr lang="es-MX"/>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sz="6000" dirty="0"/>
              <a:t>Algoritmo</a:t>
            </a:r>
            <a:endParaRPr lang="es-ES" sz="6000" dirty="0"/>
          </a:p>
        </p:txBody>
      </p:sp>
      <p:sp>
        <p:nvSpPr>
          <p:cNvPr id="5" name="4 Marcador de texto"/>
          <p:cNvSpPr>
            <a:spLocks noGrp="1"/>
          </p:cNvSpPr>
          <p:nvPr>
            <p:ph type="body" idx="1"/>
          </p:nvPr>
        </p:nvSpPr>
        <p:spPr/>
        <p:txBody>
          <a:bodyPr>
            <a:normAutofit/>
          </a:bodyPr>
          <a:lstStyle/>
          <a:p>
            <a:pPr algn="ctr"/>
            <a:endParaRPr lang="es-MX" sz="2800" b="1" dirty="0"/>
          </a:p>
          <a:p>
            <a:pPr algn="ctr"/>
            <a:r>
              <a:rPr lang="es-MX" sz="2800" b="1" dirty="0">
                <a:effectLst>
                  <a:outerShdw blurRad="38100" dist="38100" dir="2700000" algn="tl">
                    <a:srgbClr val="000000">
                      <a:alpha val="43137"/>
                    </a:srgbClr>
                  </a:outerShdw>
                </a:effectLst>
              </a:rPr>
              <a:t>Ejemplos</a:t>
            </a:r>
            <a:endParaRPr lang="es-ES" sz="2800" b="1" dirty="0">
              <a:effectLst>
                <a:outerShdw blurRad="38100" dist="38100" dir="2700000" algn="tl">
                  <a:srgbClr val="000000">
                    <a:alpha val="43137"/>
                  </a:srgbClr>
                </a:outerShdw>
              </a:effectLst>
            </a:endParaRPr>
          </a:p>
        </p:txBody>
      </p:sp>
      <p:pic>
        <p:nvPicPr>
          <p:cNvPr id="20482" name="Picture 2" descr="http://1.bp.blogspot.com/-vwTipXHGe4A/UF1jqCQ1-fI/AAAAAAAAAJ0/qwCEzNR0J_A/s1600/GP.gif"/>
          <p:cNvPicPr>
            <a:picLocks noChangeAspect="1" noChangeArrowheads="1"/>
          </p:cNvPicPr>
          <p:nvPr/>
        </p:nvPicPr>
        <p:blipFill>
          <a:blip r:embed="rId2" cstate="print"/>
          <a:srcRect/>
          <a:stretch>
            <a:fillRect/>
          </a:stretch>
        </p:blipFill>
        <p:spPr bwMode="auto">
          <a:xfrm>
            <a:off x="5544616" y="1082470"/>
            <a:ext cx="3419872" cy="5226850"/>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17</a:t>
            </a:fld>
            <a:endParaRPr lang="es-MX"/>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Actividad #1 (Para el Alumno)</a:t>
            </a:r>
            <a:endParaRPr lang="es-ES" b="1" dirty="0"/>
          </a:p>
        </p:txBody>
      </p:sp>
      <p:sp>
        <p:nvSpPr>
          <p:cNvPr id="3" name="2 Marcador de contenido"/>
          <p:cNvSpPr>
            <a:spLocks noGrp="1"/>
          </p:cNvSpPr>
          <p:nvPr>
            <p:ph idx="1"/>
          </p:nvPr>
        </p:nvSpPr>
        <p:spPr>
          <a:xfrm>
            <a:off x="457200" y="1484784"/>
            <a:ext cx="8229600" cy="4769130"/>
          </a:xfrm>
        </p:spPr>
        <p:txBody>
          <a:bodyPr>
            <a:normAutofit fontScale="92500" lnSpcReduction="10000"/>
          </a:bodyPr>
          <a:lstStyle/>
          <a:p>
            <a:pPr>
              <a:buNone/>
            </a:pPr>
            <a:r>
              <a:rPr lang="es-MX" sz="2400" b="1" dirty="0"/>
              <a:t>Tiempo: 5 min.</a:t>
            </a:r>
          </a:p>
          <a:p>
            <a:pPr>
              <a:buNone/>
            </a:pPr>
            <a:endParaRPr lang="es-MX" sz="2400" b="1" dirty="0"/>
          </a:p>
          <a:p>
            <a:pPr>
              <a:buNone/>
            </a:pPr>
            <a:endParaRPr lang="es-MX" sz="2400" b="1" dirty="0"/>
          </a:p>
          <a:p>
            <a:pPr>
              <a:buNone/>
            </a:pPr>
            <a:r>
              <a:rPr lang="es-MX" sz="2400" b="1" dirty="0"/>
              <a:t>Objetivo:</a:t>
            </a:r>
            <a:r>
              <a:rPr lang="es-MX" sz="2400" dirty="0"/>
              <a:t> Preparar una jarra de limonada.</a:t>
            </a:r>
          </a:p>
          <a:p>
            <a:endParaRPr lang="es-MX" sz="2400" dirty="0"/>
          </a:p>
          <a:p>
            <a:pPr>
              <a:buNone/>
            </a:pPr>
            <a:r>
              <a:rPr lang="es-MX" sz="2400" dirty="0"/>
              <a:t>INICIO</a:t>
            </a:r>
          </a:p>
          <a:p>
            <a:pPr>
              <a:buNone/>
            </a:pPr>
            <a:endParaRPr lang="es-MX" sz="2400" dirty="0"/>
          </a:p>
          <a:p>
            <a:pPr>
              <a:buNone/>
            </a:pPr>
            <a:endParaRPr lang="es-MX" sz="2400" dirty="0"/>
          </a:p>
          <a:p>
            <a:pPr>
              <a:buNone/>
            </a:pPr>
            <a:endParaRPr lang="es-MX" sz="2400" dirty="0"/>
          </a:p>
          <a:p>
            <a:pPr>
              <a:buNone/>
            </a:pPr>
            <a:endParaRPr lang="es-ES" sz="2400" dirty="0"/>
          </a:p>
          <a:p>
            <a:pPr marL="916686" lvl="1" indent="-514350">
              <a:buNone/>
            </a:pPr>
            <a:endParaRPr lang="es-ES" sz="2400" dirty="0"/>
          </a:p>
          <a:p>
            <a:pPr marL="624078" indent="-514350">
              <a:buNone/>
            </a:pPr>
            <a:endParaRPr lang="es-MX" sz="2400" dirty="0"/>
          </a:p>
          <a:p>
            <a:pPr marL="624078" indent="-514350">
              <a:buNone/>
            </a:pPr>
            <a:r>
              <a:rPr lang="es-MX" sz="2400" dirty="0"/>
              <a:t>FIN</a:t>
            </a:r>
            <a:endParaRPr lang="es-ES" dirty="0"/>
          </a:p>
        </p:txBody>
      </p:sp>
      <p:sp>
        <p:nvSpPr>
          <p:cNvPr id="9218" name="AutoShape 2"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9220" name="AutoShape 4"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9222" name="Picture 6" descr="http://1.bp.blogspot.com/_7_IqjEn9AJI/SoIMzjSmJlI/AAAAAAAAADk/5ogBAO0hoFo/s400/limonada.jpg"/>
          <p:cNvPicPr>
            <a:picLocks noChangeAspect="1" noChangeArrowheads="1"/>
          </p:cNvPicPr>
          <p:nvPr/>
        </p:nvPicPr>
        <p:blipFill>
          <a:blip r:embed="rId2" cstate="print"/>
          <a:srcRect/>
          <a:stretch>
            <a:fillRect/>
          </a:stretch>
        </p:blipFill>
        <p:spPr bwMode="auto">
          <a:xfrm>
            <a:off x="7102896" y="4689874"/>
            <a:ext cx="1933600" cy="1973061"/>
          </a:xfrm>
          <a:prstGeom prst="rect">
            <a:avLst/>
          </a:prstGeom>
          <a:ln>
            <a:noFill/>
          </a:ln>
          <a:effectLst>
            <a:softEdge rad="112500"/>
          </a:effectLst>
        </p:spPr>
      </p:pic>
      <p:sp>
        <p:nvSpPr>
          <p:cNvPr id="19460" name="AutoShape 4" descr="data:image/jpeg;base64,/9j/4AAQSkZJRgABAQAAAQABAAD/2wCEAAkGBhASERMSEBQWExUQGBwVFRgQGRgfFBYVIRIXGhgVFBcbJykkGBojJRcWHy8gJCcrLS4tFiI9ODwqOTI3LCsBCQoKBQUFDQUFDSkYEhgpKSkpKSkpKSkpKSkpKSkpKSkpKSkpKSkpKSkpKSkpKSkpKSkpKSkpKSkpKSkpKSkpKf/AABEIALMAgwMBIgACEQEDEQH/xAAbAAEAAgMBAQAAAAAAAAAAAAAABQYDBAcBAv/EAD0QAAIBAwMCBAQDBAgHAQAAAAECAwAEEQUSIRMxBgciQRQyUWEjQnEVVIGRM1JTYpKTodIXJCU0coKiFv/EABQBAQAAAAAAAAAAAAAAAAAAAAD/xAAUEQEAAAAAAAAAAAAAAAAAAAAA/9oADAMBAAIRAxEAPwDuNKUoFKUoFKUoPiaZUVnchVQFmZiAqqBklieAB3zWrp2tW1xu+Hmim2Y3dF0fbnON20nGcHv9DVK0DQv2nNcXl+XkjjuJIbe2Z82wSKTaJHiAAZ9yyfNngjvxU5qfgC0Zd1qq2VwgPSntERXQkc7lXAkU4wVb2zjB5oLNSuZaP4r1u+ZraCOG3e0bo3dzMrlTIHxm2iOM5Vd2G/tB8owT7qFlq13dJpl4T8LtMs1zaKyC4iwFFvJyRExIfcFJJBGAByQvs2v2iSiF54VlJAEbSIJCWxtAQnOTkY45zW/VWHldo+zZ8FDg5PY7udv5s5Hyj3+v1Oa9Dfaybo6WiSJDE5zfuNz/AAuwFUDMNrT8hd+SeMlSQSQ6VmlUyHyl004Nysl4+0L1L2V3fALHAOQFGWJwOK+NAvzZ6k+lNJJMksPxcDTszyIC7I8LOc7lym8E4I3Ec8Ggu1KUoFKUoFKUoFKUoFQXifxMbXpRxRNcXF0xWGJTtDBdvUd5MEIihgSSPcfwna55q2oTX+owjTAFbTHdLi5nGbcB9gkt0UcyyEIpJBXbjGRnICd8AafdQ20iXcSxO1xNKAkgcbZJTIOQB2Llf/XPGcCzUqsa95kadaTC3lkZpyVURQo7yZYZXhRznIxj6igs9Kp8HmFJIziLTNQYIR6niSMNnPKiVlJ7H2qxaPqTzx73gltyCRsuNm725GxmBBz9fY0G9StR9VgEy25kQTOhkWPI3lAcFtv0zx/A/Q426BXKrf8Aab6tNqfwDvFChtYlaRY5ukrkvIkbD8TcS5UEjORz711Wo3xELr4Wb4LZ8RtPS6vybvv98ZxnjOM8UGbSNVjuYVmiJKvnG4YYEEgqynlWBBBB5BFblUXyuujDD+zbhHiu7UGSQSEsJVeQt8RHJ2ZWYkH6HIq9UClKUClKUClKUGjrrzC2nNsMzCJzEODmXptsGDwfVjvVf8qE/wCk2je8iGRySSWdpGLMSe5J5NW6qPp16ukyw2DozQ3crCzaM7mTc25oZIydwRN3DrldpG7aRlgtOr65b2qq9zIIkdggZ87Nx7Bm7KPu2BVC8HaCuoWd7KJ5IhfXskqTWTFJjEjdNFZ2Gdp2s2OwD+3Iq/61pMd1by28vyTo0bYxkAqRuXII3DuMjuBWHw3oEVlbR2sOSkIwC23ceSSW2gAnnvigpHgzw1I2pXc/xNz0LGX4eOF7iZw0ghRmkkLnlfxBheef05nNf8RaoJGhsNPLkZ/GupEWDgjBVVJZwfV3K4471OaVoMdvJcyRs5+Lk6zqxyivsVSUHtnaM9/5cVJUHMtT0uGDXdMuGRlnv0mEo3B1V1gi2qpYelVBcblAJ/nWO28Y3R1IQz6pYxgyogt7WN5WYmRR0TKwG1j8pbPBPYdhY/EHgWS6voLw3ckXwmOgkKJ6chuqWL7tzP6B2ACpjBzkWC30O1jcyRwRI7HcWSNAxOTyWAyTyefvQUrxF5hXtrvtTbB72SQLZCNXMFxGzE7skgqYwCrjPBKn5TxctAs54rdEuZjPLyZJCAAWJJIUDGFGcD7AVBX/AJZ2k7Ty3DzSzTkFJmYCW2CnMa2pUARBTz2yT3zUnrljKLCWNLpopEiOLmQopDKNweUhdoXj1EKOCcYPNBBXt7G/iG2jRcvb2krSuoBwHdOmjsOQRtZgG/tRjvV4ql+V2jwraJegM1xfqJZ5ZSGkZj+XcAoCj6Afrk81dKBSlKBSlKBSlKBVE8WbLbVrC+nd1hMcts7MfwInYqYi39QuSwLHj8Nc4xV7rV1LTIbiNop41ljfgrIAQf59j9+9BmnnVFZ3YKqAszMQFVQMksTwABzk17FKrKGQhlYAqVIIIIyCCO4P1qnah5YRzp0Zb2+aAkEwtKpQgNnYzFS5X9WzX1p0ep6eghMY1C3iXbE0RVLtUHCrIjkJLgEAMpXhCSCTiguVK5lq+vaxqiG20+0m09XXMlxfZRwu51KRooJDHb8w5APYZDGVh8bz2sAiu7S8nuYAEc2tvI8UpGB1I5flIYYbkgjkEA8UF1E6ligYblAYrkbgpLBSR3AO1gD77T9Kx3t4kMbyyttSJWd2OfSqqWY8fQAmubfsPW5L0asqxRSL+AtnK2N9pnd65lJAlLM55GAQO/apXX9S1O8t5LOLT3ha5RoZJbmWLoRqy7HZNhLSYBOOFz3/ALtBt6l5kwq9pHaRteveKZOnbsnUji6YcO6k4XO5RhivvycYOn4hutR1GE2UVpNZrc+iae6MRVIfzhFjdi7sPTjgeo8juJjwr5f2NgEMEKCVUCNLg734G48k4yRnAqyUGGztVijSNPljUIuTk7QABknvwKzUpQKUpQKUpQKUpQKUpQKUrFbXSSDdGyuASpKEEbgSGXI9wQQR7EUGWqR4s1W5k1C306Kf4JJo+sZguZZiJMNb25YbVcKNxPJw44/rXetPVNIt7lOncRJKh9pVBA4IyM9jgnkc80Fdt/LiJRk3d+8mS3Va5k3BiSQdgxHx9CmOOQa+fCuu3C3k+m3TrO9ugmjnTaGaFm2hLhB8so+o4YEHA/NVNdufDNtIkK3ElsUkxJHp0syoSVwTP0+MLgZIO4Yx9qt3l2NHELrpBjKKwEmzdvLbfSZC/qPGcE8fNj3oLbSlKBSlKBSlKBSlKBSlKBWOedUVndgqoCzMxAVVAySxPAAHOTWSuVa/4ra6sL62gZ5by5mmgSG3G9o4lnEOZNoxDGyj5nxnqH9aCU8W+MbmPRZr0EQvcY+F2Kd6RuwEZfJPrK5bIA27gMZGTb/DmlC2tILcY/BjVDsztLBQGIz7E5P8aoEPhPWL+xjtbpodPjhEXS6YeS6DRKm1mYOqLkgnjkYH61sa7fajp5hNxq9tmdikaXVoqRMcc9R433IoyPV2BxkjNB0mvDVO0/x68ap+1IRaiTaI54n6lnJuVeesB+FkngPxjsxwSM/mPc36WqmwLKTIqzNDGZJkhY7XeGMfMy5B/h7d6CO0TTtT05Ht4LWK7QyyS9eS4EUkhdy2ZUEZ9YyFJzztHYcD507QdSm1NL64ht7NYl2MIJHkmuEKEdOVhtVlDYYErkYAGaeXfjCa6mlhEhu7aOMNHdGF423kjME3Gx5FV0JK7e3bni/UClKUClKUClKUClKUClKUFd8VajKxWytJBHc3IJ3jk28IPrnZf/hQcZZu/BIktD0KK0i6UQPJLuzYLySMcvLIRjc7HknH6YGBUR4HUSrPfFt/x0haM+r026EpDGCcen55MYGDMe/c/Ws+Y+l2sphuLqNJF+ZRuYr9m2A7T9jzQWWuVeed5cr8GtskbmIT3TCRA/EcaIfQ2VYATuTkHG3PGK6lDMrqHQhlYBlZSCpBGQQR3B+tULTZUufEVzIibhYWiW7OcemZpnfC+/Klh2/KftkPjym8Ww3tn8JJCsMkEYDxbcRyRMDiSND3RucjkAt9CK2bKNtIukgLM1heNsgBUt8LcMw2wlvaJ8nbnODxx3PnjqwaG/0zUIsZWZbOYdi8UzhUy3PCMS23HO48irD4x8OrfWU9swGZUIQtnCyYzG/HPDYPHtmgmRXtQPgbU5J7GB5jmUAxzY9pUYpID98qckcZzip6gUpSgUpSgUpSgUpSgV43avaUEF4SjLaZaKGKE2sQDLjKn4dPUAwIyO/IIqk+EfBtpDqlwbuUSXSIFjWfG64jePMt2d39JuJlj2jIQIQc5GLh4Nl6ay2TKUaybCg52tbuztA8ZP5MBo8ZODCR9KkNY8M2d1/3VvFNjABkQFgASQA3cDk+/uaDm9noeqaeLkPqUFjYRyM8G5ElwrOSI1V8FQB2UEkk8A08mvFunpZO1zdRJdzyNLcG5kCyOSzBDukxuG0dlJAz7Zq723lvpMbB0soAy9soD7Y7HIrf1TwrY3Khbi3ikCgKu9FyqjsqnuAMngcc0FO8wPEUNxd2OlwOHme6jllMUgBhSJw5BI7SEBsDII2/cZ2NC8X6jdXlw8MUb2MFwLMjJFwGX+knBJA2jeuVPsPTznOr4mktrT/p+j24iv51xEYYQOmjMN8rzMOExv5BOCv1GKnNNgi0TSQJTuWzjJcxjHUkJzhQfdmYAZ+vOKDL5e7RbzIrq/Tu7kMYyCATcu+DjscOODVnqB8D6c8NlEJeJJd08gwQFklkaV0CtyoBcjB5GOc1PUClKUClKUClKUClKUClKUFD8ytV+Dks7m22NdtILdITjddQuy74s/lAbpsHPCn/AMiDsWms65Bl761gnjwCTprP1Y/m3fhSE9X2OFIP0DHtVPAXhuXUL9dcln6kfUmWFGDKyRqzJDjHHYvle36knHXzQaGia3BdwJcW7b45RkH3+hVh7MDkEfUVv1yfQJdXa81dtNa2aBbjCi63mMzBMusPSYbSSV3E+5HvmrLND4hlyvUsLZTtUvGs0kgHp3SIGwvPqwrDjtk/NQWy8vYoUaSZ1jRPmeRgqLzj1McAdxXO7/UtQ1F47u0t1lsrR+pDFK/TlvJFB2zgsp2xqcFFO0k8k9gJ+08vY2cS6hPLfyDacTkC3VlLEGO3TCjv+bd2q1RxhQFUAADAA4AA7AD2FBH6DriXUZdVaNkYxyRy4Ekcg7o4BOD2I+oII4IqSqieLupp10uqxc27qsWoIMFigJEM6DglkLlTz8pGB3NXoGg9pSlApSlApSlApXjMB34/WvnrL9R/MUH3VS8x9cmhtlgtGAu71xDbjPrySN8gGDwgOS3YZzntVq6y/UfzFcn8aa4BrLzblI0ewknVZQxT4hzhCoXk53wgnI7e3eg2PLq3WDUJbLTpZHtbOMC76jK0ZuyNoEA5aPOx3bDEZ44wMzfmZ4ivIvhrKwAFzqJkSORzhYwiqzEf3iG4Ptg/apLy40ww6dBuO6SdfiJW5y8snrZmJ5LeoD+FaHj7WIIbrShNKkX/ADLyEyNtUItrKpYsfSADIg5P5uKCb8H+FYdOtUtockJyzNjc7n5nOP8AQewAHtU1UPc+MNPjg+Ie6gERyA4kQqxAJKoQTvbg+lcniqufPLSN4UPKQSBvET7Bk9z74HfgUHQK595ieN1sL3T2NxtjJlFxBGN0joUHTfb7AMuAcgnccZwcY9U80DdZtdCQ3Vw656pUrBbjcFLydQDJGc4xjt37VM+EPL23s490oW5upG6s1xMA0jS5zlS3KgHtjn370E3a3EN7a7ihMdwjKyTKQ205VkkXuPcEVDeWsjCxW3kP4tg7WsuCT6kPByR+ZWRgOcBgPtVpY4HP+tcy8v8Ax3ZdfVOpPBFHJeGSJ5Z4lMuY1RtqE52jpKQ3Zt/HY0HTqVCDxvpn77a/58P+6vf/ANtpv77a/wCfF/uoJqlR+m6/a3DOtvNHMYwpbosGUbt23LLkZ9DcZz/MZkKBSlKDV1PS4LiMxXEayxtjKyAFTg5BwfcVBf8ADLR/3GD/AACrPSgrH/DLR/3GD/AKgLDRbfTdYMKRQpb6tBtRQANssXzx4J5VxICRjk4/q89GrR1jRILqPpXCB1zuGchlYZw6MOUYZOGBBFBu1xrzE1uzbUXuJLZZ49IhaKcucdWeXIhtyCOQv4jbuQNze4G6yXPlpfu5H7ZvOixwUIXqbD8y9QEAEjPq2cZ7GrHb+BrFbI2Ji3wvnf1Dl5HPeV37mQnncMEYGMYFBR/DXgbT9PsjqeqxK87KZpd6emMuciKOAAKp5AxjgkjgDAunh7x1pl1EWtriLbCu51Y7GjQKCSyNjagBA3fLx34qN0/ynskdXuJLm9MRUxi+l3ohUEAhAFU9/wAwPYffMxfeBdMmx1bOBtucfhqMZxnsB9BQVxPOXREmkjEpQbjulWNuk7gAEh0BLk4xuxzisbeeGnsxS2iurmQnCJBCcyfdM84wC3bsKu6aLbCJYBDH0l7R7F6Y/RcYrbSMKAFGABgAdgPYAewoOe3+g6rq6AXUn7OtH5MEOWupYztys7nCpkbvSAcE8hquGl+F7O2CCCCKPpDapVF3gYx8/wAxJGcknJzUpSg+UiA7DHJPH1JyT+pr3Fe0oGKUpQKUpQKUpQKUpQKUpQKUpQKUpQKUpQKUpQKUpQK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9462" name="AutoShape 6" descr="data:image/jpeg;base64,/9j/4AAQSkZJRgABAQAAAQABAAD/2wCEAAkGBhASERMSEBQWExUQGBwVFRgQGRgfFBYVIRIXGhgVFBcbJykkGBojJRcWHy8gJCcrLS4tFiI9ODwqOTI3LCsBCQoKBQUFDQUFDSkYEhgpKSkpKSkpKSkpKSkpKSkpKSkpKSkpKSkpKSkpKSkpKSkpKSkpKSkpKSkpKSkpKSkpKf/AABEIALMAgwMBIgACEQEDEQH/xAAbAAEAAgMBAQAAAAAAAAAAAAAABQYDBAcBAv/EAD0QAAIBAwMCBAQDBAgHAQAAAAECAwAEEQUSIRMxBgciQRQyUWEjQnEVVIGRM1JTYpKTodIXJCU0coKiFv/EABQBAQAAAAAAAAAAAAAAAAAAAAD/xAAUEQEAAAAAAAAAAAAAAAAAAAAA/9oADAMBAAIRAxEAPwDuNKUoFKUoFKUoPiaZUVnchVQFmZiAqqBklieAB3zWrp2tW1xu+Hmim2Y3dF0fbnON20nGcHv9DVK0DQv2nNcXl+XkjjuJIbe2Z82wSKTaJHiAAZ9yyfNngjvxU5qfgC0Zd1qq2VwgPSntERXQkc7lXAkU4wVb2zjB5oLNSuZaP4r1u+ZraCOG3e0bo3dzMrlTIHxm2iOM5Vd2G/tB8owT7qFlq13dJpl4T8LtMs1zaKyC4iwFFvJyRExIfcFJJBGAByQvs2v2iSiF54VlJAEbSIJCWxtAQnOTkY45zW/VWHldo+zZ8FDg5PY7udv5s5Hyj3+v1Oa9Dfaybo6WiSJDE5zfuNz/AAuwFUDMNrT8hd+SeMlSQSQ6VmlUyHyl004Nysl4+0L1L2V3fALHAOQFGWJwOK+NAvzZ6k+lNJJMksPxcDTszyIC7I8LOc7lym8E4I3Ec8Ggu1KUoFKUoFKUoFKUoFQXifxMbXpRxRNcXF0xWGJTtDBdvUd5MEIihgSSPcfwna55q2oTX+owjTAFbTHdLi5nGbcB9gkt0UcyyEIpJBXbjGRnICd8AafdQ20iXcSxO1xNKAkgcbZJTIOQB2Llf/XPGcCzUqsa95kadaTC3lkZpyVURQo7yZYZXhRznIxj6igs9Kp8HmFJIziLTNQYIR6niSMNnPKiVlJ7H2qxaPqTzx73gltyCRsuNm725GxmBBz9fY0G9StR9VgEy25kQTOhkWPI3lAcFtv0zx/A/Q426BXKrf8Aab6tNqfwDvFChtYlaRY5ukrkvIkbD8TcS5UEjORz711Wo3xELr4Wb4LZ8RtPS6vybvv98ZxnjOM8UGbSNVjuYVmiJKvnG4YYEEgqynlWBBBB5BFblUXyuujDD+zbhHiu7UGSQSEsJVeQt8RHJ2ZWYkH6HIq9UClKUClKUClKUGjrrzC2nNsMzCJzEODmXptsGDwfVjvVf8qE/wCk2je8iGRySSWdpGLMSe5J5NW6qPp16ukyw2DozQ3crCzaM7mTc25oZIydwRN3DrldpG7aRlgtOr65b2qq9zIIkdggZ87Nx7Bm7KPu2BVC8HaCuoWd7KJ5IhfXskqTWTFJjEjdNFZ2Gdp2s2OwD+3Iq/61pMd1by28vyTo0bYxkAqRuXII3DuMjuBWHw3oEVlbR2sOSkIwC23ceSSW2gAnnvigpHgzw1I2pXc/xNz0LGX4eOF7iZw0ghRmkkLnlfxBheef05nNf8RaoJGhsNPLkZ/GupEWDgjBVVJZwfV3K4471OaVoMdvJcyRs5+Lk6zqxyivsVSUHtnaM9/5cVJUHMtT0uGDXdMuGRlnv0mEo3B1V1gi2qpYelVBcblAJ/nWO28Y3R1IQz6pYxgyogt7WN5WYmRR0TKwG1j8pbPBPYdhY/EHgWS6voLw3ckXwmOgkKJ6chuqWL7tzP6B2ACpjBzkWC30O1jcyRwRI7HcWSNAxOTyWAyTyefvQUrxF5hXtrvtTbB72SQLZCNXMFxGzE7skgqYwCrjPBKn5TxctAs54rdEuZjPLyZJCAAWJJIUDGFGcD7AVBX/AJZ2k7Ty3DzSzTkFJmYCW2CnMa2pUARBTz2yT3zUnrljKLCWNLpopEiOLmQopDKNweUhdoXj1EKOCcYPNBBXt7G/iG2jRcvb2krSuoBwHdOmjsOQRtZgG/tRjvV4ql+V2jwraJegM1xfqJZ5ZSGkZj+XcAoCj6Afrk81dKBSlKBSlKBSlKBVE8WbLbVrC+nd1hMcts7MfwInYqYi39QuSwLHj8Nc4xV7rV1LTIbiNop41ljfgrIAQf59j9+9BmnnVFZ3YKqAszMQFVQMksTwABzk17FKrKGQhlYAqVIIIIyCCO4P1qnah5YRzp0Zb2+aAkEwtKpQgNnYzFS5X9WzX1p0ep6eghMY1C3iXbE0RVLtUHCrIjkJLgEAMpXhCSCTiguVK5lq+vaxqiG20+0m09XXMlxfZRwu51KRooJDHb8w5APYZDGVh8bz2sAiu7S8nuYAEc2tvI8UpGB1I5flIYYbkgjkEA8UF1E6ligYblAYrkbgpLBSR3AO1gD77T9Kx3t4kMbyyttSJWd2OfSqqWY8fQAmubfsPW5L0asqxRSL+AtnK2N9pnd65lJAlLM55GAQO/apXX9S1O8t5LOLT3ha5RoZJbmWLoRqy7HZNhLSYBOOFz3/ALtBt6l5kwq9pHaRteveKZOnbsnUji6YcO6k4XO5RhivvycYOn4hutR1GE2UVpNZrc+iae6MRVIfzhFjdi7sPTjgeo8juJjwr5f2NgEMEKCVUCNLg734G48k4yRnAqyUGGztVijSNPljUIuTk7QABknvwKzUpQKUpQKUpQKUpQKUpQKUrFbXSSDdGyuASpKEEbgSGXI9wQQR7EUGWqR4s1W5k1C306Kf4JJo+sZguZZiJMNb25YbVcKNxPJw44/rXetPVNIt7lOncRJKh9pVBA4IyM9jgnkc80Fdt/LiJRk3d+8mS3Va5k3BiSQdgxHx9CmOOQa+fCuu3C3k+m3TrO9ugmjnTaGaFm2hLhB8so+o4YEHA/NVNdufDNtIkK3ElsUkxJHp0syoSVwTP0+MLgZIO4Yx9qt3l2NHELrpBjKKwEmzdvLbfSZC/qPGcE8fNj3oLbSlKBSlKBSlKBSlKBSlKBWOedUVndgqoCzMxAVVAySxPAAHOTWSuVa/4ra6sL62gZ5by5mmgSG3G9o4lnEOZNoxDGyj5nxnqH9aCU8W+MbmPRZr0EQvcY+F2Kd6RuwEZfJPrK5bIA27gMZGTb/DmlC2tILcY/BjVDsztLBQGIz7E5P8aoEPhPWL+xjtbpodPjhEXS6YeS6DRKm1mYOqLkgnjkYH61sa7fajp5hNxq9tmdikaXVoqRMcc9R433IoyPV2BxkjNB0mvDVO0/x68ap+1IRaiTaI54n6lnJuVeesB+FkngPxjsxwSM/mPc36WqmwLKTIqzNDGZJkhY7XeGMfMy5B/h7d6CO0TTtT05Ht4LWK7QyyS9eS4EUkhdy2ZUEZ9YyFJzztHYcD507QdSm1NL64ht7NYl2MIJHkmuEKEdOVhtVlDYYErkYAGaeXfjCa6mlhEhu7aOMNHdGF423kjME3Gx5FV0JK7e3bni/UClKUClKUClKUClKUClKUFd8VajKxWytJBHc3IJ3jk28IPrnZf/hQcZZu/BIktD0KK0i6UQPJLuzYLySMcvLIRjc7HknH6YGBUR4HUSrPfFt/x0haM+r026EpDGCcen55MYGDMe/c/Ws+Y+l2sphuLqNJF+ZRuYr9m2A7T9jzQWWuVeed5cr8GtskbmIT3TCRA/EcaIfQ2VYATuTkHG3PGK6lDMrqHQhlYBlZSCpBGQQR3B+tULTZUufEVzIibhYWiW7OcemZpnfC+/Klh2/KftkPjym8Ww3tn8JJCsMkEYDxbcRyRMDiSND3RucjkAt9CK2bKNtIukgLM1heNsgBUt8LcMw2wlvaJ8nbnODxx3PnjqwaG/0zUIsZWZbOYdi8UzhUy3PCMS23HO48irD4x8OrfWU9swGZUIQtnCyYzG/HPDYPHtmgmRXtQPgbU5J7GB5jmUAxzY9pUYpID98qckcZzip6gUpSgUpSgUpSgUpSgV43avaUEF4SjLaZaKGKE2sQDLjKn4dPUAwIyO/IIqk+EfBtpDqlwbuUSXSIFjWfG64jePMt2d39JuJlj2jIQIQc5GLh4Nl6ay2TKUaybCg52tbuztA8ZP5MBo8ZODCR9KkNY8M2d1/3VvFNjABkQFgASQA3cDk+/uaDm9noeqaeLkPqUFjYRyM8G5ElwrOSI1V8FQB2UEkk8A08mvFunpZO1zdRJdzyNLcG5kCyOSzBDukxuG0dlJAz7Zq723lvpMbB0soAy9soD7Y7HIrf1TwrY3Khbi3ikCgKu9FyqjsqnuAMngcc0FO8wPEUNxd2OlwOHme6jllMUgBhSJw5BI7SEBsDII2/cZ2NC8X6jdXlw8MUb2MFwLMjJFwGX+knBJA2jeuVPsPTznOr4mktrT/p+j24iv51xEYYQOmjMN8rzMOExv5BOCv1GKnNNgi0TSQJTuWzjJcxjHUkJzhQfdmYAZ+vOKDL5e7RbzIrq/Tu7kMYyCATcu+DjscOODVnqB8D6c8NlEJeJJd08gwQFklkaV0CtyoBcjB5GOc1PUClKUClKUClKUClKUClKUFD8ytV+Dks7m22NdtILdITjddQuy74s/lAbpsHPCn/AMiDsWms65Bl761gnjwCTprP1Y/m3fhSE9X2OFIP0DHtVPAXhuXUL9dcln6kfUmWFGDKyRqzJDjHHYvle36knHXzQaGia3BdwJcW7b45RkH3+hVh7MDkEfUVv1yfQJdXa81dtNa2aBbjCi63mMzBMusPSYbSSV3E+5HvmrLND4hlyvUsLZTtUvGs0kgHp3SIGwvPqwrDjtk/NQWy8vYoUaSZ1jRPmeRgqLzj1McAdxXO7/UtQ1F47u0t1lsrR+pDFK/TlvJFB2zgsp2xqcFFO0k8k9gJ+08vY2cS6hPLfyDacTkC3VlLEGO3TCjv+bd2q1RxhQFUAADAA4AA7AD2FBH6DriXUZdVaNkYxyRy4Ekcg7o4BOD2I+oII4IqSqieLupp10uqxc27qsWoIMFigJEM6DglkLlTz8pGB3NXoGg9pSlApSlApSlApXjMB34/WvnrL9R/MUH3VS8x9cmhtlgtGAu71xDbjPrySN8gGDwgOS3YZzntVq6y/UfzFcn8aa4BrLzblI0ewknVZQxT4hzhCoXk53wgnI7e3eg2PLq3WDUJbLTpZHtbOMC76jK0ZuyNoEA5aPOx3bDEZ44wMzfmZ4ivIvhrKwAFzqJkSORzhYwiqzEf3iG4Ptg/apLy40ww6dBuO6SdfiJW5y8snrZmJ5LeoD+FaHj7WIIbrShNKkX/ADLyEyNtUItrKpYsfSADIg5P5uKCb8H+FYdOtUtockJyzNjc7n5nOP8AQewAHtU1UPc+MNPjg+Ie6gERyA4kQqxAJKoQTvbg+lcniqufPLSN4UPKQSBvET7Bk9z74HfgUHQK595ieN1sL3T2NxtjJlFxBGN0joUHTfb7AMuAcgnccZwcY9U80DdZtdCQ3Vw656pUrBbjcFLydQDJGc4xjt37VM+EPL23s490oW5upG6s1xMA0jS5zlS3KgHtjn370E3a3EN7a7ihMdwjKyTKQ205VkkXuPcEVDeWsjCxW3kP4tg7WsuCT6kPByR+ZWRgOcBgPtVpY4HP+tcy8v8Ax3ZdfVOpPBFHJeGSJ5Z4lMuY1RtqE52jpKQ3Zt/HY0HTqVCDxvpn77a/58P+6vf/ANtpv77a/wCfF/uoJqlR+m6/a3DOtvNHMYwpbosGUbt23LLkZ9DcZz/MZkKBSlKDV1PS4LiMxXEayxtjKyAFTg5BwfcVBf8ADLR/3GD/AACrPSgrH/DLR/3GD/AKgLDRbfTdYMKRQpb6tBtRQANssXzx4J5VxICRjk4/q89GrR1jRILqPpXCB1zuGchlYZw6MOUYZOGBBFBu1xrzE1uzbUXuJLZZ49IhaKcucdWeXIhtyCOQv4jbuQNze4G6yXPlpfu5H7ZvOixwUIXqbD8y9QEAEjPq2cZ7GrHb+BrFbI2Ji3wvnf1Dl5HPeV37mQnncMEYGMYFBR/DXgbT9PsjqeqxK87KZpd6emMuciKOAAKp5AxjgkjgDAunh7x1pl1EWtriLbCu51Y7GjQKCSyNjagBA3fLx34qN0/ynskdXuJLm9MRUxi+l3ohUEAhAFU9/wAwPYffMxfeBdMmx1bOBtucfhqMZxnsB9BQVxPOXREmkjEpQbjulWNuk7gAEh0BLk4xuxzisbeeGnsxS2iurmQnCJBCcyfdM84wC3bsKu6aLbCJYBDH0l7R7F6Y/RcYrbSMKAFGABgAdgPYAewoOe3+g6rq6AXUn7OtH5MEOWupYztys7nCpkbvSAcE8hquGl+F7O2CCCCKPpDapVF3gYx8/wAxJGcknJzUpSg+UiA7DHJPH1JyT+pr3Fe0oGKUpQKUpQKUpQKUpQKUpQKUpQKUpQKUpQKUpQKUpQKUp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9464" name="Picture 8" descr="http://diversdetercero.blogia.com/upload/20090918145052-pensar.png"/>
          <p:cNvPicPr>
            <a:picLocks noChangeAspect="1" noChangeArrowheads="1"/>
          </p:cNvPicPr>
          <p:nvPr/>
        </p:nvPicPr>
        <p:blipFill>
          <a:blip r:embed="rId3" cstate="print"/>
          <a:srcRect/>
          <a:stretch>
            <a:fillRect/>
          </a:stretch>
        </p:blipFill>
        <p:spPr bwMode="auto">
          <a:xfrm>
            <a:off x="7308304" y="764704"/>
            <a:ext cx="1562100" cy="2133601"/>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18</a:t>
            </a:fld>
            <a:endParaRPr lang="es-MX"/>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#1: (</a:t>
            </a:r>
            <a:r>
              <a:rPr lang="es-MX" sz="2800" b="1" dirty="0"/>
              <a:t>Analizar y comentar  errores)</a:t>
            </a:r>
            <a:endParaRPr lang="es-ES" b="1" dirty="0"/>
          </a:p>
        </p:txBody>
      </p:sp>
      <p:sp>
        <p:nvSpPr>
          <p:cNvPr id="3" name="2 Marcador de contenido"/>
          <p:cNvSpPr>
            <a:spLocks noGrp="1"/>
          </p:cNvSpPr>
          <p:nvPr>
            <p:ph idx="1"/>
          </p:nvPr>
        </p:nvSpPr>
        <p:spPr>
          <a:xfrm>
            <a:off x="457200" y="1988840"/>
            <a:ext cx="8229600" cy="4265074"/>
          </a:xfrm>
        </p:spPr>
        <p:txBody>
          <a:bodyPr>
            <a:normAutofit lnSpcReduction="10000"/>
          </a:bodyPr>
          <a:lstStyle/>
          <a:p>
            <a:pPr>
              <a:buNone/>
            </a:pPr>
            <a:r>
              <a:rPr lang="es-MX" sz="2400" b="1" dirty="0"/>
              <a:t>Objetivo:</a:t>
            </a:r>
            <a:r>
              <a:rPr lang="es-MX" sz="2400" dirty="0"/>
              <a:t> Preparar una jarra de limonada.</a:t>
            </a:r>
          </a:p>
          <a:p>
            <a:endParaRPr lang="es-MX" sz="2400" dirty="0"/>
          </a:p>
          <a:p>
            <a:pPr>
              <a:buNone/>
            </a:pPr>
            <a:r>
              <a:rPr lang="es-MX" sz="2400" dirty="0"/>
              <a:t>INICIO</a:t>
            </a:r>
          </a:p>
          <a:p>
            <a:pPr>
              <a:buNone/>
            </a:pPr>
            <a:endParaRPr lang="es-ES" sz="2400" dirty="0"/>
          </a:p>
          <a:p>
            <a:pPr marL="916686" lvl="1" indent="-514350">
              <a:buFont typeface="+mj-lt"/>
              <a:buAutoNum type="arabicPeriod"/>
            </a:pPr>
            <a:r>
              <a:rPr lang="es-ES" sz="2400" dirty="0"/>
              <a:t>Llenar una jarra con un litro de agua.</a:t>
            </a:r>
          </a:p>
          <a:p>
            <a:pPr marL="916686" lvl="1" indent="-514350">
              <a:buFont typeface="+mj-lt"/>
              <a:buAutoNum type="arabicPeriod"/>
            </a:pPr>
            <a:r>
              <a:rPr lang="es-ES" sz="2400" dirty="0"/>
              <a:t>Echar el jugo de tres limones.</a:t>
            </a:r>
          </a:p>
          <a:p>
            <a:pPr marL="916686" lvl="1" indent="-514350">
              <a:buFont typeface="+mj-lt"/>
              <a:buAutoNum type="arabicPeriod"/>
            </a:pPr>
            <a:r>
              <a:rPr lang="es-ES" sz="2400" dirty="0"/>
              <a:t>Echar cuatro cucharadas de azúcar.</a:t>
            </a:r>
          </a:p>
          <a:p>
            <a:pPr marL="916686" lvl="1" indent="-514350">
              <a:buFont typeface="+mj-lt"/>
              <a:buAutoNum type="arabicPeriod"/>
            </a:pPr>
            <a:r>
              <a:rPr lang="es-ES" sz="2400" dirty="0"/>
              <a:t>Remover el agua hasta disolver completamente el azúcar.</a:t>
            </a:r>
          </a:p>
          <a:p>
            <a:pPr marL="624078" indent="-514350">
              <a:buNone/>
            </a:pPr>
            <a:endParaRPr lang="es-MX" sz="2400" dirty="0"/>
          </a:p>
          <a:p>
            <a:pPr marL="624078" indent="-514350">
              <a:buNone/>
            </a:pPr>
            <a:r>
              <a:rPr lang="es-MX" sz="2400" dirty="0"/>
              <a:t>FIN</a:t>
            </a:r>
            <a:endParaRPr lang="es-ES" dirty="0"/>
          </a:p>
        </p:txBody>
      </p:sp>
      <p:sp>
        <p:nvSpPr>
          <p:cNvPr id="9218" name="AutoShape 2"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9220" name="AutoShape 4"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9222" name="Picture 6" descr="http://1.bp.blogspot.com/_7_IqjEn9AJI/SoIMzjSmJlI/AAAAAAAAADk/5ogBAO0hoFo/s400/limonada.jpg"/>
          <p:cNvPicPr>
            <a:picLocks noChangeAspect="1" noChangeArrowheads="1"/>
          </p:cNvPicPr>
          <p:nvPr/>
        </p:nvPicPr>
        <p:blipFill>
          <a:blip r:embed="rId2" cstate="print"/>
          <a:srcRect/>
          <a:stretch>
            <a:fillRect/>
          </a:stretch>
        </p:blipFill>
        <p:spPr bwMode="auto">
          <a:xfrm>
            <a:off x="7020272" y="4689874"/>
            <a:ext cx="1933600" cy="1973061"/>
          </a:xfrm>
          <a:prstGeom prst="rect">
            <a:avLst/>
          </a:prstGeom>
          <a:ln>
            <a:noFill/>
          </a:ln>
          <a:effectLst>
            <a:softEdge rad="112500"/>
          </a:effectLst>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19</a:t>
            </a:fld>
            <a:endParaRPr lang="es-MX"/>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#2: Posible Solución Correcta</a:t>
            </a:r>
            <a:endParaRPr lang="es-ES" b="1" dirty="0"/>
          </a:p>
        </p:txBody>
      </p:sp>
      <p:sp>
        <p:nvSpPr>
          <p:cNvPr id="3" name="2 Marcador de contenido"/>
          <p:cNvSpPr>
            <a:spLocks noGrp="1"/>
          </p:cNvSpPr>
          <p:nvPr>
            <p:ph idx="1"/>
          </p:nvPr>
        </p:nvSpPr>
        <p:spPr/>
        <p:txBody>
          <a:bodyPr>
            <a:normAutofit fontScale="92500" lnSpcReduction="10000"/>
          </a:bodyPr>
          <a:lstStyle/>
          <a:p>
            <a:pPr>
              <a:buNone/>
            </a:pPr>
            <a:r>
              <a:rPr lang="es-MX" sz="2400" b="1" dirty="0"/>
              <a:t>Objetivo:</a:t>
            </a:r>
            <a:r>
              <a:rPr lang="es-MX" sz="2400" dirty="0"/>
              <a:t> Algoritmo para preparar 1 litro de limonada.</a:t>
            </a:r>
          </a:p>
          <a:p>
            <a:endParaRPr lang="es-MX" sz="2400" dirty="0"/>
          </a:p>
          <a:p>
            <a:pPr>
              <a:buNone/>
            </a:pPr>
            <a:r>
              <a:rPr lang="es-MX" sz="2400" dirty="0"/>
              <a:t>INICIO</a:t>
            </a:r>
          </a:p>
          <a:p>
            <a:pPr>
              <a:buNone/>
            </a:pPr>
            <a:endParaRPr lang="es-MX" sz="2400" dirty="0"/>
          </a:p>
          <a:p>
            <a:pPr marL="925830" lvl="1" indent="-514350">
              <a:buFont typeface="+mj-lt"/>
              <a:buAutoNum type="arabicPeriod"/>
            </a:pPr>
            <a:r>
              <a:rPr lang="es-MX" sz="2400" dirty="0"/>
              <a:t>Llenar una jarra con 1 litro de agua purificada.</a:t>
            </a:r>
          </a:p>
          <a:p>
            <a:pPr marL="925830" lvl="1" indent="-514350">
              <a:buFont typeface="+mj-lt"/>
              <a:buAutoNum type="arabicPeriod"/>
            </a:pPr>
            <a:r>
              <a:rPr lang="es-MX" sz="2400" dirty="0"/>
              <a:t>Exprimir limones mexicanos hasta obtener 30 ml. en un recipiente.</a:t>
            </a:r>
          </a:p>
          <a:p>
            <a:pPr marL="925830" lvl="1" indent="-514350">
              <a:buFont typeface="+mj-lt"/>
              <a:buAutoNum type="arabicPeriod"/>
            </a:pPr>
            <a:r>
              <a:rPr lang="es-MX" sz="2400" dirty="0"/>
              <a:t>Retirar las semillas de limón del recipiente. </a:t>
            </a:r>
          </a:p>
          <a:p>
            <a:pPr marL="925830" lvl="1" indent="-514350">
              <a:buFont typeface="+mj-lt"/>
              <a:buAutoNum type="arabicPeriod"/>
            </a:pPr>
            <a:r>
              <a:rPr lang="es-MX" sz="2400" dirty="0"/>
              <a:t>Añadir el Jugo de limón a la jarra.</a:t>
            </a:r>
          </a:p>
          <a:p>
            <a:pPr marL="925830" lvl="1" indent="-514350">
              <a:buFont typeface="+mj-lt"/>
              <a:buAutoNum type="arabicPeriod"/>
            </a:pPr>
            <a:r>
              <a:rPr lang="es-MX" sz="2400" dirty="0"/>
              <a:t>Agregar 40 gr de azúcar morena.</a:t>
            </a:r>
          </a:p>
          <a:p>
            <a:pPr marL="925830" lvl="1" indent="-514350">
              <a:buFont typeface="+mj-lt"/>
              <a:buAutoNum type="arabicPeriod"/>
            </a:pPr>
            <a:r>
              <a:rPr lang="es-MX" sz="2400" dirty="0"/>
              <a:t>Revolver el agua por 3 minutos ó hasta que el azúcar se disuelva completamente.</a:t>
            </a:r>
          </a:p>
          <a:p>
            <a:pPr marL="925830" lvl="1" indent="-514350">
              <a:buFont typeface="+mj-lt"/>
              <a:buAutoNum type="arabicPeriod"/>
            </a:pPr>
            <a:endParaRPr lang="es-MX" sz="2400" dirty="0"/>
          </a:p>
          <a:p>
            <a:pPr>
              <a:buNone/>
            </a:pPr>
            <a:r>
              <a:rPr lang="es-MX" sz="2400" dirty="0"/>
              <a:t>FIN</a:t>
            </a:r>
            <a:endParaRPr lang="es-ES" sz="2400" dirty="0"/>
          </a:p>
        </p:txBody>
      </p:sp>
      <p:pic>
        <p:nvPicPr>
          <p:cNvPr id="5" name="Picture 6" descr="http://1.bp.blogspot.com/_7_IqjEn9AJI/SoIMzjSmJlI/AAAAAAAAADk/5ogBAO0hoFo/s400/limonada.jpg"/>
          <p:cNvPicPr>
            <a:picLocks noChangeAspect="1" noChangeArrowheads="1"/>
          </p:cNvPicPr>
          <p:nvPr/>
        </p:nvPicPr>
        <p:blipFill>
          <a:blip r:embed="rId2" cstate="print"/>
          <a:srcRect/>
          <a:stretch>
            <a:fillRect/>
          </a:stretch>
        </p:blipFill>
        <p:spPr bwMode="auto">
          <a:xfrm>
            <a:off x="7668344" y="5351172"/>
            <a:ext cx="1285528" cy="1311763"/>
          </a:xfrm>
          <a:prstGeom prst="rect">
            <a:avLst/>
          </a:prstGeom>
          <a:ln>
            <a:noFill/>
          </a:ln>
          <a:effectLst>
            <a:softEdge rad="112500"/>
          </a:effectLst>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20</a:t>
            </a:fld>
            <a:endParaRPr lang="es-MX"/>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Actividad #2 (Para el Alumno)</a:t>
            </a:r>
          </a:p>
        </p:txBody>
      </p:sp>
      <p:sp>
        <p:nvSpPr>
          <p:cNvPr id="3" name="2 Marcador de contenido"/>
          <p:cNvSpPr>
            <a:spLocks noGrp="1"/>
          </p:cNvSpPr>
          <p:nvPr>
            <p:ph idx="1"/>
          </p:nvPr>
        </p:nvSpPr>
        <p:spPr>
          <a:xfrm>
            <a:off x="457200" y="1988840"/>
            <a:ext cx="8229600" cy="4265074"/>
          </a:xfrm>
        </p:spPr>
        <p:txBody>
          <a:bodyPr>
            <a:normAutofit fontScale="92500" lnSpcReduction="10000"/>
          </a:bodyPr>
          <a:lstStyle/>
          <a:p>
            <a:pPr>
              <a:buNone/>
            </a:pPr>
            <a:r>
              <a:rPr lang="es-MX" sz="2400" b="1" dirty="0"/>
              <a:t>Tiempo 5 min.</a:t>
            </a:r>
          </a:p>
          <a:p>
            <a:pPr>
              <a:buNone/>
            </a:pPr>
            <a:endParaRPr lang="es-MX" sz="2400" b="1" dirty="0"/>
          </a:p>
          <a:p>
            <a:pPr>
              <a:buNone/>
            </a:pPr>
            <a:endParaRPr lang="es-MX" sz="2400" b="1" dirty="0"/>
          </a:p>
          <a:p>
            <a:pPr>
              <a:buNone/>
            </a:pPr>
            <a:r>
              <a:rPr lang="es-MX" sz="2400" b="1" dirty="0"/>
              <a:t>Objetivo:</a:t>
            </a:r>
            <a:r>
              <a:rPr lang="es-MX" sz="2400" dirty="0"/>
              <a:t> Cambiar un neumático pinchado de un automóvil.</a:t>
            </a:r>
          </a:p>
          <a:p>
            <a:endParaRPr lang="es-MX" sz="2400" dirty="0"/>
          </a:p>
          <a:p>
            <a:pPr>
              <a:buNone/>
            </a:pPr>
            <a:r>
              <a:rPr lang="es-MX" sz="2400" dirty="0"/>
              <a:t>INICIO</a:t>
            </a:r>
          </a:p>
          <a:p>
            <a:pPr>
              <a:buNone/>
            </a:pPr>
            <a:endParaRPr lang="es-MX" sz="2400" dirty="0"/>
          </a:p>
          <a:p>
            <a:pPr>
              <a:buNone/>
            </a:pPr>
            <a:endParaRPr lang="es-MX" sz="2400" dirty="0"/>
          </a:p>
          <a:p>
            <a:pPr>
              <a:buNone/>
            </a:pPr>
            <a:r>
              <a:rPr lang="es-MX" sz="2400" dirty="0"/>
              <a:t>  </a:t>
            </a:r>
            <a:endParaRPr lang="es-ES" sz="2400" dirty="0"/>
          </a:p>
          <a:p>
            <a:pPr marL="624078" indent="-514350">
              <a:buNone/>
            </a:pPr>
            <a:endParaRPr lang="es-MX" sz="2400" dirty="0"/>
          </a:p>
          <a:p>
            <a:pPr marL="624078" indent="-514350">
              <a:buNone/>
            </a:pPr>
            <a:r>
              <a:rPr lang="es-MX" sz="2400" dirty="0"/>
              <a:t>FIN</a:t>
            </a:r>
            <a:endParaRPr lang="es-ES" dirty="0"/>
          </a:p>
        </p:txBody>
      </p:sp>
      <p:sp>
        <p:nvSpPr>
          <p:cNvPr id="9218" name="AutoShape 2"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9220" name="AutoShape 4" descr="data:image/jpg;base64,/9j/4AAQSkZJRgABAQAAAQABAAD/2wCEAAkGBhQSERQUEhQWFRQWGBUUFxcYFxUUFRQYFhcVFBQVFBQXHSYeFxokGRUUHy8gJCcpLCwsFx4xNTAqNSYrLCkBCQoKDgwOGg8PGiwkHyQsLCksKiwpLCwsLCwsLCwsLCwsLCksKSwsLCkpKSksKSkpLCwsLCwsLCksLCwsLCwsLP/AABEIAMkA+wMBIgACEQEDEQH/xAAbAAACAwEBAQAAAAAAAAAAAAADBAIFBgEHAP/EAEEQAAIBAgQCCAMECAYDAAMAAAECAwARBBIhMQVBBhMiUWFxgZGhscEjMlLRBxQVQmJy4fAzgpKisvFDwtIWNGP/xAAaAQADAQEBAQAAAAAAAAAAAAACAwQBAAUG/8QALxEAAgIBAwMCBgIBBQEAAAAAAAECEQMSITEEIkETUQUyYXGBkRTw4UJSgrHRI//aAAwDAQACEQMRAD8A8dcXp3DkECuSYLmuvhSjLbvqe1NbFVSg90W6xXFKAaN5j60CPFsNq+Eh7q5RaOlkTobVdRQ+o102PtUkcHY0ZaXdD2kzZ8D6S9Vlu21q9Cj6cYfE4cxO460WKX5kbqD3lbjxrwvOaLg8VkkRvwsp9iL0M03Br3TItG9h+nOHyYyT+LK3uAD8QaokOta/9JOF+1ikGzIR/pN//esgiG9Z0stWGL+gxB5dqGt6LIOye+hRg35U7wN/1HOtvypnCDegNvTGENgax0aroZAocincGiJr4efP2rqIb3vYja2lDYNHMO/3hfu9bc6KBUY4SDe51+tdGHPImsN3JZaMq0EBx3H4URZT+E/CsZqC5KIorgqYobCJAVILXBepiI99qw4qekMHZRrc7fWqdYritJx8Xh5aMp+nf41nUtanRfaDSvctODjssPH6f0pphS3BV0b0pxxU0/mY+PBWcWa0Z7iQKhgVvbu8rd9S43GervyBF6Jw2IhBfu+dOVLGIavIfSiqRtSTV5iNjVJcUzCDlGosUvI289qZLA/eHrSGLi7RGg1toNKHAWBsDzovST3Rkc/iSLJk7tq+OGFieY/Ma/GpRw7X79xRnXQ/3zFJuh2lS8CDRWNxvRI5+/35VORanEnvrROWx2lpughWhstGagyzAbkV3JKa7pmnWYCCUfulb/5gVPxy1g0JuNK9AgXruETLzjz2/wAjdYPgK8/jOo7rip+j2hKHs2jUMTi4v6UBb30NPcRCZQUJuND8NfnSaIt6rXAx7yOspvRo17J9KE1FQ2RiT3UL4GIYw5uoo4FVCcQtsL+dEHEz+Ee9bokB6iLUURTVT+1T+Ee9fftc/hHvWemzdaLgNc2Aud7UVIGtsaJ0R6X4XDlzisIZ81rWYCwF+/xNKcW6XCSZ2ihEUZPZjDaKNhrzPM+NDoYKnbGQh7qIqVTDpCfwfH+lSXpB/Aff+lC4yGJl2qUULVPH0iHND7ijp0iT8Df7fzoGpewZPjrfYnzHzrMrHfWrvivGEkjKqpBJGpA5b1TI9hTYWkA0rLfgcej+YqwdKS4Ebq/mKsSKnn8zGx4K/G4EyLlvbUH2o4isAO6mCK4Gtra9ZbqjUldlfjcKQhJ8azoXwrT8TxV0OnKs6pPcKowN1uIzJN7BcZGMxy6eZ313typRN/X605i2u5Peb0mm/wDffVaI64LF5iNDavmxBtYWN/cc/oKKAL1IxjIdBfv9V/OpbRak/cXSdTvpTqwDLmBvqRS5wQO/LWgvhyt8pPpz9KzZ8MZco8ojjMaRoN6rwb7n3oqQM1yASBa55Am9rn0PtX2IVx97SqEktjz/AKno3QCQOuLhOxN/RgUPyrCCHK2U7g5T5g2PyrVdAcVbHFfxoynxIsfoaq+k2DyY2ZdgXz+j9v5k1Dj7eonH3phplVKtgf751GIi42o0+gtv40KJjcaVX4HPkLFhi7BV1JNgPGruHozYWkIOt7A6aePd7Vn2NXXDeJfZHOb5SoGlzrfmfKhd+DJ3WwHGYAIbFAo0Iuo1HeCdx40KHhqNuB6G3wqzxUWaMSWNiMoJIJNtDz09aFwyxcCxtceNErAukXEHQDDtBnMkqvpYfZMvnqQQKy0vB1BsH98v517ZxTgyDhi3EbHQ3sEYWB0Av2j415P1Cl+dufKm5O1KheKWp7iEfRwtqrr3ast/9IOb4UrxHg8kJAYDXYggg+RFaPC4OCSRFJkW5tmspXw1uPlQ+PYlBJ1bxmTKNCr2sDsQQDeplJ2UNpGU6s93xqXVnu+Ip0Q+BAvpf6nSrvo70LfGOiIwXM2UMb5QQC3roOVdLIo8j4xdWuDNxDTUVOAg7VoMf0eWBnR3GZSV7wSCQbHuqlhUB8y6HUEfDUUtTjK6G6ZRSLDEcDQ4Mzo92UqGU9UtgSQSo6zrDqU1yWNz3VRxJpVssF0m7hGnxlj/ACqqAA0o8b2qxM13F1wIAK/mPlVkRVdwMdlvMfKrBjU8/mYS2RFqG7aVM0KWuRpXY9uw3lVKD4mrbiP3Gqn0qvEtibJyMYo9rXfY0qu5/vmKd4l2nJtluS1t7a0ll1I331qhUSPYt5UKnvGl7G9j40XBTAXJF/DvHZ/Kl5JHYEa23OmhobRNa9yPSptNqi5S3ug4a4ouJIstvwL786RUsDXRMdiPjQ6dxnqKtxzCOsaE5RchmHjk2Bueeu1I8WUByUNwdfL+HflXQlwMxO2tgOWg51DAcNMsiJtmNtBmI77Ab09VdnntMs+D4nqsbE//APRb+TafJqv/ANI2FyYpHA++nxVj9GWur0TtZjh8Qx30bINNjbq71pOP4U4iCN3w7NIguEzOpGawYXA7R0XuqHI6zRn+AkeYSm+h0ua+SEgjQcq3nDeiPXOEkwgUG28svPx9asOlPQaLCOogwxkBANxLK1vMADW9WJdth+qtR5k4GvnTeAhujea/WtCOCE74FvR5x9DV1w/okp7Jikjvb/yZhf1TbWgbo1zRnJYVCMANSBl3urZhe3f2bjWudH4j1o0Zra2W1/8AcKs+P8OWBmQakhCveAQSbjvvau9G8Mxfsi+vO1vHeudvZGxfk3PSnjdsEimKygC5uLnQ6W7/ABry3DtmcLtmI25XIBt6E16/0ww+TCRK1iclmAsb63Pn6eNeRYCACZbg5eY19j3cqoycInxPdmyl4FHhcRGwGW8RkIYgsAo77ak71kek/D0kZZlDDOGBKkaMGJsykfhPI1eYXDSSzPJIS4ykXY35i1vQVW8QxA6zKozBQHZPwkswILcrqAf8wqLEpJb8lU2mzP8A7OQIbSHOCCAysunMaXUm/eRTnDOKPEpysVOhuNGB7ww1HpWh4djMJipAqIsYsTJ10lwBoLxsEDA3P8Q79KQ6W4SOLPHEQ+QxskiXylXU50J8Gykd2oopQ9Rdw3HlWOVLyV2MxGaxJvvqaqcbxNUawW5tv9KLiuFSsAxI6sGxswLKxFxmHI+fdVNiMK2Y92wPfXY8MVyxubqZ6e1fkcwPFHbrFc9llAIsNcrKwF9964pGuh3qOFwrKpOltvEeddU6U5pLgmg35Lvgh7LacxT5pHgv3D5/SnWNRy+Zj0cNAmoxoM1ccVXEj2Gqpt5VacU+4fMfOqu1V4/lJp8j3Eh2/Sk1HaPkflen+IxajW41F73BIJ2+FJDRj/K3/E02JPLiy2R7KBbcVMoDDI3MPFbbYrLfXzUUNe0gvUAp6uTewCE+5A+Z96mXJWnwAU1yRrVFTXz2NaluOk9iHXrbXuI9SNDVx0FkH65Dz7Yt7Gs8w0p7o7i+qmjk/DIjelxf4U2S7GQ33Hvpah566KjUkRLDYaezAnvpnjE6mTsNmXv/AO6rqjm3qhS2oBokXNcDnvqN9q+U/WuZxX8RwaPJdkVjYanfyqeAwqIbqoU940okwuxqUYoYjLG8ajPGOsbMNQL3NUDYCMH7ik+R/Or13YjLcW7tN7cvaq2TnTZbgrYBCANALXrzbpZh7YyQLzKm3mqmvTIxrWD6aKFxt+9UPtp9KXF0xuPd7n3QYsuOgRlULI/Vm68pEaKwv/MD503xWFguZ9jmDcu0jg7bX1O1LQ8TU4nCMhuVmibYj/yIRvV10lYtDMCLgTzsNubhaPG3KNtDMi0ySRhMNGqvIc+hvbvPPWhTYsNqARYczf20p6/3wV5aHuNVWWwPl9aBbu2NbqOlcEosQdbaX9ed6+oCKQde6iodKY0BB2X/AAX/AAye804TSPB3+z9T9KcJqOXLKE9jt6DO2lTLUGVhWHWVnEYiU0Gl9/5Rc/MVVW8PnWpwMAOa+hGu976nl7VS4vE5HKrew0GtVY3tRPL3C8UBEjAkkhjudLbC1VzDtf33VZ8YP2x9R7Mwqub71NhyIfyj0MJIFtNB319JhSFLG1gQLb6kMb/7fjTWFfsLfur7GW6tt91P/L86n1b0WKCpFeiA10gbiuKa5W7jHFC0lcw50NScVyE3Bpy4IpfMe9cFxXW4aJ/xIjepUX+N6aO9Z79H+Jz4JBzQtH7G4+DCtC41qRqmKfJAmhE70ShtzpsQDt6nGKH31PNYHyNbI5AK7lqKGusaBBM+dj37UB1o/KhPtRNmAbVlP0hYP7SNwBqpU9/ZOnwNa1qqemuHLYcOACVKtrtY9hvjahvcbj53MDwztYmC4A+1i2H8a1oOLcQVsO5Y2zs50P4nVvrVXwm5njAQE3LaXNsoLd3hUuNDLCB3MEN9ri7H4WqiD2YzJWpFXI6bFyLC3xvr40pM4yLbcA397+tSlIJOZfiQfDaghRb4UpKhrdi6T5qKDpRZoAFBB35d1BubU27FpaeS04dP9mfM1Vz4hgpIY305nxvTeDayHzNV2MOg86CEe42b7SOHxbK1w1vUkH0qy/aiNbNpVSIDbY+xppUsACB7U2cYsTGTRa4fiaC9iNRbU+R08dKD+vINCA2p1te+t6qMQttqDmNYoGvIXPFMRmmJFrFVI/06+t70o57Q9KNxK3WLY/uR++UX+NAmOoolygPDHIsUcqjyv5Cjy4q6kWOtrd2l73pKHYeBNMKl9AL0iSSZXFtoCt/Cu9X41xDUya6/YYla3FmqSNcV1lBrgW1GiV8no36LMbcTxnkUceoyn5LW7O9eVfo0xOXGZT+/Gw9RZvkDXqbHWk5VW4l8kL0M0QDSoMKGDBZy9TlPZ8zb60MGpYlth5n5UyXBiBqK+augV8aAI4NjQiaKKEaJmAzU8RAJMOynkGX0caH0PzqLU3wmLMxT8QI+o+VAwo8nk0OKkgkzIcrrmW/mCrD1BI9aHxDikkzFn5m55/E686uOmGAMUx7mv6EaGs67GmRZZs9yBjsTpcct9KX1sLDyo7znvoMT2I/vlRGURmckdoW7tLfGls9OYuckC9KGjjwCxrDfcPrSU4uB509H/h+9KcwPEUMeTJK1Q0JLUQNemoMEpViR3fGq5mIkyDa4FKW/AzVXIV4FbcD+/K1D/Z6dx/1GmcTh+rXMTpS366v4vnWpy8HPT5ISwlipPcB7AD6CunCjnVjPCTbQk0M4c91a8jNWKIBMJpuaYhw5BuGI9qLFEba0VV8KS5sojBCS4TxNS/U/E0ysZ7qlkrNbD0IVXhwrjYVRyJ9askjJsLanYflT8PB7C7C57uQ/M1qyPyTzjFCHR2Ix4qGTYB1Gvceyfga9ac15XKCD4j6V6ZDiM8asP3lDe4Bor1EmWNUxmIaepqEtSw53Hj9K7ilpUXUqEsWza1N9TQVOvlc+wogNUSexiJgV0RkmwqN6kjW2oUaFl4c6i5UgHnbelWWrXH5wiZpMwZcwFzpyt8KrWFHJJGACtcjkKsGG4NxRCtDIpbNRQdOm6xM5GuYH3vesdDg1ZXLNlIAyjLmzG9iCb9nTXY1relsw7C+bfQfWsz1IOwPnSnNrZHpYIJwtiL8PP4lv3XN/Yilzw9r7VbtAOZNcEFtR8DY/Ct9VjvSiUeKwRBsLH4W8NaWOFareUXYk3v46n3qUEWtMWZpAPDFiAiISx+RpYQEEE2tcVoWWk8RgQRp7V0cvuBLD7DeBF0PmPlVVh1zYlvAsfbQVyJ3jPZJHeDsfSp8KcLI7MbFtu7U3OtalVsVJMnx42RB33P8AfwrPZhV30mk+0UD91fn/ANVQXqjEu0myPc3zQ1zqaeMVfCGoNRYLRxeFEEI7hTUeHoyYb2G55CgsK6E0w9FTC8gMxBsdLhfPvPhTX6g7jQMi9+Ulm/8AkfE+FNw4ErbNbL+HqgD/AEFaDrFcPw7nlPnYgnwFj8BpR/1NtdLDyk08zenosAJDqo070Nl8BrTUfBCTcIqLtqDc+Nr6DwrUr4FOfuYbiSWa2o/17+GYbVuOj2IU4WIXOYZlN/Am2vlag8Q6Ppkuzdoai1x8CSTSfBsRGD1SmzG7Lc6kjcam52vRRlT0vkzI1KOxp8M3a9RRuIfdqjkmeIFjYgd2/dt60rjOlDOi2jYC47RFr5jcWHl41kotyUkTFpA4JNzb+/6UTNVRgphnW5N2UsoOhIGmYC57x/Yq1pkpb0akEU1MuKEDWk6O9GhKpeUNY2yWNgRzNarbpHNFPHE0hCoCTba3KprwaY5gI2uu+m3PnvpXoJAGwGnhXOvoZ5YRdSZii2eZyRMAGKsFOxINj60u0oFen47DLNG0bXAbmNxY3Fr+VYLpvwhYMv6urO2W5UnTcAEvsL66eFdKS0uSexqTujH4zqJmLGbKR2bdmwsT43oP/wCPhvuSq3kReleInqku0MAJ3QnM577DLVDicUqyB4VaMaG23nbvFSYpSyb1/fwV+o4KkzRTcAZRrm89CPlSp4aRzq74bxgSC8bX71O49Kf6lJNxZvD+9aGGWMnp4fsxvrTW74MU/CNd6j+yiNjWoxfCiuu47/zpMwU92tmEst8FKcE3h70NsG3d8RV60NAeKss31GUUuCJ3HxH51X4nhbjYfKtQ0dCeKmRnRjdmJlgvv5UMYAVr5+GK+4se/wDveq9uj730tbzqmOX6iXCL5NUIamMOKdTD32FLtPdikIzuN20yL4Ak2Y+FRpMyyBjC2vudhzP5DxNSXBSMbsikcl6xbD2bU+JprAYSUH/CDMd2NyT5kNYCtHheEAAFwubuGa3lqTemRhq4BnPRyUmD4YzHWK3+bTzO+lWcfR9L5nZyeYzafAA09Piwug1PwFZ/jvSFYVvIbk/dQbnxtyHiamydTixv04LVL2QFzl3cI0kMelkAt7ChcVRokLNfyGg996zHRvpKXmVpCFX8N7AfU1b8S6RxMXZpF7AvdXD3GwCoV+8fAk+FUKEpx/8Ao/wiaU6faZGf9bndRfq43JAKWzMAbaXYH3IFU8eDjjxMYhkMj5rMGT7hU9o5r9wJuL0fiPF5sV2VUIlwSBzNrXY89OQHvS+FhCHKp7RBubE5Ra4AK8yf686ZCEYbRVGqUpbs1nEuIb6IRvlzvqO4Hny1vVYOJqsgyRIBp2rtmB3I1J219qWwmKaNQEWzjUscpZidNm3A5CrWLjckkn20WZtLWCppbTsbHzrapO2cVWPxjieOVd7DXcdm4K+VvnWpwfGUca9k8weXrXXwSS3ugRjyy5NtrAfOo4Do7Gb587MLkKCFvbYA8z7VLmyLEtbWwUU7pFgkykaEHyNelcCGXDRC+bsix28f6V5hgeEQyRm0bRtcghi2ZTyOu+ljWo/RtxdhG2FnBWSMnISD9ohJN1J3sb+hFD0fWQyZHHh8bhTi0jXmuGLTepypUQtE4VJqSs6yCraqPp/gMRPgmjw2W5/xLtlYoNSENrXuB3aVfBapen2OlhwErwMquAAS2+VtGyfx66etN6SOlStGTZ4FKEhbW0j73v2R3XHf6n0pGaZ5W1ux5AXPsBXZktVh0bwuaYNnRcnas0jRF9xlRk1zc7CmJgWVkfWRMGAZGU72It4G/wAq3HBuJCePNsw0Ydx7x4Gh49REjHLJlCMD1eI60KH0GaOQ3jF97ofSqzoFGSZjysg9e19PnUPX44vE5vlD8M3qo2+G7a677Gq7H8Pym42Pwq44bh9D50TG4e6H3qjp7y9PGUuaM1aMlIzDQ0JoKs2gobYegopsqmgoBhq2bD0JsPXHWVggqfUU6MPUuoojrJYfNPewKQHS98sknj/Cvzq1wXB0PZQMAPFSB56V1MMBYAtckADM250A3rSYTBhFAGveeZPeaohjU+VsSZJuIDC4JYxZR5nmfM0risXfRdu/v8qc4i9hlHPfyqkxuPihF5ZFTzOp8hua8f4l1slL+Ph/Nf8AQWGCa1yE+N8UXDwmQi52UfiY7Dy5mvMcVi2lcu5ux1J+g7h4Vf8ATDjseIaMRElUDXJFrsbagHwFZ0LTvh/T+lj1SXcxWbLbo1PBuI4aNAo6wuV1LQpIM97kizhsgGmXTXW/KkeP4wyP2EyRJdUGTISL3zMebE+JttSnBscYZo5PwsCfEHRh7E16/JhlkWzAOp5EAgjlvWdb176WUbjaYOPH6iuzzPh8ZJCRjUqutrHUXYg8je9z5CmcXwf9XjLu+p+6trXPkbHTvrUcQ6HqVPU6fwEnL5K26+RuPKsXPFZijkjK1irDNlsdQDuvyrsPVLqneOVJcryHJaFTEoeGzuM4ikYHmFJB8u+tB0PRJHkWRA0gsVzC+g0IAPpWvw+P7IPUOFtoRbLblY7WoPFeCLK6v1cge1wyrY6fivvY87VPPPmzRlGUaXumtvvuEoRi00zuK4YwUmIANuB394oGHaV75lIyi5O2XxJpXifGJcP2ZJW12VViDEDmxtcedqocTx6aQZcxVL3tcknzNM6THnjCpSTT/JmXJBP6mh4l0olikZAqG1rE5r6gHta7661WS9JZ3ZSGCMpBUqACD5nX051Tg/8AdNJgWlPYGVbqt97X3P1p2PpcWPuUVYh5pPyej8C/SxGfs8YMjbZ1GZD/ADKNVPuK2WE6QYeUXSRSO/UD3IrA4KXB4ewSMEgWzZVDHTUljreiS9KtMqLvt+8fStXW9S9owX/J/wDg5RS5ZsuK9KIYEY3ubdkANZjyGa1gPGvJOmXStsYwJAAUWCgkjvub6E+IFW2G6zFSRLNlRXOJMbPKb3w0ywSK0eUAEltACdAa+x/B4cMNYY3Z3CB5JFCR3DHO0IDm3ZtcqfvDarEs8+2dfZC299jADo/iHi67qzkJAUnQyEmwESnVz5XoCYrEYYsgLxkHtodr8s6HQ+oracP6URRYYu0i9Y6AomGR4JI3tqJtoiAf4Te1U+GOM4gmW6pBe7uESGNm5s+QDrH/AL0opyjijc3RytukUfWSYpljWKPOT95I1jYjnmKWW3Mm1ei8C6PiCNYl1bdj+JjufLl6U9wDoqkC5YhdjbM53bzPIeArRYXBqoOUhjsSLH0Ntq8hep8Snpgqxrl+5RthVvkSjwuVQB/3Q8VH2Ce/T8/hVs0QALNoo1JOw96rcc+Yi23Ib6b+vfevdnpxQ0R+wrGnKVspHgoZip8WOxB8iDb2pPieJEMUkhFyiPJlvYsEUsbe29qkS3KrANFQmw9OBXDypIqq8T5GyvnX/DjkuGKrykHLkaiLEXBBHeDce4onGnTMuxHqa51VOslQyVlHDeDW80X8x/4OR8a06pWdjjsQRqVIYem/wvWjhcEAjY61ZgfbRJnW9lXxWI5tN8ul9r62v615dwnFJBiZGx6O0nK4z2Nzc2O4tsdq9kxeFzrpuNvyqlxXD0kGWVFcdzKDbyvtXzPWt9Jnnri3GflbP7WOx98VT3RlZeK8NxItJlU97KY2H+dfzpVugcEuuGxIPcCVk+KkH4VdYroBhX2Voz/Cxt7NcVnuKfo5lju8D9YBrb7snpyb4UjDnwvbFllH6S3R0oy5lFP7Ap/0cYlfumN/8xU+zCt30dw8i4eNJls6DIdQbhdFNx4W9q854b0uxWHNi5YDQpJdreGvaX3rZ8O/SHh3S8uaNhysXB8VI+tqH4hi6ucFGSUl7rkzDLEns6+5pslebdPIwuM7P7yIx89R8gK00v6RMOPurK3+UL8zWJ43j/1nEPKAVBy2B1IAAFtPKg+FdLmx5XOapUD1OSLjSYBXO3Lu5e1HxOLa4ubWA2sulv4aBevsVGobs3IsN7X2F9vG9fSpbM8+2cGuvxqVcAqYWs4Ns+UVocPjUVbKbd9UFqf4bwySVgERmvpopI9wK3UvJyb8Gv4FgMPOptIXn5QlhEG/lezZvh6VbcNRYQ8jq2CZdmkZXjktyCt2j5r6GshD0LxRb7oSx3ZgLeIAufhVvF0ALnNiJ2dueXf/AFvc/Co59d02HmW/03K4RyS8FdJxtFiwksiFll/axyKcoJbHRPYsQSF05a7VDhEsmIxeFDxWwj4gXjILRE9VNlHbuW1F+6tFD0M+zWENFJHG0rRrNhIcQY+tcyOA7nvPhsKZwf6PykglSWOKRTGV6rDRRqDH1ou0amzEiZhe/IVbi6uHUSUsNvi+1/nfgKWNxfczB8B6LRPhgHVWeSXhzB8iFkWRZGZFzA3FltbYk6g7Vdz8HRoxIFRJIsNj5WPVQlJWwk5hhzwFDEGIBzMqBjYAEDStXgOhAhaErO2SIYe6FF+0bDo6Ixe91uHNwByo0PQ0/bAzMUkjxUIGRF6pcVIZpDmv2yGOl7VdCElvKXjj63yZqXCM7xC0f6xAqgYeNsViOqBKo4iweFxIw3ZIIjMs7MVHJSuxIqGP4SMF9ohUuuGfFKyxQwkmF4FeICFEDwyrMVCvmsVBBvrWkbo4AjhpmeYyiZZlRI+rYQph7KnaVlMaWZWuGDHwtVYXoqEPbdWUFDkjiMSt1ZzRBy0jkojdpY1KoDrlO1E80I7BrG2ZTieERxDMiLHIx4tK144pMxTFqIhKJEZXy3I1GltLUTiOcydVAsao4w+JEBRRh+1hutmD3ZQkAK9YRe1xsc1i3xjAtFKokctC/wCsohyhTE2JlE0gZv3hcabc6HDgZEcSdaDKipGpMa5MiRGDI8d7OrIddRyItao8nVRjLue21bfsqhhbjsvf/Apw98sBlBjM0eIgUMmHEF45o3zISsUXWoSMwBTskCxOlLccw46lSVRr4SDFSkxxtJiHnWR3+1ILooC5ECFcvjTycOdVyLKqIXilKJEAgaI3UoWYsCR2SSzdkACwAADxDhRkjERYBFBWM5AZYlJzCNJMwBQMbgMrFf3SNLBLrcTe0q2W9Pw9/wBoJdPNcr3/AL+Bnpd1jY7FpH1ZCSPMwlQNEFTC4VTLNmNiqFlIUq12I7LW0XwzZcPFKOrM361Lh3ZYOoDR/q3XqjqEiMhDZWDFFIvbvuZ+tMskrSK0kudZM0SmKRHSKNonivqtokNwwNxvuKW/VpAqp1gEaydcEWNQA+R42ysSWAZXN8xYkgG9dLrcThJKW7vx+jl087Vr2Gm4tJ+GP2f/AOqj+1X/AAp/v/8AqhstQrzP5GT3LfRh7GqSrLAzZdD93/j6cxValOQbV6yk4u0eW4qSplyF9jsdwfWoy4VX337+dc4d9xv5jR1queOGaGmatEe8XsVz8OYbajw39qFa1XVL8Q2r5X4l8FxYoPLjbX05KsWeUnTM1xfovBidZEs/417LevJvWkcP+jvCruJH83t8FArRipivmo9ZnhHTGbr7lLxQbtoq4eiWEUWECHzux92JrrdDMI3/AIQP5WdfkathRI6GHU5tXzv9s704+yKA9AML+Fx5OfrXzdAcMd+s/wBf9K0VfVT/AC89fO/2D6OP/ajPx9BMIP3GPm7fS1NRdE8Ku0KnzLN8yatq+pf8jNN05v8AbCWKC8IXw/C4k+5FGPJFv7gVYwYdrjQ29qcwe1MV9J0fwaOVLJOb/v7ETzadkhSTAXYnQD3qaYBR4+f5U09Rr3cfwzpYS16Lf13/AMCXkk/J8qcgK6Y+/TzosNK4r71WZJenG0gYx1M606jYX89val5ZS259K5QxUMsspclUYJEZDScq029Ly0oaVXF+GieJkPMaH8LDVT7/AFrPcNlLxFZBaaE5WH4lvYHzB08iK1j1k0//AHZ/5f8A0SlZop43fgZibUjrJQ2jo7UM15RcLlKGwo70F644A5oWYUSWk6YkY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027" name="Picture 3"/>
          <p:cNvPicPr>
            <a:picLocks noChangeAspect="1" noChangeArrowheads="1"/>
          </p:cNvPicPr>
          <p:nvPr/>
        </p:nvPicPr>
        <p:blipFill>
          <a:blip r:embed="rId2" cstate="print"/>
          <a:srcRect/>
          <a:stretch>
            <a:fillRect/>
          </a:stretch>
        </p:blipFill>
        <p:spPr bwMode="auto">
          <a:xfrm>
            <a:off x="7210425" y="5057775"/>
            <a:ext cx="1933575" cy="1800225"/>
          </a:xfrm>
          <a:prstGeom prst="rect">
            <a:avLst/>
          </a:prstGeom>
          <a:noFill/>
          <a:ln w="9525">
            <a:noFill/>
            <a:miter lim="800000"/>
            <a:headEnd/>
            <a:tailEnd/>
          </a:ln>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21</a:t>
            </a:fld>
            <a:endParaRPr lang="es-MX"/>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Algoritmo </a:t>
            </a:r>
            <a:endParaRPr lang="es-ES" dirty="0"/>
          </a:p>
        </p:txBody>
      </p:sp>
      <p:sp>
        <p:nvSpPr>
          <p:cNvPr id="3" name="2 Marcador de contenido"/>
          <p:cNvSpPr>
            <a:spLocks noGrp="1"/>
          </p:cNvSpPr>
          <p:nvPr>
            <p:ph idx="1"/>
          </p:nvPr>
        </p:nvSpPr>
        <p:spPr>
          <a:xfrm>
            <a:off x="251520" y="1340768"/>
            <a:ext cx="5338936" cy="4753740"/>
          </a:xfrm>
        </p:spPr>
        <p:txBody>
          <a:bodyPr>
            <a:noAutofit/>
          </a:bodyPr>
          <a:lstStyle/>
          <a:p>
            <a:pPr algn="just">
              <a:buNone/>
            </a:pPr>
            <a:endParaRPr lang="es-MX" sz="2400" dirty="0"/>
          </a:p>
          <a:p>
            <a:pPr algn="just"/>
            <a:r>
              <a:rPr lang="es-MX" sz="2400" dirty="0"/>
              <a:t>“Es un conjunto de reglas para efectuar algún calculo , bien sea a mano o, más frecuentemente, en una computadora”</a:t>
            </a:r>
          </a:p>
          <a:p>
            <a:pPr algn="just"/>
            <a:endParaRPr lang="es-MX" sz="2400" dirty="0"/>
          </a:p>
          <a:p>
            <a:pPr algn="just"/>
            <a:endParaRPr lang="es-MX" sz="2400" dirty="0"/>
          </a:p>
          <a:p>
            <a:pPr algn="just"/>
            <a:r>
              <a:rPr lang="es-MX" sz="2400" dirty="0"/>
              <a:t>Cita Bibliográfica.</a:t>
            </a:r>
          </a:p>
          <a:p>
            <a:pPr lvl="1" algn="just"/>
            <a:r>
              <a:rPr lang="es-MX" sz="2200" dirty="0"/>
              <a:t>G. </a:t>
            </a:r>
            <a:r>
              <a:rPr lang="es-MX" sz="2200" dirty="0" err="1"/>
              <a:t>Brassard</a:t>
            </a:r>
            <a:r>
              <a:rPr lang="es-MX" sz="2200" dirty="0"/>
              <a:t>/</a:t>
            </a:r>
            <a:r>
              <a:rPr lang="es-MX" sz="2200" dirty="0" err="1"/>
              <a:t>P.Bratley</a:t>
            </a:r>
            <a:r>
              <a:rPr lang="es-MX" sz="2200" dirty="0"/>
              <a:t>, Fundamentos de Algoritmia, Traductor Rafael </a:t>
            </a:r>
            <a:r>
              <a:rPr lang="es-MX" sz="2200" dirty="0" err="1"/>
              <a:t>Garcia</a:t>
            </a:r>
            <a:r>
              <a:rPr lang="es-MX" sz="2200" dirty="0"/>
              <a:t>-Bermejo, Revisor Luis </a:t>
            </a:r>
            <a:r>
              <a:rPr lang="es-MX" sz="2200" dirty="0" err="1"/>
              <a:t>Loyanes</a:t>
            </a:r>
            <a:r>
              <a:rPr lang="es-MX" sz="2200" dirty="0"/>
              <a:t> Aguilar, </a:t>
            </a:r>
            <a:r>
              <a:rPr lang="es-MX" sz="2200" dirty="0" err="1"/>
              <a:t>Prentice</a:t>
            </a:r>
            <a:r>
              <a:rPr lang="es-MX" sz="2200" dirty="0"/>
              <a:t> Hall.</a:t>
            </a:r>
            <a:endParaRPr lang="es-ES" sz="2200" dirty="0"/>
          </a:p>
        </p:txBody>
      </p:sp>
      <p:pic>
        <p:nvPicPr>
          <p:cNvPr id="32769" name="Picture 1"/>
          <p:cNvPicPr>
            <a:picLocks noChangeAspect="1" noChangeArrowheads="1"/>
          </p:cNvPicPr>
          <p:nvPr/>
        </p:nvPicPr>
        <p:blipFill>
          <a:blip r:embed="rId2" cstate="print"/>
          <a:srcRect/>
          <a:stretch>
            <a:fillRect/>
          </a:stretch>
        </p:blipFill>
        <p:spPr bwMode="auto">
          <a:xfrm>
            <a:off x="5700982" y="2666975"/>
            <a:ext cx="3263506" cy="1986161"/>
          </a:xfrm>
          <a:prstGeom prst="rect">
            <a:avLst/>
          </a:prstGeom>
          <a:noFill/>
          <a:ln w="9525">
            <a:noFill/>
            <a:miter lim="800000"/>
            <a:headEnd/>
            <a:tailEnd/>
          </a:ln>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22</a:t>
            </a:fld>
            <a:endParaRPr lang="es-MX"/>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Requisitos que debe cumplir un Algoritmo</a:t>
            </a:r>
          </a:p>
        </p:txBody>
      </p:sp>
      <p:sp>
        <p:nvSpPr>
          <p:cNvPr id="3" name="2 Marcador de contenido"/>
          <p:cNvSpPr>
            <a:spLocks noGrp="1"/>
          </p:cNvSpPr>
          <p:nvPr>
            <p:ph idx="1"/>
          </p:nvPr>
        </p:nvSpPr>
        <p:spPr/>
        <p:txBody>
          <a:bodyPr>
            <a:normAutofit/>
          </a:bodyPr>
          <a:lstStyle/>
          <a:p>
            <a:pPr algn="just"/>
            <a:r>
              <a:rPr lang="es-MX" sz="2400" dirty="0"/>
              <a:t>La ejecución de algún algoritmo no debe implicar, normalmente ninguna decisión subjetiva (</a:t>
            </a:r>
            <a:r>
              <a:rPr lang="es-MX" sz="2200" i="1" dirty="0"/>
              <a:t>interpretaciones que se dejan sobre cualquier aspecto de la experiencia</a:t>
            </a:r>
            <a:r>
              <a:rPr lang="es-MX" sz="2400" dirty="0"/>
              <a:t>), ni tampoco debe permitir el uso de la intuición ni de la creatividad.</a:t>
            </a:r>
          </a:p>
          <a:p>
            <a:pPr algn="just"/>
            <a:endParaRPr lang="es-MX" sz="2400" dirty="0"/>
          </a:p>
          <a:p>
            <a:pPr algn="just"/>
            <a:endParaRPr lang="es-MX" sz="2400" dirty="0"/>
          </a:p>
          <a:p>
            <a:pPr algn="just"/>
            <a:r>
              <a:rPr lang="es-MX" sz="2400" dirty="0"/>
              <a:t>Por lo anterior, una Receta de cocina  es un algoritmo, si describe precisamente  la forma de preparar cierto platillo, proporcionándonos las cantidades  exactas que deben utilizarse y también incluir instrucciones detalladas (tiempo).</a:t>
            </a: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23</a:t>
            </a:fld>
            <a:endParaRPr lang="es-MX"/>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85804" y="571480"/>
            <a:ext cx="8229600" cy="1057320"/>
          </a:xfrm>
        </p:spPr>
        <p:txBody>
          <a:bodyPr/>
          <a:lstStyle/>
          <a:p>
            <a:pPr algn="ctr"/>
            <a:r>
              <a:rPr lang="es-MX" b="1" dirty="0"/>
              <a:t>Casos en los que no se puede considerar un Algoritmo</a:t>
            </a:r>
            <a:endParaRPr lang="es-ES" b="1" dirty="0"/>
          </a:p>
        </p:txBody>
      </p:sp>
      <p:sp>
        <p:nvSpPr>
          <p:cNvPr id="3" name="2 Marcador de contenido"/>
          <p:cNvSpPr>
            <a:spLocks noGrp="1"/>
          </p:cNvSpPr>
          <p:nvPr>
            <p:ph idx="1"/>
          </p:nvPr>
        </p:nvSpPr>
        <p:spPr>
          <a:xfrm>
            <a:off x="457200" y="1844824"/>
            <a:ext cx="8229600" cy="4409090"/>
          </a:xfrm>
        </p:spPr>
        <p:txBody>
          <a:bodyPr/>
          <a:lstStyle/>
          <a:p>
            <a:r>
              <a:rPr lang="es-MX" dirty="0"/>
              <a:t>Incluir nociones vagas (imprecisas):</a:t>
            </a:r>
          </a:p>
          <a:p>
            <a:endParaRPr lang="es-MX" dirty="0"/>
          </a:p>
          <a:p>
            <a:pPr lvl="1"/>
            <a:r>
              <a:rPr lang="es-MX" dirty="0"/>
              <a:t>Agregar sal y pimienta al gusto.</a:t>
            </a:r>
          </a:p>
          <a:p>
            <a:pPr lvl="1"/>
            <a:r>
              <a:rPr lang="es-MX" dirty="0"/>
              <a:t>Guisarse hasta medio cocer.</a:t>
            </a:r>
          </a:p>
          <a:p>
            <a:pPr lvl="1"/>
            <a:r>
              <a:rPr lang="es-MX" dirty="0"/>
              <a:t>Colocar el gato hidráulico debajo el automóvil.</a:t>
            </a:r>
          </a:p>
          <a:p>
            <a:pPr lvl="1"/>
            <a:r>
              <a:rPr lang="es-MX" dirty="0"/>
              <a:t>etc.</a:t>
            </a:r>
          </a:p>
          <a:p>
            <a:pPr lvl="1"/>
            <a:endParaRPr lang="es-MX" dirty="0"/>
          </a:p>
          <a:p>
            <a:pPr lvl="1"/>
            <a:endParaRPr lang="es-MX" dirty="0"/>
          </a:p>
          <a:p>
            <a:pPr lvl="1"/>
            <a:endParaRPr lang="es-MX" dirty="0"/>
          </a:p>
          <a:p>
            <a:pPr lvl="1"/>
            <a:endParaRPr lang="es-MX" dirty="0"/>
          </a:p>
          <a:p>
            <a:pPr lvl="1"/>
            <a:endParaRPr lang="es-ES" dirty="0"/>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6877372" y="4365104"/>
            <a:ext cx="1943100" cy="2352675"/>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24</a:t>
            </a:fld>
            <a:endParaRPr lang="es-MX"/>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Conclusión de requisitos </a:t>
            </a:r>
            <a:endParaRPr lang="es-ES" dirty="0"/>
          </a:p>
        </p:txBody>
      </p:sp>
      <p:sp>
        <p:nvSpPr>
          <p:cNvPr id="3" name="2 Marcador de contenido"/>
          <p:cNvSpPr>
            <a:spLocks noGrp="1"/>
          </p:cNvSpPr>
          <p:nvPr>
            <p:ph idx="1"/>
          </p:nvPr>
        </p:nvSpPr>
        <p:spPr>
          <a:xfrm>
            <a:off x="457200" y="1500174"/>
            <a:ext cx="5482952" cy="4753740"/>
          </a:xfrm>
        </p:spPr>
        <p:txBody>
          <a:bodyPr>
            <a:normAutofit/>
          </a:bodyPr>
          <a:lstStyle/>
          <a:p>
            <a:pPr algn="just"/>
            <a:endParaRPr lang="es-MX" dirty="0"/>
          </a:p>
          <a:p>
            <a:pPr algn="just"/>
            <a:endParaRPr lang="es-MX" dirty="0"/>
          </a:p>
          <a:p>
            <a:pPr algn="just"/>
            <a:r>
              <a:rPr lang="es-MX" dirty="0"/>
              <a:t>Cuando se utiliza un algoritmo, para calcular la respuesta de un problema concreto, lo normal es suponer que las reglas nos darán la respuesta correcta, si se aplica correctamente. </a:t>
            </a:r>
          </a:p>
          <a:p>
            <a:pPr algn="just"/>
            <a:endParaRPr lang="es-MX" dirty="0"/>
          </a:p>
          <a:p>
            <a:pPr algn="just"/>
            <a:endParaRPr lang="es-MX" dirty="0"/>
          </a:p>
          <a:p>
            <a:pPr algn="just"/>
            <a:endParaRPr lang="es-ES" dirty="0"/>
          </a:p>
        </p:txBody>
      </p:sp>
      <p:pic>
        <p:nvPicPr>
          <p:cNvPr id="11266" name="Picture 2" descr="http://www.solotecnologia.net/wp-content/uploads/2009/06/computadora-chica-1.jpg"/>
          <p:cNvPicPr>
            <a:picLocks noChangeAspect="1" noChangeArrowheads="1"/>
          </p:cNvPicPr>
          <p:nvPr/>
        </p:nvPicPr>
        <p:blipFill>
          <a:blip r:embed="rId2" cstate="print"/>
          <a:srcRect/>
          <a:stretch>
            <a:fillRect/>
          </a:stretch>
        </p:blipFill>
        <p:spPr bwMode="auto">
          <a:xfrm>
            <a:off x="6084168" y="2505381"/>
            <a:ext cx="3059832" cy="2955520"/>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25</a:t>
            </a:fld>
            <a:endParaRPr lang="es-MX"/>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Concepto de Algoritmia </a:t>
            </a:r>
            <a:r>
              <a:rPr lang="es-MX" sz="2000" dirty="0"/>
              <a:t>(G. </a:t>
            </a:r>
            <a:r>
              <a:rPr lang="es-MX" sz="2000" dirty="0" err="1"/>
              <a:t>Brassard</a:t>
            </a:r>
            <a:r>
              <a:rPr lang="es-MX" sz="2000" dirty="0"/>
              <a:t>/</a:t>
            </a:r>
            <a:r>
              <a:rPr lang="es-MX" sz="2000" dirty="0" err="1"/>
              <a:t>P.Bratley</a:t>
            </a:r>
            <a:r>
              <a:rPr lang="es-MX" sz="2000" dirty="0"/>
              <a:t>)</a:t>
            </a:r>
            <a:endParaRPr lang="es-ES" dirty="0"/>
          </a:p>
        </p:txBody>
      </p:sp>
      <p:sp>
        <p:nvSpPr>
          <p:cNvPr id="3" name="2 Marcador de contenido"/>
          <p:cNvSpPr>
            <a:spLocks noGrp="1"/>
          </p:cNvSpPr>
          <p:nvPr>
            <p:ph idx="1"/>
          </p:nvPr>
        </p:nvSpPr>
        <p:spPr/>
        <p:txBody>
          <a:bodyPr>
            <a:normAutofit/>
          </a:bodyPr>
          <a:lstStyle/>
          <a:p>
            <a:pPr algn="just"/>
            <a:endParaRPr lang="es-MX" sz="2400" dirty="0"/>
          </a:p>
          <a:p>
            <a:pPr algn="just"/>
            <a:r>
              <a:rPr lang="es-MX" sz="2400" dirty="0"/>
              <a:t>Ciencia que nos permite evaluar el efecto de diferentes factores externos (tiempo, velocidad, capacidad de almacenamiento, facilidad de programar, etc.) sobre los algoritmos disponibles, de tal forma que sea posible seleccionar el que más se ajuste a nuestras circunstancias particulares.</a:t>
            </a:r>
          </a:p>
          <a:p>
            <a:pPr algn="just"/>
            <a:endParaRPr lang="es-MX" sz="2400" dirty="0"/>
          </a:p>
          <a:p>
            <a:pPr algn="just"/>
            <a:r>
              <a:rPr lang="es-MX" sz="2400" dirty="0"/>
              <a:t>Ciencia que nos indica la forma de diseñar un nuevo algoritmo para una tarea concreta.</a:t>
            </a:r>
            <a:endParaRPr lang="es-ES" sz="2400"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26</a:t>
            </a:fld>
            <a:endParaRPr lang="es-MX"/>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Actividades</a:t>
            </a:r>
          </a:p>
        </p:txBody>
      </p:sp>
      <p:sp>
        <p:nvSpPr>
          <p:cNvPr id="5" name="4 Marcador de texto"/>
          <p:cNvSpPr>
            <a:spLocks noGrp="1"/>
          </p:cNvSpPr>
          <p:nvPr>
            <p:ph type="body" idx="1"/>
          </p:nvPr>
        </p:nvSpPr>
        <p:spPr/>
        <p:txBody>
          <a:bodyPr/>
          <a:lstStyle/>
          <a:p>
            <a:endParaRPr lang="es-MX" dirty="0"/>
          </a:p>
        </p:txBody>
      </p:sp>
      <p:pic>
        <p:nvPicPr>
          <p:cNvPr id="46082" name="Picture 2" descr="http://t2.gstatic.com/images?q=tbn:ANd9GcSVUQyF9ZDsBWcMmqm2qX_mu1GS0PzfpHBhZC1aJXjjZVpvqZjm"/>
          <p:cNvPicPr>
            <a:picLocks noChangeAspect="1" noChangeArrowheads="1"/>
          </p:cNvPicPr>
          <p:nvPr/>
        </p:nvPicPr>
        <p:blipFill>
          <a:blip r:embed="rId2" cstate="print"/>
          <a:srcRect/>
          <a:stretch>
            <a:fillRect/>
          </a:stretch>
        </p:blipFill>
        <p:spPr bwMode="auto">
          <a:xfrm>
            <a:off x="5364088" y="3356992"/>
            <a:ext cx="1990725" cy="2295526"/>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27</a:t>
            </a:fld>
            <a:endParaRPr lang="es-MX"/>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Actividad #3:</a:t>
            </a:r>
            <a:endParaRPr lang="es-ES" b="1" dirty="0"/>
          </a:p>
        </p:txBody>
      </p:sp>
      <p:sp>
        <p:nvSpPr>
          <p:cNvPr id="3" name="2 Marcador de contenido"/>
          <p:cNvSpPr>
            <a:spLocks noGrp="1"/>
          </p:cNvSpPr>
          <p:nvPr>
            <p:ph idx="1"/>
          </p:nvPr>
        </p:nvSpPr>
        <p:spPr/>
        <p:txBody>
          <a:bodyPr>
            <a:normAutofit/>
          </a:bodyPr>
          <a:lstStyle/>
          <a:p>
            <a:pPr algn="just"/>
            <a:r>
              <a:rPr lang="es-MX" sz="3200" dirty="0"/>
              <a:t>Alumno:</a:t>
            </a:r>
          </a:p>
          <a:p>
            <a:pPr algn="just"/>
            <a:endParaRPr lang="es-MX" sz="3200" dirty="0"/>
          </a:p>
          <a:p>
            <a:pPr lvl="1" algn="just"/>
            <a:r>
              <a:rPr lang="es-MX" sz="3000" dirty="0"/>
              <a:t>Diseña un algoritmo que permita encontrar y dar a conocer la suma  y el promedio de tres números.</a:t>
            </a:r>
          </a:p>
          <a:p>
            <a:pPr algn="just"/>
            <a:endParaRPr lang="es-MX" sz="3200" dirty="0"/>
          </a:p>
          <a:p>
            <a:pPr lvl="1" algn="just"/>
            <a:r>
              <a:rPr lang="es-MX" sz="3000" dirty="0"/>
              <a:t>Tiempo : 5 min.</a:t>
            </a:r>
            <a:endParaRPr lang="es-ES" sz="3000" dirty="0"/>
          </a:p>
        </p:txBody>
      </p:sp>
      <p:sp>
        <p:nvSpPr>
          <p:cNvPr id="9220" name="AutoShape 4" descr="data:image/jpeg;base64,/9j/4AAQSkZJRgABAQAAAQABAAD/2wCEAAkGBhQSEBUUExQVFRUUFBUVFBcVFBQUFBYUGBcVFBQXFxQXHSYeFxkjGRQVHy8gJCcpLCwsFx4xNTAqNSYrLCkBCQoKDgwOGg8PFykcHxwsKiwsLCkwLCwpLCkpKSkpKSktLCwtKSkpKS0sKSwsKSwpLCkpLCkpKSwsLCkpLCksKf/AABEIAOEA4QMBIgACEQEDEQH/xAAcAAEAAgMBAQEAAAAAAAAAAAAABAYCBQcDAQj/xABEEAACAQIDBQUFBAgFAwUBAAABAgADEQQSIQUGMUFRBxMiYXEygZGhsRRCYsEVIzNScoLR8JKys+HxNXPCNFNkdKIl/8QAGQEBAAMBAQAAAAAAAAAAAAAAAAECAwQF/8QAJREBAQACAgMAAgICAwAAAAAAAAECEQMhEjFBBFEiMhPBQmGR/9oADAMBAAIRAxEAPwDuMREBERAREQERKD2n7cZDSwyMR3gL1baEoDlUE9C2bgfu6wLVjd58NSJD1kuOKqc7ellub+U+7K3lw+IYrSqAsBcqQytbhfKwBtOU0cQEWwAEjhW7xalJilRDdWHEH8xytzldp07jK/vFvlTwrinlNSqwzZQQAo4Asx4X9DwkDAb+g0L1Kbd8B7KjwO3AFWJ8I52PCx46Xo1Smxd6tQg1KjFm6XPIeQFgPICTaaXMdojjVsNp+Grc/AoPrN5u9vVRxgbu7h0tnRrBhfgdCQVvcX8uU5TVxROk+bDxzYXF064vlBy1AL6020bQcbaNbqokSjuESJjNq0qVLvXdRTsCGvcNcXGW3tE8gOMpdbtAru5NGmiU/u96GZz5kKwC+msttC/xKfsvtDQuKeJUUmOgcG9InhqeKe+485cICIiAiIgIiICIiAiIgIiICIiAiIgaDebe1MLZFAes3spewUfvOeQ6DifiRTcXvHjCwqCuVI4KoXux5ZTfN77n5Wr+8OJY7TxVyTasQL9AAAPhaGxJHGVqYveye0BsoGIpEt+/SsVPS6MQV+Jla3lxIr4pq5uBlVEB4hVvx1IBJLHSaf8ASp5SPXxJb2jHYYjFa6CYU8U08jU6CYlzA2C7Re3GR6tdm4mRbz5aND2AMlUMURx1kCZBz1gbtMdT/dF/SKm0AeE04q9ZmBfhGh82pULCdc7Osa1XZmHZtSFZLk3v3btTHyUTlKjMLGXncvealhcKKNUOMjOVKoXBDsX5aggkjh090wdBiVNu0ajc2pYggc8lMA+5nB+Im+2RtmliafeUmuL2IOjKw4hl5GShOiIgIiICIiAiIgIiICInwmAJkM7boDjWpacf1if1nMds7W+3YhmJvRQlaK8so0L26tx9LCRThqSa2GnkJXadPTeGjTfHV61Mgo5QgjgSKaBiOviB1mirtmPlJOL2ln0HCQatTkIBqluE84mQEkLQREGQhjPtp9tJGDwLVD4eHNjoo9T+UWyTdT79I9oMsNDZ9Cn7d6rdNVX4DU++SaeIH3KNJB1yKT8TOXL8rGeu204Mr7VUCZKJYsXtJl++PcFt8LTXVMerftEVvNQEb4jj75GP5UvuJvBZ9RKVXkeM2GHxxXQyK2BDa0mzD902Dj3c/d8J5rcHKwII66H4TpmUy9MrLPbbttAWnju9vP8AZccjXtTqEU6o5ZSbBvVSb36XHOQbaWkTYexmxe0KNEDw5g9S4uBTQhmuPPRfVpaK1+g4iJZBERAREQEREBERATWbz5/sWI7u+fuKuW3HNkNrec2cQPzxsXaPIcJJ2niyTlm33v3O+x40NS/Y18zqv/tuCM6j8PiBHqRylfrC7mVSyXQeZnwLPp4zMQMQsTOfaVHMfrCGKUyeAkqngevykqlRtoJC2lvBRoEqbu4+6ttP4m4D6yE6Su5VRcgADUmY0ceL52IC28C8tef98ZpP0riMQulGyXutlbKbdXOja+k8cZs6soDVWAJ4C9z8tBOXm7urdOjj6m1kp7WpDnczxr7bB4SvYTYlequakruL2uBfWTqG5WOfhRYfxFVHzM57x4z3W3llfjOrjb85DrY6b7Cdl+Mb23pU/Vix+Ci3zm2pdka28eIYnypi3zaR58c+o/lVHp7TseM2eC2iKjqjE25G+q+l/pN7jeykAeCt/iT8wZUdq7Dq4Rhm5mwcG6+nkZfHLG3+N7RljlJ3FpGA5hrjnp/S82W6mOXBV3qtT7xaihCyasgDZtAbXB0uOPhE1WxKxKi/SZ4vEd3V8joRyk4fkZTLWSMuLGzcdPwO+uEq2ArBWNvDUBpm55eKwPuJm8nFsdkKHhwnQezna5r4Fcxu1FjRJPEhQCh8/Ay69QZ6Mu3JZpaIiJKCIiAiIgIiICU/eLf7uqjUaCB6i6Mzfs1bpYasRz4DzlvdrAnprOBYTamZ3ckku7MSePiYtr56yKN3tHHVHvUruXe1hewCjoqjQDWVxDckyVj8XmWRaY8MhLJRM5isyhBJ+GpWHrxkKmtyB5zaLFTGo3g2syZaNG5q1bDw6sAxyqF/Ex0H/Ev+43ZPSw6rVxSrVrnXK1mpUydbAcHcfvHTp1Na7ItkjFY+vjH1FGwpgjTO9wD/ACovD8YM7RJkQpPaHjLdxRXQMxcgWtYaLcepPl8JzHabnE4paSdct+gHtH4Ay19pe0iMfYaZKIF+t8zX/wD1b3TQ7j4YZmrOQL+FcxA82Iv7h7jPP5v73L9Ozjn8ZF92NgFpoqqLBRYTd0UkHCWsLTZUhPMyu66suo9AsxcTGvi0T22VfUgH4c5HXa1JjZaik9L2+sjTGMMVwlT29hFqIysNCP8AgjzlpxbaGV7GcZpx9VvfTQ7JphKdyeGg92k1O18Vc3mL12VnT912Hz0+VpAxlSdMx/lthb0kY/HEIvpOgdi1NjQxFQg5XqqFPUqvit6ZgPj0Mpu7+6bbQrJTz5KaAvVYHxZbqLIP3iefAcegPb9m7Np4ektKkoSmgsqj6nqSdSeZM9Tj/rHDn7SoiJoqREQEREBERA+ET84bwYF8Ji6tFwRldimlg1MscjL5EW9NRyn6Qmn3k3Uw+Op5K6XI9hxpUTgTlblwGnAwOGYapmWSsvh+Ek4vdz7LiqlAVBVVCLMOIBF8rgaBxzt1HDgMatPwmVSjqJ9iIQ9cL7Y9/wBDJeLa1Nz+BvoZDw7WYev+0n1UupHUEfHSQmLR2G4cDZ9RhxbEMD/LTp2+pnRpzPsPxX6jEUTxp1Ve2mmdcp+dIzpkuhyPtRoqmPDHg1BWN+F8zJb0so+c1VDZlZlDZQoI0zsFNuXh1I+Uve+ewhWxuGYgaU6lr82UqUuOds5M51vca6VMlGmpYnV6pY+EEqWA9QdPTrPO5ZvksdeFmOG6t+6deol0qC1iMviDAnna3ulpx2KZKTGmAz28IJsP7tKXsLZ1RKtJWPtqr2PFBc6H3AHyzWlrxwNjlnByTWTpx/lFW+xYuoxZlQE8TUqrmP8AhvMcRhsQikvRzLzNNlqADzUeL5THbGzK602qkFgASRqbDgPCOPEn3TVbhLisVVZHppTtcq9NnGUC9ixUkamwHPU6TfHjuU3NM8uSY3VWHYu8AqDu2a5HsG/tDp6j6ekyxXGemM3ZRvHUDLVDasjZSxB+9bRjp7Q1M88RMut9Ne9KjtmhbEN+JVb5Ff8AxmlxZ1lk3gT9Yh60yPg1/wDylWxFS7zpw7YZNzsTF1aTipRco63FxqCDYlWB4g2GnlOq7qb8riWFGqvd17EgC+R7AElSdQePhPTiZyfZ1ULNzupis21cLb99/wDRqz0cPTjy9u0xETRUiIgIiICIiAlR343sfDlaFDSq65ixFwiXIBAPFiQ1uQsfKW6cm7Sx3W0VfW1SipueGZWZSB7snxijXrhcoLEks1yxJuxJ1JJPEyIyXv75n+kg0JKLNfEzrJZiJhJVJtEa4B6iauSsHW+6fdCY9N29r/o/aQqNpRrApUNuAYgk+5gG9LzuStcXHOcMx2DFRbH3HmD1m23R39qYIChiFL0gQEYHxUx0F/aX8PEcr6CTKVcd4MR3mKVQdKS2P8bWJ+ChfjFSrYenOajCY9alR6iklajuyk3vlLErx4aW0k/G02ekwT2ipA9bGeJz5eXJbXp8U1hI9tl4Ya1ebDQ9Fnxa/wCstK9ht6u7QU6isjKLEMLH5z22TjWr1gUVioOrWso/mP0mdwvdq0yi40k0marYWGl+NtNfdCCwgtMp0xvdRMVhgZotpUQom/r1tJVttYyXw3a2/wCPbRbfQGlm/cJ+B0PztNPhd0jlD4ioKObVVILVD0JX7vpx8pZcJWFwSAQNbHUHpPDFUGrVwxv4mABPDiL2nVjlZ0yuMvambSrd0xW4NuBFxccb6y4dkmwalXFDFujClTRu7Yiweo3g8PUBc+vDhLDuvubg6teq9Ve9rUWRSj601BUMjZODE+LU34eU6CqgCw0A4T1OO7xlcGc1lY+xETRUiIgIiICIiAlU7RN1DjcN+qA76kc1O5tmFrMl+AuLWvzA85a4gfmOtXqUHyVVemw4q6lT8DN7srG5xO9YjCo6lXVWUixDKGBHmDON7fw1Fdo1lw6KlNSqsEGVe8A/WWA0GpsbcwZFSiY2lpfpx9JCm4ZZrMRRyny5SsK8pkBMQJnJQmUMVfRuPX+s9KuHDDUAiQJmlYjgYTtt9k4kIAvIaCWvAY0HnKHgWzswPrN3skUgctQFSODKzLf1sePnPJ58J5V6HFl1F40I1APqLz1SqBNbh6K5dKzW/iQ/MqTMK+HTnXqH0Kfks49NLI2rYgSLVxQ6zS1aGngeqT1Zhb4AT7TosBrLeP8A2mST498djrCVTG4i7TZ7SrSv16k348VM6l0Hm72cQWpqeGe4vyP/ACBKmm0Qp1IEbU28AllOp6Hh5zT/AB3K6innMZ296+8b4faD4qmbjOQy30emPCQbeQuOhAnbKNUMoYcGAI9CLifnXZ1L7RXp0ibKWvVY6BaK+Ks5PIBA3ynZcJ2h4I6K7hAAA5pVBT5CwNrj3gDSerjPGSfpwW7u1oiYrUBAIIIIuCDcEciDMpZBERAREQEREBERAibXxZpYerUUXNOlUcA8LqpYfScT2NUFrk3J1JPEk6kn3zuzLcWPAzhW+e7dTZ1c5QTh6h/VNxC317tjyI1t1HobRRNeqLzGpTDCxlU/TRvNhs3bgY2veV0ttLqUSp1/5mM24UOvUGQ62ziPZ18ucbRYiRPrKRx0nySh9wNXLWXz0lnw+FDGVzZuzzWxFOmDbMwuegGpPwEsuznKuUfRkOVh5/05++ef+V/br9O3g9N3hdmaSR+jxJWFYWEyepc2Gp8vznnW11o9PDgTwx1QASW9gQGdFv1IH1kLeDa1DDUmykPVYELzAvpfppJxltRlnIq20sRrNDia0+YnHEzW4rEfHlO/DD45s8vqHjauZwMwUEgZjmKi/EnKCbDyBM83wQSuUWqldFVSXphlp3IuVGaxNuF5jbX3T3ogn0noSamnFbu7T8K6gVF1RaqhKgQKCyBg4W5FwLqOHG2sk1cXoFQFUGlryNSS0zkic2OWoKffO9QUkCUka2RVH15anXQdBLBuZvZ3OJIqVMmHNNrhiSqsLZSo5HS1hxvwlSyzOk5U3EDt+yN6MPidKVS5/dYMjEcyFYAsPMTazhFDaFR6tEZ8h72n4xYFLsAWBPCwJnd5MQRESQiIgIiICeWKwqVEZKiq6MLMrAMpHQg8Z6xArdLs52crFvslIk39oMy69EYlR7hpND2o7vUEwS1adKnTelVpgFEVCVc5Cpy201B/lnQpX9+9jvisBVp0xd/C6i9sxRg1teoBgcw2XUJUSaa45ysYXappkowKspsysCrA9CDqDPDG7cJ4GU0ttbGqI2hsZgdnoeGnoZUsPSrvSNYALSBIDu2RWYcVTm7egsOZE2uzdqMALn85Pjfityk9rPu1gQmKVr6ZW426TV7zbfP2sMinwjKTYgtrp625TcYKmSAx58PSbvZ1LXUXnl8vJjOS5Wb+O/jwvhrejZWJy0Q9c5Li+U6G3n5+U1G1t9wPDS0Hlxmw2/uvUxR/bCmnTLc28tRIdPs9w6JZqjs3XMB8gJz4/wCP3f8AxpblbqKbjNptUN2JPvMi6mWjGboKgJRyfJrfUTW/ow9J1Y54/Gdxv1pcQ+UEnlNScVczpe4+7lOviagrotRFpHwsLgsxCg28gG9CQR5VPfGlgu/ajgaDKadUirVNRyl1LBkRCSMt/veWmms7eGdbcvJe9NIiXP1k+jTnnQo6ydRp6zVk9KGGLEAAkkgAAEkk8AANSfITZtuxiQub7LiCLX0Rb2/gzZ/da/lL32c7EVaP2ggF6hYIea0wcun8RUm/MZekuclL8/AAkjUMpsysCrqejIwBHvE+ZZ0ztP3eSphWxKALXw4zhgAC9MEZ0c/eXLcgdR5mc1z5lDDmAfjIQU+PC/kZZ9xNrd3jqdKmCFqhxUUXK6LmD5eAIKgX6G0rC8ZZtytsU8JXZqiXFXKnejjTGuhHNCcpNug42hLrUQDEsgiIgIiICIiAiIgaTb25mFxmtakC9tKikpUGlh4l4+huJVK3ZNgMMGrVqlZqVPxFXZctgQQDkUM3S3O86NOXdqO3S9ZcKp8FMB6nDWoRdQf4VN7fi8hJxm6rll4zamb27VbElCFWnSQlKVJQAtNAPCBbnxJPWTN2tgPUKuy2p31J0zW5Dr6zywyISA4utwSJezilVARawGlukx/L5suKTHGe/qfxeLHltuV9fGFanYibrZ1HwiaFsari4MnYfeClTHia1p4mUtj2Nvu3NjV3a9KsFW2qkH43E0r7v4lTZqpbzU2t7jxmzG0MLXq5hiKisPuhsq+4ESNia1QMWpVlIHJgD8xLy5Sa/wBM9S9tZjtm4ikuYMz62Iym40JueOkbLqE1ClQWLWtpbW35yeN6HAs6A3vqpPpz/KbHGbQwtSn+sOttCPbHpNPHPrePv7FblhN6vpUtqYk0ql6dRl01KOV4G4vlOsqFSuqubffYlj+I/TWbXalbUqtyeXW3K/SavCYT9aBUNl0byJHK/lPbnHOPj8fbyJneTPyvSdSp2kqhxnx1uTafVmbd13cDHLUwFMDjSvScdGU6fFSrfzSxziOyNtVsLU7ygw1tnRtUe17XHEEX4iWkdrD5dcL4/Kpdf8t+EnaFg7RcctPZtfNxqL3ajqzm3yFz6KZyOilqSg8bD6TZbd2xWxtUPWsqJ7FMXyr/AFPU8/IaSE5vIqWNNdR6zZ7L3cxGMcpSFqSkCrUY2UX1IHNmy8h1F7XkLCprfkJY9xNoOuPWnTa6VVc1V+7ZVJDeTA2F/O3SB1RVsAOmk+xEsgiIgIiICIiAiJ54nELTRnchVUFmJ0AA1JgeO09p08PSapVbKq/EnkAOZPScP23tT7Ri6tYrl7xgQL3soVUGvXwfG82m9G9T42pzWih/VoeJ5Z2/ERy5DTqTosVRuARxHzHMTfDHXbl5OTy6j6HtPb9KELlJNprDidJEr4iTnjM5rKK4XLC7xblcYqjMKlib6A2trz634zzp481NeXU8z5eU01HBtUBY6IOfU3tYf1m2w4sBMpwcf6a5c+f7S6OnK5mfdktcacL26TLDpzkqmNPWbXDGzVjm88pdy9s0JygXuBwmFRSdOA+f+09BEtjhMZrHpGWVyu7UUYMDgJExeAuJtZg4k2IlsaXAUWQkObg+yfyMltTt6SXVoAiQEdqbgfdOnpOfPj13HVx82+qzmQqGetbuxxOWZJg7i4YETF0o5YmEQk2E91pIDZnF+gkvC4Q1a9PD0SFaqSM5BIACliSBqdAYHiaCA01ckI1RBVZSAQhIDG50Gk6tu/uhhsHc0UOZhZnZmdyL3tc8B5C3ASobM7Lq3fj7TWR6Km+WnnD1COAa48K9bEnlpe46TJiCIiSEREBERAREQE5h2k7ympU+y0z4EINU6eJ9Cq+i8/P0nR9o4ru6NSpa+RHe17XyqWtf3T8/riCxLMbsxLMTxLHUn4maYTd2x5ctTT3U2nlVr2nnUryBiMRNnNIwxdUXvz/vjJ2y9jhlD1bm+qrwFuRPrIezMH3r3b2F1bzPJZuMXjgIibfkNoVRlCi2hAsOQ6TyoCeWFIcknW5vJ60ACLesK+mt2Ht962IrUu7ypTuA2t7hstm5XIubeUsN55p/vM846iTEWy+o9BPt5iDBMso+lpHer4rTKo8gUKuZyfO3w0kLSNqsh46hcSVTMVRpCI3+4W5eFxOGepVL1XYPRZXy2pG2rJp7RUqQxuReQR2YY6iWSk1GpTucrM7I1uV1ymxt0Mldme0DTxj0SfDVQsB+NOg6lS3+GdSnJlNXT0MMtzakDsqw7YRKVQkVluzV6ejlyPEPFe6cLKenIkyfu12f0cJU73PUq1ACFZyAFBFjZVABJ6m8tESFyIiAiIgIiICIiAiIgfGW4t1n573g2S2DxL0GvZTemT96mfYYddND5gz9CzSb1bqUsdRyVPCy3NOoB4kP5qea8/IgEWxy0pnj5RwCrWkWxZgo4n+7yz7c7Osbh2IFJqyX0eiC9xyug8QPu98w2HuLjKp0w9RCTYtVVqSqPMuLn3AzbcYeNnxCautJAi8viTzPrLdux2V1MRarjC1KmdVpqQKrDiCxscg8va9JcN0uzmjhCKtQ99XGoYiyIdf2a8v4jc9LcJb5nln+mmHHruuA4zDrTxdemgyqleqigclWoyqNfICZA+I+Wk+7XP8A/QxQ/wDk1v8AUaQcNtWm1dqQPjUZiLG1tOfWxB981l6c+U7rZ57AmY4eeNR+A/vrJFKWZvUtPJj/AHaehnmYHgahuZD2c99euvxk1V0J8/pp/Wa7Z2mnQkfA2haem9omej8J40GnuZKjDYeINPH4Zhf9simxto57s/5p26cBxxKkML3UhhbjdTcW89J3nC4gOiuvB1DDW+hFxqOPGYcnt2cF6esREybkREBERAREQEREBERAREQPhiIgfYiIHCd5P+qYr/vH/Kspmx/+q1v+2fpTn2Jv+nL9yWd+I98l04iaMK9JgYiShgvszU4b22/jb6xEhaNzh5KiJMUqBj+E7Nut/wChwv8A9ej/AKaz5Ex5HVwfW1iImLp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222" name="AutoShape 6" descr="data:image/jpeg;base64,/9j/4AAQSkZJRgABAQAAAQABAAD/2wCEAAkGBhQSEBUUExQVFRUUFBUVFBcVFBQUFBYUGBcVFBQXFxQXHSYeFxkjGRQVHy8gJCcpLCwsFx4xNTAqNSYrLCkBCQoKDgwOGg8PFykcHxwsKiwsLCkwLCwpLCkpKSkpKSktLCwtKSkpKS0sKSwsKSwpLCkpLCkpKSwsLCkpLCksKf/AABEIAOEA4QMBIgACEQEDEQH/xAAcAAEAAgMBAQEAAAAAAAAAAAAABAYCBQcDAQj/xABEEAACAQIDBQUFBAgFAwUBAAABAgADEQQSIQUGMUFRBxMiYXEygZGhsRRCYsEVIzNScoLR8JKys+HxNXPCNFNkdKIl/8QAGQEBAAMBAQAAAAAAAAAAAAAAAAECAwQF/8QAJREBAQACAgMAAgICAwAAAAAAAAECEQMhEjFBBFEiMhPBQmGR/9oADAMBAAIRAxEAPwDuMREBERAREQERKD2n7cZDSwyMR3gL1baEoDlUE9C2bgfu6wLVjd58NSJD1kuOKqc7ellub+U+7K3lw+IYrSqAsBcqQytbhfKwBtOU0cQEWwAEjhW7xalJilRDdWHEH8xytzldp07jK/vFvlTwrinlNSqwzZQQAo4Asx4X9DwkDAb+g0L1Kbd8B7KjwO3AFWJ8I52PCx46Xo1Smxd6tQg1KjFm6XPIeQFgPICTaaXMdojjVsNp+Grc/AoPrN5u9vVRxgbu7h0tnRrBhfgdCQVvcX8uU5TVxROk+bDxzYXF064vlBy1AL6020bQcbaNbqokSjuESJjNq0qVLvXdRTsCGvcNcXGW3tE8gOMpdbtAru5NGmiU/u96GZz5kKwC+msttC/xKfsvtDQuKeJUUmOgcG9InhqeKe+485cICIiAiIgIiICIiAiIgIiICIiAiIgaDebe1MLZFAes3spewUfvOeQ6DifiRTcXvHjCwqCuVI4KoXux5ZTfN77n5Wr+8OJY7TxVyTasQL9AAAPhaGxJHGVqYveye0BsoGIpEt+/SsVPS6MQV+Jla3lxIr4pq5uBlVEB4hVvx1IBJLHSaf8ASp5SPXxJb2jHYYjFa6CYU8U08jU6CYlzA2C7Re3GR6tdm4mRbz5aND2AMlUMURx1kCZBz1gbtMdT/dF/SKm0AeE04q9ZmBfhGh82pULCdc7Osa1XZmHZtSFZLk3v3btTHyUTlKjMLGXncvealhcKKNUOMjOVKoXBDsX5aggkjh090wdBiVNu0ajc2pYggc8lMA+5nB+Im+2RtmliafeUmuL2IOjKw4hl5GShOiIgIiICIiAiIgIiICInwmAJkM7boDjWpacf1if1nMds7W+3YhmJvRQlaK8so0L26tx9LCRThqSa2GnkJXadPTeGjTfHV61Mgo5QgjgSKaBiOviB1mirtmPlJOL2ln0HCQatTkIBqluE84mQEkLQREGQhjPtp9tJGDwLVD4eHNjoo9T+UWyTdT79I9oMsNDZ9Cn7d6rdNVX4DU++SaeIH3KNJB1yKT8TOXL8rGeu204Mr7VUCZKJYsXtJl++PcFt8LTXVMerftEVvNQEb4jj75GP5UvuJvBZ9RKVXkeM2GHxxXQyK2BDa0mzD902Dj3c/d8J5rcHKwII66H4TpmUy9MrLPbbttAWnju9vP8AZccjXtTqEU6o5ZSbBvVSb36XHOQbaWkTYexmxe0KNEDw5g9S4uBTQhmuPPRfVpaK1+g4iJZBERAREQEREBERATWbz5/sWI7u+fuKuW3HNkNrec2cQPzxsXaPIcJJ2niyTlm33v3O+x40NS/Y18zqv/tuCM6j8PiBHqRylfrC7mVSyXQeZnwLPp4zMQMQsTOfaVHMfrCGKUyeAkqngevykqlRtoJC2lvBRoEqbu4+6ttP4m4D6yE6Su5VRcgADUmY0ceL52IC28C8tef98ZpP0riMQulGyXutlbKbdXOja+k8cZs6soDVWAJ4C9z8tBOXm7urdOjj6m1kp7WpDnczxr7bB4SvYTYlequakruL2uBfWTqG5WOfhRYfxFVHzM57x4z3W3llfjOrjb85DrY6b7Cdl+Mb23pU/Vix+Ci3zm2pdka28eIYnypi3zaR58c+o/lVHp7TseM2eC2iKjqjE25G+q+l/pN7jeykAeCt/iT8wZUdq7Dq4Rhm5mwcG6+nkZfHLG3+N7RljlJ3FpGA5hrjnp/S82W6mOXBV3qtT7xaihCyasgDZtAbXB0uOPhE1WxKxKi/SZ4vEd3V8joRyk4fkZTLWSMuLGzcdPwO+uEq2ArBWNvDUBpm55eKwPuJm8nFsdkKHhwnQezna5r4Fcxu1FjRJPEhQCh8/Ay69QZ6Mu3JZpaIiJKCIiAiIgIiICU/eLf7uqjUaCB6i6Mzfs1bpYasRz4DzlvdrAnprOBYTamZ3ckku7MSePiYtr56yKN3tHHVHvUruXe1hewCjoqjQDWVxDckyVj8XmWRaY8MhLJRM5isyhBJ+GpWHrxkKmtyB5zaLFTGo3g2syZaNG5q1bDw6sAxyqF/Ex0H/Ev+43ZPSw6rVxSrVrnXK1mpUydbAcHcfvHTp1Na7ItkjFY+vjH1FGwpgjTO9wD/ACovD8YM7RJkQpPaHjLdxRXQMxcgWtYaLcepPl8JzHabnE4paSdct+gHtH4Ay19pe0iMfYaZKIF+t8zX/wD1b3TQ7j4YZmrOQL+FcxA82Iv7h7jPP5v73L9Ozjn8ZF92NgFpoqqLBRYTd0UkHCWsLTZUhPMyu66suo9AsxcTGvi0T22VfUgH4c5HXa1JjZaik9L2+sjTGMMVwlT29hFqIysNCP8AgjzlpxbaGV7GcZpx9VvfTQ7JphKdyeGg92k1O18Vc3mL12VnT912Hz0+VpAxlSdMx/lthb0kY/HEIvpOgdi1NjQxFQg5XqqFPUqvit6ZgPj0Mpu7+6bbQrJTz5KaAvVYHxZbqLIP3iefAcegPb9m7Np4ektKkoSmgsqj6nqSdSeZM9Tj/rHDn7SoiJoqREQEREBERA+ET84bwYF8Ji6tFwRldimlg1MscjL5EW9NRyn6Qmn3k3Uw+Op5K6XI9hxpUTgTlblwGnAwOGYapmWSsvh+Ek4vdz7LiqlAVBVVCLMOIBF8rgaBxzt1HDgMatPwmVSjqJ9iIQ9cL7Y9/wBDJeLa1Nz+BvoZDw7WYev+0n1UupHUEfHSQmLR2G4cDZ9RhxbEMD/LTp2+pnRpzPsPxX6jEUTxp1Ve2mmdcp+dIzpkuhyPtRoqmPDHg1BWN+F8zJb0so+c1VDZlZlDZQoI0zsFNuXh1I+Uve+ewhWxuGYgaU6lr82UqUuOds5M51vca6VMlGmpYnV6pY+EEqWA9QdPTrPO5ZvksdeFmOG6t+6deol0qC1iMviDAnna3ulpx2KZKTGmAz28IJsP7tKXsLZ1RKtJWPtqr2PFBc6H3AHyzWlrxwNjlnByTWTpx/lFW+xYuoxZlQE8TUqrmP8AhvMcRhsQikvRzLzNNlqADzUeL5THbGzK602qkFgASRqbDgPCOPEn3TVbhLisVVZHppTtcq9NnGUC9ixUkamwHPU6TfHjuU3NM8uSY3VWHYu8AqDu2a5HsG/tDp6j6ekyxXGemM3ZRvHUDLVDasjZSxB+9bRjp7Q1M88RMut9Ne9KjtmhbEN+JVb5Ff8AxmlxZ1lk3gT9Yh60yPg1/wDylWxFS7zpw7YZNzsTF1aTipRco63FxqCDYlWB4g2GnlOq7qb8riWFGqvd17EgC+R7AElSdQePhPTiZyfZ1ULNzupis21cLb99/wDRqz0cPTjy9u0xETRUiIgIiICIiAlR343sfDlaFDSq65ixFwiXIBAPFiQ1uQsfKW6cm7Sx3W0VfW1SipueGZWZSB7snxijXrhcoLEks1yxJuxJ1JJPEyIyXv75n+kg0JKLNfEzrJZiJhJVJtEa4B6iauSsHW+6fdCY9N29r/o/aQqNpRrApUNuAYgk+5gG9LzuStcXHOcMx2DFRbH3HmD1m23R39qYIChiFL0gQEYHxUx0F/aX8PEcr6CTKVcd4MR3mKVQdKS2P8bWJ+ChfjFSrYenOajCY9alR6iklajuyk3vlLErx4aW0k/G02ekwT2ipA9bGeJz5eXJbXp8U1hI9tl4Ya1ebDQ9Fnxa/wCstK9ht6u7QU6isjKLEMLH5z22TjWr1gUVioOrWso/mP0mdwvdq0yi40k0marYWGl+NtNfdCCwgtMp0xvdRMVhgZotpUQom/r1tJVttYyXw3a2/wCPbRbfQGlm/cJ+B0PztNPhd0jlD4ioKObVVILVD0JX7vpx8pZcJWFwSAQNbHUHpPDFUGrVwxv4mABPDiL2nVjlZ0yuMvambSrd0xW4NuBFxccb6y4dkmwalXFDFujClTRu7Yiweo3g8PUBc+vDhLDuvubg6teq9Ve9rUWRSj601BUMjZODE+LU34eU6CqgCw0A4T1OO7xlcGc1lY+xETRUiIgIiICIiAlU7RN1DjcN+qA76kc1O5tmFrMl+AuLWvzA85a4gfmOtXqUHyVVemw4q6lT8DN7srG5xO9YjCo6lXVWUixDKGBHmDON7fw1Fdo1lw6KlNSqsEGVe8A/WWA0GpsbcwZFSiY2lpfpx9JCm4ZZrMRRyny5SsK8pkBMQJnJQmUMVfRuPX+s9KuHDDUAiQJmlYjgYTtt9k4kIAvIaCWvAY0HnKHgWzswPrN3skUgctQFSODKzLf1sePnPJ58J5V6HFl1F40I1APqLz1SqBNbh6K5dKzW/iQ/MqTMK+HTnXqH0Kfks49NLI2rYgSLVxQ6zS1aGngeqT1Zhb4AT7TosBrLeP8A2mST498djrCVTG4i7TZ7SrSv16k348VM6l0Hm72cQWpqeGe4vyP/ACBKmm0Qp1IEbU28AllOp6Hh5zT/AB3K6innMZ296+8b4faD4qmbjOQy30emPCQbeQuOhAnbKNUMoYcGAI9CLifnXZ1L7RXp0ibKWvVY6BaK+Ks5PIBA3ynZcJ2h4I6K7hAAA5pVBT5CwNrj3gDSerjPGSfpwW7u1oiYrUBAIIIIuCDcEciDMpZBERAREQEREBERAibXxZpYerUUXNOlUcA8LqpYfScT2NUFrk3J1JPEk6kn3zuzLcWPAzhW+e7dTZ1c5QTh6h/VNxC317tjyI1t1HobRRNeqLzGpTDCxlU/TRvNhs3bgY2veV0ttLqUSp1/5mM24UOvUGQ62ziPZ18ucbRYiRPrKRx0nySh9wNXLWXz0lnw+FDGVzZuzzWxFOmDbMwuegGpPwEsuznKuUfRkOVh5/05++ef+V/br9O3g9N3hdmaSR+jxJWFYWEyepc2Gp8vznnW11o9PDgTwx1QASW9gQGdFv1IH1kLeDa1DDUmykPVYELzAvpfppJxltRlnIq20sRrNDia0+YnHEzW4rEfHlO/DD45s8vqHjauZwMwUEgZjmKi/EnKCbDyBM83wQSuUWqldFVSXphlp3IuVGaxNuF5jbX3T3ogn0noSamnFbu7T8K6gVF1RaqhKgQKCyBg4W5FwLqOHG2sk1cXoFQFUGlryNSS0zkic2OWoKffO9QUkCUka2RVH15anXQdBLBuZvZ3OJIqVMmHNNrhiSqsLZSo5HS1hxvwlSyzOk5U3EDt+yN6MPidKVS5/dYMjEcyFYAsPMTazhFDaFR6tEZ8h72n4xYFLsAWBPCwJnd5MQRESQiIgIiICeWKwqVEZKiq6MLMrAMpHQg8Z6xArdLs52crFvslIk39oMy69EYlR7hpND2o7vUEwS1adKnTelVpgFEVCVc5Cpy201B/lnQpX9+9jvisBVp0xd/C6i9sxRg1teoBgcw2XUJUSaa45ysYXappkowKspsysCrA9CDqDPDG7cJ4GU0ttbGqI2hsZgdnoeGnoZUsPSrvSNYALSBIDu2RWYcVTm7egsOZE2uzdqMALn85Pjfityk9rPu1gQmKVr6ZW426TV7zbfP2sMinwjKTYgtrp625TcYKmSAx58PSbvZ1LXUXnl8vJjOS5Wb+O/jwvhrejZWJy0Q9c5Li+U6G3n5+U1G1t9wPDS0Hlxmw2/uvUxR/bCmnTLc28tRIdPs9w6JZqjs3XMB8gJz4/wCP3f8AxpblbqKbjNptUN2JPvMi6mWjGboKgJRyfJrfUTW/ow9J1Y54/Gdxv1pcQ+UEnlNScVczpe4+7lOviagrotRFpHwsLgsxCg28gG9CQR5VPfGlgu/ajgaDKadUirVNRyl1LBkRCSMt/veWmms7eGdbcvJe9NIiXP1k+jTnnQo6ydRp6zVk9KGGLEAAkkgAAEkk8AANSfITZtuxiQub7LiCLX0Rb2/gzZ/da/lL32c7EVaP2ggF6hYIea0wcun8RUm/MZekuclL8/AAkjUMpsysCrqejIwBHvE+ZZ0ztP3eSphWxKALXw4zhgAC9MEZ0c/eXLcgdR5mc1z5lDDmAfjIQU+PC/kZZ9xNrd3jqdKmCFqhxUUXK6LmD5eAIKgX6G0rC8ZZtytsU8JXZqiXFXKnejjTGuhHNCcpNug42hLrUQDEsgiIgIiICIiAiIgaTb25mFxmtakC9tKikpUGlh4l4+huJVK3ZNgMMGrVqlZqVPxFXZctgQQDkUM3S3O86NOXdqO3S9ZcKp8FMB6nDWoRdQf4VN7fi8hJxm6rll4zamb27VbElCFWnSQlKVJQAtNAPCBbnxJPWTN2tgPUKuy2p31J0zW5Dr6zywyISA4utwSJezilVARawGlukx/L5suKTHGe/qfxeLHltuV9fGFanYibrZ1HwiaFsari4MnYfeClTHia1p4mUtj2Nvu3NjV3a9KsFW2qkH43E0r7v4lTZqpbzU2t7jxmzG0MLXq5hiKisPuhsq+4ESNia1QMWpVlIHJgD8xLy5Sa/wBM9S9tZjtm4ikuYMz62Iym40JueOkbLqE1ClQWLWtpbW35yeN6HAs6A3vqpPpz/KbHGbQwtSn+sOttCPbHpNPHPrePv7FblhN6vpUtqYk0ql6dRl01KOV4G4vlOsqFSuqubffYlj+I/TWbXalbUqtyeXW3K/SavCYT9aBUNl0byJHK/lPbnHOPj8fbyJneTPyvSdSp2kqhxnx1uTafVmbd13cDHLUwFMDjSvScdGU6fFSrfzSxziOyNtVsLU7ygw1tnRtUe17XHEEX4iWkdrD5dcL4/Kpdf8t+EnaFg7RcctPZtfNxqL3ajqzm3yFz6KZyOilqSg8bD6TZbd2xWxtUPWsqJ7FMXyr/AFPU8/IaSE5vIqWNNdR6zZ7L3cxGMcpSFqSkCrUY2UX1IHNmy8h1F7XkLCprfkJY9xNoOuPWnTa6VVc1V+7ZVJDeTA2F/O3SB1RVsAOmk+xEsgiIgIiICIiAiJ54nELTRnchVUFmJ0AA1JgeO09p08PSapVbKq/EnkAOZPScP23tT7Ri6tYrl7xgQL3soVUGvXwfG82m9G9T42pzWih/VoeJ5Z2/ERy5DTqTosVRuARxHzHMTfDHXbl5OTy6j6HtPb9KELlJNprDidJEr4iTnjM5rKK4XLC7xblcYqjMKlib6A2trz634zzp481NeXU8z5eU01HBtUBY6IOfU3tYf1m2w4sBMpwcf6a5c+f7S6OnK5mfdktcacL26TLDpzkqmNPWbXDGzVjm88pdy9s0JygXuBwmFRSdOA+f+09BEtjhMZrHpGWVyu7UUYMDgJExeAuJtZg4k2IlsaXAUWQkObg+yfyMltTt6SXVoAiQEdqbgfdOnpOfPj13HVx82+qzmQqGetbuxxOWZJg7i4YETF0o5YmEQk2E91pIDZnF+gkvC4Q1a9PD0SFaqSM5BIACliSBqdAYHiaCA01ckI1RBVZSAQhIDG50Gk6tu/uhhsHc0UOZhZnZmdyL3tc8B5C3ASobM7Lq3fj7TWR6Km+WnnD1COAa48K9bEnlpe46TJiCIiSEREBERAREQE5h2k7ympU+y0z4EINU6eJ9Cq+i8/P0nR9o4ru6NSpa+RHe17XyqWtf3T8/riCxLMbsxLMTxLHUn4maYTd2x5ctTT3U2nlVr2nnUryBiMRNnNIwxdUXvz/vjJ2y9jhlD1bm+qrwFuRPrIezMH3r3b2F1bzPJZuMXjgIibfkNoVRlCi2hAsOQ6TyoCeWFIcknW5vJ60ACLesK+mt2Ht962IrUu7ypTuA2t7hstm5XIubeUsN55p/vM846iTEWy+o9BPt5iDBMso+lpHer4rTKo8gUKuZyfO3w0kLSNqsh46hcSVTMVRpCI3+4W5eFxOGepVL1XYPRZXy2pG2rJp7RUqQxuReQR2YY6iWSk1GpTucrM7I1uV1ymxt0Mldme0DTxj0SfDVQsB+NOg6lS3+GdSnJlNXT0MMtzakDsqw7YRKVQkVluzV6ejlyPEPFe6cLKenIkyfu12f0cJU73PUq1ACFZyAFBFjZVABJ6m8tESFyIiAiIgIiICIiAiIgfGW4t1n573g2S2DxL0GvZTemT96mfYYddND5gz9CzSb1bqUsdRyVPCy3NOoB4kP5qea8/IgEWxy0pnj5RwCrWkWxZgo4n+7yz7c7Osbh2IFJqyX0eiC9xyug8QPu98w2HuLjKp0w9RCTYtVVqSqPMuLn3AzbcYeNnxCautJAi8viTzPrLdux2V1MRarjC1KmdVpqQKrDiCxscg8va9JcN0uzmjhCKtQ99XGoYiyIdf2a8v4jc9LcJb5nln+mmHHruuA4zDrTxdemgyqleqigclWoyqNfICZA+I+Wk+7XP8A/QxQ/wDk1v8AUaQcNtWm1dqQPjUZiLG1tOfWxB981l6c+U7rZ57AmY4eeNR+A/vrJFKWZvUtPJj/AHaehnmYHgahuZD2c99euvxk1V0J8/pp/Wa7Z2mnQkfA2haem9omej8J40GnuZKjDYeINPH4Zhf9simxto57s/5p26cBxxKkML3UhhbjdTcW89J3nC4gOiuvB1DDW+hFxqOPGYcnt2cF6esREybkREBERAREQEREBERAREQPhiIgfYiIHCd5P+qYr/vH/Kspmx/+q1v+2fpTn2Jv+nL9yWd+I98l04iaMK9JgYiShgvszU4b22/jb6xEhaNzh5KiJMUqBj+E7Nut/wChwv8A9ej/AKaz5Ex5HVwfW1iImLpIiICIiAiIg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226" name="AutoShape 10" descr="data:image/jpeg;base64,/9j/4AAQSkZJRgABAQAAAQABAAD/2wCEAAkGBxISEBAUDxISEBAPEg8QFRAUDw8UERAVFBQXFxUVFBQYHCggGBolGxUUITEtJSkrLi4uFx8zODMsNygtLisBCgoKDg0OGxAQGywlICQtLC4sLCwsLCwsLCwsLCwsLCw0LCwsLCwsLCwsLCwsLCwsLCwsLCwsLCwsLCwsLCwsLP/AABEIAPsAyQMBEQACEQEDEQH/xAAcAAEAAQUBAQAAAAAAAAAAAAAAAgEDBQYHBAj/xABFEAACAQMBAwgFBwoGAwEAAAAAAQIDBBEhBQYSEyIxQVFhcYEHMpGhsRQjQlJyc8EzNVNigpKissLRJCU0Q4PwVLPhFv/EABoBAQADAQEBAAAAAAAAAAAAAAADBAUBAgb/xAAvEQEAAgIBAwIEBAcBAQAAAAAAAQIDEQQSITEzQQVRcZEyQmGBExQiI1KhwfDR/9oADAMBAAIRAxEAPwDuAAAAAAAAAAAAAAAAAAAAAAAAAAAAAAAAAAAAAAAAARqVFFNyail1tpL3jWzbHVtv2sfWuKK/5Iv4E9eNmt4pP2QW5WGvm0fdZ/8A1Vl/5NL95/2PX8lyP8JeP53j/wCcL9Hb1rP1bii/+SK+LPE8bNXzWfs915OG3i0fd7qVaMlmMoyXammvcRTWY8pomJ7wuHHQAAAAAAAAAAAAAAAAAAAAGD27vTb2uk5cdTqpQw5ef1fMtYOHlzd4jUfOVTPzMWHzPf5Q0Lam/t1VyqWLeH6vOn5yfR5I2MXwzDT8X9U/6ZGb4llv+H+mP9tcubqdR5qzlUfbOTl8egv1pWn4Y0oWta87tO3lq3EY9L17F0i2SIK45s8tS/f0VjxIpzfJLGH5rE7mb6W/ceJyWn3e4x1j2QVSWcqTTXWm0/ceZtM+ZeorWPEPXQ2zcw9S4rx8K0/7kU46T5iPsljJePEz92Wsd/NoUn+XdVfVqwjP34z7yG3DxT7fZNXl5a+/3bhsT0qQk1G8pOm3pytPMoeLi9V5ZKeXgTHek7W8XPie1406BYX9KtBTozjUg+iUZJr/AOFC1bVnVo0v1vW0biXpOPQAAAAAAAAAAAAAABz3fLfjhcqNnLVZU666n1xh395r8Pgbjry/tH/1j8znzE9GL7ueTm222223lttttvrbfSbUdo7Mae8qSnjpO70RXbxV7tvSOi7SC+T5J649eXmIkigFQAFGBQOhx1kdh7cr2lTjt5uL+lB5dOouyUesjyYa5I1aEmPLbHO6u2bo710r6m3HmVoJcdFvWPfH60X2mLnwWxW1LZwZ65Y3DYSBOAAAAAAAAAAAABonpG3o5KPyehLFWoufJPWnB6YXZJ+5GlwOL1z/ABLeI8Mz4hyen+3XzPly7iNzbEV4juzTx16zl0dC95Da201a6WTw9KgAAAABRoCgAOvVsvaNS3qwq0ZcNSm8rsa64yXWmeMmOt69Nnul5pbqh37djbtO8t4VaejfNnDKzTmulP4ruaMHNinFbplu4csZK9UMsRJQAAAAAAAAAAx28G1Y2tvUrT+gnwx+vN+rHzZLhxTkvFYRZ8sYqTaXBry6lVqTqVHxTqScm+9s+lpWKViseHzV7Ta02nzK1k9bedLNep1Hm0vdavORvaoAAAAoBUCgFAAdA62z0a7edteRhJ4o3LVOWXpGX0Je3TwZT5mHrpuPMLXEy9GTXtLuKMVtKgAAAAAAAAAHKPSvtjjrU7aL5lFcpNds5Zx7I/zGx8OxarN592P8RydVop8mhpmkzRyGzW3mk8kcpIAAFAMlsLYla8qcnbx4ujim9IU12yf/AFkWXLXHG7JcWK2SdVdP2J6Mbamk7lyuKnWsuFJeCWr8zMyc69vw9mnj4NI/F3ejen0c2l1Q4aMVaVoJ8nVp5is9lSK9aPvK8cjJvczKxPHx61EQ4BtrZtxZ3E6NfihUpvteJrXE4vri8aFuuSZjcSq3xxHaYWrfac163OXlkmpntHnugvgrP4ezLUaymsxeV8PEuVvFo3Cnak1nUrh7eQOnu7wPojdPaXymzt6z9acEpfbi3Gf8SZ87mp0ZJq38N+ukWZYjSgAAAAAAAFu4rKEZSlpGEZSb7Ell/ARG50TOnzrtG9datVqy9arOc/Diei9mF5H01KxSsVj2fM3tN7Tafd58nvbwhUkcmXYhA8vQAAyO7+xal5XhRpacWsp40pxXTJkWXLXHXqlLixWyW6Yd72Hsela0Y0qMcRjq39Kb65SfWzByZLZLdVm7ixVx16asgeEgBo3pZ3WjeWcqkI/4m1UqkGlrUglmdPvz0rvS7SXFfpnSLLTcOFPdq8xxfJa/D28lP4YyW+qvzVOi3yeKjUdOT6U08Si1hruafQSUt0zuEd6dUalm6c00muhmhE7jbPmup0kenIA67D6Hbris6tP9DWePCcVL48Rj8+urxPzhrcC26THylvpRXgAAAAAAADWvSLeOls65a6ZxjS6+ibUX7myxxKxOaNq3LtMYbOFH0GmAZOO6RbOOgACmQO1ei/Yat7NVZLFW6xN56Yw14I+zXzMXmZevJqPENrh4uim58y3MprgB5toXkaNOdSfRBZ8X1JeLA0iptSdefFN83OkF6qX4gZK1rJAYje3dehfU28KFzFcysks56ozx60SXHlmso74otDjdpCVOVSlUXDOnJxa7Gnhr2mxgvuGPyK6l6ywrh0dN9CtTW+XdbP8A9qf4GZ8R8V/f/jR+H+bft/11EzGmAAAAAAAAUlFPpWc+8DW9s7jWNxrKiqc9fnKUnTl5qPNl5pktc+SniUVsGO3mGj7X9FFxHLs7mFVdVOvDgl4cpDR/uot059o/ErW4FJ8NL2rsa8tc/K7WrSis5qxSq0sdvHDKS8cFqnMpbyp34V6+O7wUa8ZLMZKS7mWq2ifEqtqWr2mEz08vdsSwdxc0KK/3akYvtUemX8KZHlv0Um3ySYqdd4q+jKcEkklhJJJdiXQj533fRR2hMABp/pHruNKhHqnUbffwx0+IGqWlwBk6V4Bfje94HMt8UltGo4/7kISf2sLPwNXhTPTH7srmxHUxyZfUFTo6Z6FI86+fYrVe11f7Gb8R/L+//Gl8P/N+3/XUjMaQAAAAAAAAAAAKNAYHae5mz7ht1rSi5v6cY8FT9+GH7z1XJaviXmaVnzDXr30UWsvyFavRfVFtVYeyXO/iLNOblr57q1+Hjt47K7pej+dneRrTqwqwhCajiEoyUpLhzht9XF19Z7zcz+Jj6daeMPD/AId+re2/lFeAAGtb/bNlWtW4LM6EuVSXS0liSXlr5AcwoXXeB64XneBdje94GlbfqcV7N/qwXhzUa3DjVYZPMn+qVgvKIB1f0LUfmryf1qlKH7kZP+szPiM96x9f/f6afw+O1pdJM5ogAAAAAAAAAAAAAAAAB49o7QjSjl6yfRFPV/2A1baG8dxrwONNdWIpv2sDXbrb97nS4mvBQx7OEDVr1y4pSk1xNuTwopd7wtEdiNzpyZ1G3noXEpYUU5d4mJidSVmJjcLl7fqhF5fFVa0h2PtZLiwzkn9EWXNFI/VrVu25SlJ5bzq+82MURHhj5ZmfL0kyFUDtfoktuHZyl+mq1Z+KUuD+lmPzrby6+TY4NdYt/NuhTXAAAAAAAAAAAAAAAABjto7SUObDEp+6PiBpm2NsRhlzlxTfawNYqbZc29dALNS8yB5VUjlyl0YfmdidOSns+glCryaw1Cbh3PDa956ieq+7PMx00mKtJqTcm2223rlvtNiKxEahkTMz3l6LaOhNSNIbrx7RpY7NW9Eu1jwPo3d3Z/ye1oUcY5KnCL+1jMn7Wz57LfrvNn0GKvTSKsieEgAAAAAAAAAAAAAABjd4b50aEprtjHP1cvGQNH2rtV8lmn1vDfiBpN7Vcm3J5YHnpsDJ7K2TUr8U1inQpJyqV55VOmlq9et46kdrEzOoctMRG5YCpdqVbmtunxNQ4tG11N976S/l4sVxdvMKGLlTbL38S2fYvrdzM9oNGvLbhrVYfUqTj7G8G3jnqiJYuT+mZhdisIsQrTO0kdcbZ6Ndi/Kb6EpLNK2xVn2N68EfN6/ssq8vL0Y9e8rXExdeTc+IdzMVtAAAAAAAAAAAAAAAACzeWsasJQmswmuFoDmFzZuhWnb1tYv1ZdUovVSXevwAwF9stwk033rvXaB5HbYA928+36ta2o21CmqVvTjHjUHrVmut/q9eO1l3i2xV72nupcquW3asdmj1W4vVOLz16F+bVtHlQitqz3bpu/XU4xkuzD8esxslOi2pbGO/VWJhiN6aKjdzf6SMJ/FP3pmrwp3jZnMjWViy4pSlCLbSSbbaSSWW2+hJAd83G3eVlaxjJLlqmKlV/rPoj4Jae0wuTl/i337ezc42H+HTXv7tiIFgAAAAAAAAAAAAAAAAANK9IlunyEspSXHFa6roa07Ok7qTbXbdK4p8L0qQ6P7HBaqbuVH0OPg3+IGPutl1aWXKGYrVuLzhd/WB5HGnUWJJNd6TO1tMd4cmsT2lKy2ZybfINJS1cW3heB22Sb+XK44r4eDeDZl05cpKCnFRwpU+ckk29V09b6jT4mTFWnTE9/1ZnLx5Jv1THb9GCLyi6X6LN1HJq8rx5q/IQa9Z6p1GuxdXtM/mcj8lf3aHDwfnt+zqyMxpgAAAAAAAAAAAAAAACjQHB98t5Lz5ZdU1cVVTp1qkYwjNxSSfRzcGxgx06InUMfkZL9cxudNTnXqZ4lOSmteLibfvJb1i1enSKl5rbqZTZm8s4Tjy3NaxirFaftR7DNy8Wa96tLFyot+Ju1tvPJRTkuJPVSWqa8UVFt7IbYjWzwTjGWPyc1mM+5PqA59vHRdGqpUvm4VOJul0qnKLxKKz1dD8y9gpTLXvHhRz3vit2ny89ptmpHp1PduDE+Jea82Y8w2fYO3nKWE8NFTLgvj8rWLPTJ4bBYbl07u8VaWI26jGVSnHRzn2Y6ovCb8CanLmuPp90F+JFsnV7On06aikopJJJJJYSS6EkU/K5EaSDoAAAAAAAAAAAAAAAAAfOm+q/wAxvfv5m3g9Ov0Ymf1LMISoVq4iebQ91l793r+dOrCK1hOUY8L/AFnjKKubDW1Zlaw5rVtEN83gqL5JUcUlOnwzi8LKaaz5NGfirFrxE+7Qy2mtJmPZzy6uJVJuVR5kzYx44pGoZF8lrzuUIrVYWraWMdPce0bddlbn3NGg7quuSiuBRpNc+Sk0uJ/VXjqZ/Lz1tHTDQ4mC1Z6rN+3KuMS4eqccea1KC+3MAAAAAAAAAAAAAAAAAAGB87b9fnK9++l8EbfHn+1ViciP7tmDJtIUZHHXp2PSUrmh1fORefB5/Aiz9sc/RNhjeSPq3nbv+lr/AGH+Blcf1atTkelb6Oe9vgbTGd73R3ItbSMKiXK13FS5Wa1i2k+ZHoj8TIzci1514hrYePWnfzLL70UlKyuc64pTl5xXEvgVllpm7dxwzg+xgdITAAAAAAAAAAAAAAyAyAyAyBRgfPG/f5yvfvn8EbfG9Kv0YnJ9WzBEqFGQdZDdyGbql3Ny9iZByZ1ilPxo3lhuW3P9NX+w/wADL4/q1+rT5HpW+jns+h+DNyGLD6gsvyVP7EP5UfP28y348I7Sp8VGrH61OpH2xZx1yzZFR6eCA6lsytx0oS7V8NPwA9QAAAAAAAFMgMgMgUAAAKZAZAZA+ed+X/mV799L4I3OP6VfoxOT6tmDRLCFGZx1md0IZuc/VhN/BfiVOZOsS1w43l/ZtO2f9LX+7f4FDB6tfq0M/pW+jnk3o/A24Yu9Pp+xl81S+7p/yowLeZb9fEJ1nzZfZl8Dy65Ls5gdE3Vr5pOL+g/cwM3kBkBkBkCoAABHIFGwKZAZAZAZApkBkBkDXtrbm2VxOpOrQXKVNZVIylGWcdOjxnTsJqcjJSNRKG/Hx3ncx3aXtj0UyWXZ11Lsp1tH4KcVj2ouY+d/lH2U8nB/xn7tQutzb+NTg+S1ZSfQ4x4oP9taLzZY/mMcxvav/L5InWmb2FuzcWrlO5gqbqRUYx4ouXTrlJvHUUuXmreIisrvEw2pMzaGahYKsnTm3GFTmSksZino2s9hUraazEx7LdqxaJifdnbD0a7Pp44oVK77alV4fio4RPbl5J/RBXiY4/VuEEkklokkkuxLRFaZ2sxGmI3r2lyFtNp8+p81Hxknl+STA55YzWnkBuWxbjh1j148wNmoXCkux9gF3IEsgMgMgMgAIZAo2AyAyBTiApkBkCnEAcgNJ296R6VvVq0VQqVKlKThJuUIwz3PVv2F3Fw5vWLb8qeXmRS0114antD0q3bzyNOjRXhOcva3j3E/8lSvmZlXnm3nxEQ1q/342hVyp3VVJ9UJcmv4MHuMWOvisPFsuS3m0s36PLp1uWVSUpS4oPMpNvDT634FTl+YW+J4l0ehbRS6CmuKXu+FG0lTp3UakIzjza6jxU3jTheNU8Y6ibHgtkjdfZDfNWk6s2WFRNJrVNJp9pCmeTauzaVzT4KybSfEmniUX0ZT82Bpu0tzatLnW8uWivoPSosdnVL3AeCwv5QlwyzFrRxeU15MDadn7QUsa6gbDa3HGu9AX8gMgVArkBkC3kCLYDIFHICnEBRyApxAUcgKOQHBt9/zjefev4I3ON6VfoxOT6tvqwTRMhhCcV2HmYh7iWa3NveSuV1KouF+PTH8faVOXj3j38lni5Om+vm7DZ3CkkZTVYzfPZKubOrFJOpBOpB9fFFPTz6Cbj5Oi8Sh5FOukw2y0l83T+xD+VEU+ZSx4XeI46lxAeHaWyaNf8pHnfpI6TX7XX5ga7W3euKTzQkqsexvhn79H7QM1sCFfLdaHJpJJRcott+Tf/WBm+ICuQKpgVyBXIFlsCOQKcQFHICLYFHMCHGBRzAjxgcN31/OF397/Sjc43pV+jE5Pq2YQmQIzRyYeoINppp4cWmn2NPQ8zETGpd6pjvDo2728UZRXE8Sxqs65MbNhtjtqfDZw5q5K9vLJX+9tGnCWZZeHzU8t6dB5x4rXnUPWTLXHG7N0o1ObH7MfgeJ8vcLimcdSUgJqQElICSkBVSArxAS4gCkBXIFnIEWwKOQEWwIuYEXMCDmBblUAtuqBxbfF/4+6+8/pRt8b0qsTkerZhidAB0SDiqGol3Y0Nacl3+3qcyH2Y/A+et5l9DXxC6qqOOpKqBJVQJqqBJVAJKYElMCSkBXiArxARbAi2BFgQkwLbYEJMC25AWZzA81WoByLet5vbj7f9KNvjelVicn1bMSToFUjoYGhUac2qhI6/bX2Yx8I/A+dt5l9FXxD2wuGzjq/CsBdjVAuRqgXI1ALsZgSUwJqQE0wK5Am0BECDAg0BCSAtyQFqYHnqMDwXFbTRAaTt3YSqznUTcZzeX1p6dhaw8u2OIr7Kubi1vPVE6lrF1syrTzxRyl1o0cfJx39+7PycbJT27PLEnV04xz0LPkdmYjyREz4eils+pLojjxwV78vFX3+yenEy29vuyFru/J44pY6OhFa/Pj8sLNOBP5pbtZ4SiuxJewzd77tLWnvhIC/CYF6MgL0JAXoMC9EC7FgXIoC5ECuAL7QEWgINARaAtyQFuSAszQHnqU8geedvkDy1LFAeaWzIvpQHirbuW8nl0o8XbqSxmyRGolFOHHM7mI2othQXqxwRzMz5SRER4SWy0uo5p3a7Gx7gL9O2AvwosD0QpAXo0wL0KYF+FMC9GAE1EC7FATSArgC9gCjQEeECEogRcAISgBbcAISpgW5UwIOiBbduBF24FPk4D5MA+SgSVqBL5MBJUAJqiBchTAuKAE1ECSiBNRAmkAwBfcQKcIEcAUcQKOIEHECjgBF0wI8mA5ICPJAOSApyQFeSAcmA5MCvJgOTAcmBJQAqogSUQJKIFUgJYAYAvsCgEQKMCjAiAYFAKMCgAAAAAAAAAAAAVQFQKoCqAqA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9228" name="AutoShape 12" descr="data:image/jpeg;base64,/9j/4AAQSkZJRgABAQAAAQABAAD/2wCEAAkGBxISEBAUDxISEBAPEg8QFRAUDw8UERAVFBQXFxUVFBQYHCggGBolGxUUITEtJSkrLi4uFx8zODMsNygtLisBCgoKDg0OGxAQGywlICQtLC4sLCwsLCwsLCwsLCwsLCw0LCwsLCwsLCwsLCwsLCwsLCwsLCwsLCwsLCwsLCwsLP/AABEIAPsAyQMBEQACEQEDEQH/xAAcAAEAAQUBAQAAAAAAAAAAAAAAAgEDBQYHBAj/xABFEAACAQMBAwgFBwoGAwEAAAAAAQIDBBEhBQYSEyIxQVFhcYEHMpGhsRQjQlJyc8EzNVNigpKissLRJCU0Q4PwVLPhFv/EABoBAQADAQEBAAAAAAAAAAAAAAADBAUBAgb/xAAvEQEAAgIBAwIEBAcBAQAAAAAAAQIDEQQSITEzQQVRcZEyQmGBExQiI1KhwfDR/9oADAMBAAIRAxEAPwDuAAAAAAAAAAAAAAAAAAAAAAAAAAAAAAAAAAAAAAAAARqVFFNyail1tpL3jWzbHVtv2sfWuKK/5Iv4E9eNmt4pP2QW5WGvm0fdZ/8A1Vl/5NL95/2PX8lyP8JeP53j/wCcL9Hb1rP1bii/+SK+LPE8bNXzWfs915OG3i0fd7qVaMlmMoyXammvcRTWY8pomJ7wuHHQAAAAAAAAAAAAAAAAAAAAGD27vTb2uk5cdTqpQw5ef1fMtYOHlzd4jUfOVTPzMWHzPf5Q0Lam/t1VyqWLeH6vOn5yfR5I2MXwzDT8X9U/6ZGb4llv+H+mP9tcubqdR5qzlUfbOTl8egv1pWn4Y0oWta87tO3lq3EY9L17F0i2SIK45s8tS/f0VjxIpzfJLGH5rE7mb6W/ceJyWn3e4x1j2QVSWcqTTXWm0/ceZtM+ZeorWPEPXQ2zcw9S4rx8K0/7kU46T5iPsljJePEz92Wsd/NoUn+XdVfVqwjP34z7yG3DxT7fZNXl5a+/3bhsT0qQk1G8pOm3pytPMoeLi9V5ZKeXgTHek7W8XPie1406BYX9KtBTozjUg+iUZJr/AOFC1bVnVo0v1vW0biXpOPQAAAAAAAAAAAAAABz3fLfjhcqNnLVZU666n1xh395r8Pgbjry/tH/1j8znzE9GL7ueTm222223lttttvrbfSbUdo7Mae8qSnjpO70RXbxV7tvSOi7SC+T5J649eXmIkigFQAFGBQOhx1kdh7cr2lTjt5uL+lB5dOouyUesjyYa5I1aEmPLbHO6u2bo710r6m3HmVoJcdFvWPfH60X2mLnwWxW1LZwZ65Y3DYSBOAAAAAAAAAAAABonpG3o5KPyehLFWoufJPWnB6YXZJ+5GlwOL1z/ABLeI8Mz4hyen+3XzPly7iNzbEV4juzTx16zl0dC95Da201a6WTw9KgAAAABRoCgAOvVsvaNS3qwq0ZcNSm8rsa64yXWmeMmOt69Nnul5pbqh37djbtO8t4VaejfNnDKzTmulP4ruaMHNinFbplu4csZK9UMsRJQAAAAAAAAAAx28G1Y2tvUrT+gnwx+vN+rHzZLhxTkvFYRZ8sYqTaXBry6lVqTqVHxTqScm+9s+lpWKViseHzV7Ta02nzK1k9bedLNep1Hm0vdavORvaoAAAAoBUCgFAAdA62z0a7edteRhJ4o3LVOWXpGX0Je3TwZT5mHrpuPMLXEy9GTXtLuKMVtKgAAAAAAAAAHKPSvtjjrU7aL5lFcpNds5Zx7I/zGx8OxarN592P8RydVop8mhpmkzRyGzW3mk8kcpIAAFAMlsLYla8qcnbx4ujim9IU12yf/AFkWXLXHG7JcWK2SdVdP2J6Mbamk7lyuKnWsuFJeCWr8zMyc69vw9mnj4NI/F3ejen0c2l1Q4aMVaVoJ8nVp5is9lSK9aPvK8cjJvczKxPHx61EQ4BtrZtxZ3E6NfihUpvteJrXE4vri8aFuuSZjcSq3xxHaYWrfac163OXlkmpntHnugvgrP4ezLUaymsxeV8PEuVvFo3Cnak1nUrh7eQOnu7wPojdPaXymzt6z9acEpfbi3Gf8SZ87mp0ZJq38N+ukWZYjSgAAAAAAAFu4rKEZSlpGEZSb7Ell/ARG50TOnzrtG9datVqy9arOc/Diei9mF5H01KxSsVj2fM3tN7Tafd58nvbwhUkcmXYhA8vQAAyO7+xal5XhRpacWsp40pxXTJkWXLXHXqlLixWyW6Yd72Hsela0Y0qMcRjq39Kb65SfWzByZLZLdVm7ixVx16asgeEgBo3pZ3WjeWcqkI/4m1UqkGlrUglmdPvz0rvS7SXFfpnSLLTcOFPdq8xxfJa/D28lP4YyW+qvzVOi3yeKjUdOT6U08Si1hruafQSUt0zuEd6dUalm6c00muhmhE7jbPmup0kenIA67D6Hbris6tP9DWePCcVL48Rj8+urxPzhrcC26THylvpRXgAAAAAAADWvSLeOls65a6ZxjS6+ibUX7myxxKxOaNq3LtMYbOFH0GmAZOO6RbOOgACmQO1ei/Yat7NVZLFW6xN56Yw14I+zXzMXmZevJqPENrh4uim58y3MprgB5toXkaNOdSfRBZ8X1JeLA0iptSdefFN83OkF6qX4gZK1rJAYje3dehfU28KFzFcysks56ozx60SXHlmso74otDjdpCVOVSlUXDOnJxa7Gnhr2mxgvuGPyK6l6ywrh0dN9CtTW+XdbP8A9qf4GZ8R8V/f/jR+H+bft/11EzGmAAAAAAAAUlFPpWc+8DW9s7jWNxrKiqc9fnKUnTl5qPNl5pktc+SniUVsGO3mGj7X9FFxHLs7mFVdVOvDgl4cpDR/uot059o/ErW4FJ8NL2rsa8tc/K7WrSis5qxSq0sdvHDKS8cFqnMpbyp34V6+O7wUa8ZLMZKS7mWq2ifEqtqWr2mEz08vdsSwdxc0KK/3akYvtUemX8KZHlv0Um3ySYqdd4q+jKcEkklhJJJdiXQj533fRR2hMABp/pHruNKhHqnUbffwx0+IGqWlwBk6V4Bfje94HMt8UltGo4/7kISf2sLPwNXhTPTH7srmxHUxyZfUFTo6Z6FI86+fYrVe11f7Gb8R/L+//Gl8P/N+3/XUjMaQAAAAAAAAAAAKNAYHae5mz7ht1rSi5v6cY8FT9+GH7z1XJaviXmaVnzDXr30UWsvyFavRfVFtVYeyXO/iLNOblr57q1+Hjt47K7pej+dneRrTqwqwhCajiEoyUpLhzht9XF19Z7zcz+Jj6daeMPD/AId+re2/lFeAAGtb/bNlWtW4LM6EuVSXS0liSXlr5AcwoXXeB64XneBdje94GlbfqcV7N/qwXhzUa3DjVYZPMn+qVgvKIB1f0LUfmryf1qlKH7kZP+szPiM96x9f/f6afw+O1pdJM5ogAAAAAAAAAAAAAAAAB49o7QjSjl6yfRFPV/2A1baG8dxrwONNdWIpv2sDXbrb97nS4mvBQx7OEDVr1y4pSk1xNuTwopd7wtEdiNzpyZ1G3noXEpYUU5d4mJidSVmJjcLl7fqhF5fFVa0h2PtZLiwzkn9EWXNFI/VrVu25SlJ5bzq+82MURHhj5ZmfL0kyFUDtfoktuHZyl+mq1Z+KUuD+lmPzrby6+TY4NdYt/NuhTXAAAAAAAAAAAAAAAABjto7SUObDEp+6PiBpm2NsRhlzlxTfawNYqbZc29dALNS8yB5VUjlyl0YfmdidOSns+glCryaw1Cbh3PDa956ieq+7PMx00mKtJqTcm2223rlvtNiKxEahkTMz3l6LaOhNSNIbrx7RpY7NW9Eu1jwPo3d3Z/ye1oUcY5KnCL+1jMn7Wz57LfrvNn0GKvTSKsieEgAAAAAAAAAAAAAABjd4b50aEprtjHP1cvGQNH2rtV8lmn1vDfiBpN7Vcm3J5YHnpsDJ7K2TUr8U1inQpJyqV55VOmlq9et46kdrEzOoctMRG5YCpdqVbmtunxNQ4tG11N976S/l4sVxdvMKGLlTbL38S2fYvrdzM9oNGvLbhrVYfUqTj7G8G3jnqiJYuT+mZhdisIsQrTO0kdcbZ6Ndi/Kb6EpLNK2xVn2N68EfN6/ssq8vL0Y9e8rXExdeTc+IdzMVtAAAAAAAAAAAAAAAACzeWsasJQmswmuFoDmFzZuhWnb1tYv1ZdUovVSXevwAwF9stwk033rvXaB5HbYA928+36ta2o21CmqVvTjHjUHrVmut/q9eO1l3i2xV72nupcquW3asdmj1W4vVOLz16F+bVtHlQitqz3bpu/XU4xkuzD8esxslOi2pbGO/VWJhiN6aKjdzf6SMJ/FP3pmrwp3jZnMjWViy4pSlCLbSSbbaSSWW2+hJAd83G3eVlaxjJLlqmKlV/rPoj4Jae0wuTl/i337ezc42H+HTXv7tiIFgAAAAAAAAAAAAAAAAANK9IlunyEspSXHFa6roa07Ok7qTbXbdK4p8L0qQ6P7HBaqbuVH0OPg3+IGPutl1aWXKGYrVuLzhd/WB5HGnUWJJNd6TO1tMd4cmsT2lKy2ZybfINJS1cW3heB22Sb+XK44r4eDeDZl05cpKCnFRwpU+ckk29V09b6jT4mTFWnTE9/1ZnLx5Jv1THb9GCLyi6X6LN1HJq8rx5q/IQa9Z6p1GuxdXtM/mcj8lf3aHDwfnt+zqyMxpgAAAAAAAAAAAAAAACjQHB98t5Lz5ZdU1cVVTp1qkYwjNxSSfRzcGxgx06InUMfkZL9cxudNTnXqZ4lOSmteLibfvJb1i1enSKl5rbqZTZm8s4Tjy3NaxirFaftR7DNy8Wa96tLFyot+Ju1tvPJRTkuJPVSWqa8UVFt7IbYjWzwTjGWPyc1mM+5PqA59vHRdGqpUvm4VOJul0qnKLxKKz1dD8y9gpTLXvHhRz3vit2ny89ptmpHp1PduDE+Jea82Y8w2fYO3nKWE8NFTLgvj8rWLPTJ4bBYbl07u8VaWI26jGVSnHRzn2Y6ovCb8CanLmuPp90F+JFsnV7On06aikopJJJJJYSS6EkU/K5EaSDoAAAAAAAAAAAAAAAAAfOm+q/wAxvfv5m3g9Ov0Ymf1LMISoVq4iebQ91l793r+dOrCK1hOUY8L/AFnjKKubDW1Zlaw5rVtEN83gqL5JUcUlOnwzi8LKaaz5NGfirFrxE+7Qy2mtJmPZzy6uJVJuVR5kzYx44pGoZF8lrzuUIrVYWraWMdPce0bddlbn3NGg7quuSiuBRpNc+Sk0uJ/VXjqZ/Lz1tHTDQ4mC1Z6rN+3KuMS4eqccea1KC+3MAAAAAAAAAAAAAAAAAAGB87b9fnK9++l8EbfHn+1ViciP7tmDJtIUZHHXp2PSUrmh1fORefB5/Aiz9sc/RNhjeSPq3nbv+lr/AGH+Blcf1atTkelb6Oe9vgbTGd73R3ItbSMKiXK13FS5Wa1i2k+ZHoj8TIzci1514hrYePWnfzLL70UlKyuc64pTl5xXEvgVllpm7dxwzg+xgdITAAAAAAAAAAAAAAyAyAyAyBRgfPG/f5yvfvn8EbfG9Kv0YnJ9WzBEqFGQdZDdyGbql3Ny9iZByZ1ilPxo3lhuW3P9NX+w/wADL4/q1+rT5HpW+jns+h+DNyGLD6gsvyVP7EP5UfP28y348I7Sp8VGrH61OpH2xZx1yzZFR6eCA6lsytx0oS7V8NPwA9QAAAAAAAFMgMgMgUAAAKZAZAZA+ed+X/mV799L4I3OP6VfoxOT6tmDRLCFGZx1md0IZuc/VhN/BfiVOZOsS1w43l/ZtO2f9LX+7f4FDB6tfq0M/pW+jnk3o/A24Yu9Pp+xl81S+7p/yowLeZb9fEJ1nzZfZl8Dy65Ls5gdE3Vr5pOL+g/cwM3kBkBkBkCoAABHIFGwKZAZAZAZApkBkBkDXtrbm2VxOpOrQXKVNZVIylGWcdOjxnTsJqcjJSNRKG/Hx3ncx3aXtj0UyWXZ11Lsp1tH4KcVj2ouY+d/lH2U8nB/xn7tQutzb+NTg+S1ZSfQ4x4oP9taLzZY/mMcxvav/L5InWmb2FuzcWrlO5gqbqRUYx4ouXTrlJvHUUuXmreIisrvEw2pMzaGahYKsnTm3GFTmSksZino2s9hUraazEx7LdqxaJifdnbD0a7Pp44oVK77alV4fio4RPbl5J/RBXiY4/VuEEkklokkkuxLRFaZ2sxGmI3r2lyFtNp8+p81Hxknl+STA55YzWnkBuWxbjh1j148wNmoXCkux9gF3IEsgMgMgMgAIZAo2AyAyBTiApkBkCnEAcgNJ296R6VvVq0VQqVKlKThJuUIwz3PVv2F3Fw5vWLb8qeXmRS0114antD0q3bzyNOjRXhOcva3j3E/8lSvmZlXnm3nxEQ1q/342hVyp3VVJ9UJcmv4MHuMWOvisPFsuS3m0s36PLp1uWVSUpS4oPMpNvDT634FTl+YW+J4l0ehbRS6CmuKXu+FG0lTp3UakIzjza6jxU3jTheNU8Y6ibHgtkjdfZDfNWk6s2WFRNJrVNJp9pCmeTauzaVzT4KybSfEmniUX0ZT82Bpu0tzatLnW8uWivoPSosdnVL3AeCwv5QlwyzFrRxeU15MDadn7QUsa6gbDa3HGu9AX8gMgVArkBkC3kCLYDIFHICnEBRyApxAUcgKOQHBt9/zjefev4I3ON6VfoxOT6tvqwTRMhhCcV2HmYh7iWa3NveSuV1KouF+PTH8faVOXj3j38lni5Om+vm7DZ3CkkZTVYzfPZKubOrFJOpBOpB9fFFPTz6Cbj5Oi8Sh5FOukw2y0l83T+xD+VEU+ZSx4XeI46lxAeHaWyaNf8pHnfpI6TX7XX5ga7W3euKTzQkqsexvhn79H7QM1sCFfLdaHJpJJRcott+Tf/WBm+ICuQKpgVyBXIFlsCOQKcQFHICLYFHMCHGBRzAjxgcN31/OF397/Sjc43pV+jE5Pq2YQmQIzRyYeoINppp4cWmn2NPQ8zETGpd6pjvDo2728UZRXE8Sxqs65MbNhtjtqfDZw5q5K9vLJX+9tGnCWZZeHzU8t6dB5x4rXnUPWTLXHG7N0o1ObH7MfgeJ8vcLimcdSUgJqQElICSkBVSArxAS4gCkBXIFnIEWwKOQEWwIuYEXMCDmBblUAtuqBxbfF/4+6+8/pRt8b0qsTkerZhidAB0SDiqGol3Y0Nacl3+3qcyH2Y/A+et5l9DXxC6qqOOpKqBJVQJqqBJVAJKYElMCSkBXiArxARbAi2BFgQkwLbYEJMC25AWZzA81WoByLet5vbj7f9KNvjelVicn1bMSToFUjoYGhUac2qhI6/bX2Yx8I/A+dt5l9FXxD2wuGzjq/CsBdjVAuRqgXI1ALsZgSUwJqQE0wK5Am0BECDAg0BCSAtyQFqYHnqMDwXFbTRAaTt3YSqznUTcZzeX1p6dhaw8u2OIr7Kubi1vPVE6lrF1syrTzxRyl1o0cfJx39+7PycbJT27PLEnV04xz0LPkdmYjyREz4eils+pLojjxwV78vFX3+yenEy29vuyFru/J44pY6OhFa/Pj8sLNOBP5pbtZ4SiuxJewzd77tLWnvhIC/CYF6MgL0JAXoMC9EC7FgXIoC5ECuAL7QEWgINARaAtyQFuSAszQHnqU8geedvkDy1LFAeaWzIvpQHirbuW8nl0o8XbqSxmyRGolFOHHM7mI2othQXqxwRzMz5SRER4SWy0uo5p3a7Gx7gL9O2AvwosD0QpAXo0wL0KYF+FMC9GAE1EC7FATSArgC9gCjQEeECEogRcAISgBbcAISpgW5UwIOiBbduBF24FPk4D5MA+SgSVqBL5MBJUAJqiBchTAuKAE1ECSiBNRAmkAwBfcQKcIEcAUcQKOIEHECjgBF0wI8mA5ICPJAOSApyQFeSAcmA5MCvJgOTAcmBJQAqogSUQJKIFUgJYAYAvsCgEQKMCjAiAYFAKMCgAAAAAAAAAAAAVQFQKoCqAqA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9230" name="Picture 14" descr="http://blogs.elpais.com/.a/6a00d8341bfb1653ef0148c734af8a970c-550wi"/>
          <p:cNvPicPr>
            <a:picLocks noChangeAspect="1" noChangeArrowheads="1"/>
          </p:cNvPicPr>
          <p:nvPr/>
        </p:nvPicPr>
        <p:blipFill>
          <a:blip r:embed="rId2" cstate="print"/>
          <a:srcRect/>
          <a:stretch>
            <a:fillRect/>
          </a:stretch>
        </p:blipFill>
        <p:spPr bwMode="auto">
          <a:xfrm>
            <a:off x="7020272" y="4273996"/>
            <a:ext cx="1973898" cy="2467372"/>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28</a:t>
            </a:fld>
            <a:endParaRPr lang="es-MX"/>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de Solución:</a:t>
            </a:r>
            <a:endParaRPr lang="es-ES" b="1" dirty="0"/>
          </a:p>
        </p:txBody>
      </p:sp>
      <p:sp>
        <p:nvSpPr>
          <p:cNvPr id="3" name="2 Marcador de contenido"/>
          <p:cNvSpPr>
            <a:spLocks noGrp="1"/>
          </p:cNvSpPr>
          <p:nvPr>
            <p:ph idx="1"/>
          </p:nvPr>
        </p:nvSpPr>
        <p:spPr/>
        <p:txBody>
          <a:bodyPr>
            <a:normAutofit/>
          </a:bodyPr>
          <a:lstStyle/>
          <a:p>
            <a:pPr marL="624078" indent="-514350">
              <a:buNone/>
            </a:pPr>
            <a:r>
              <a:rPr lang="es-MX" sz="2000" b="1" dirty="0"/>
              <a:t>Objetivo: </a:t>
            </a:r>
            <a:r>
              <a:rPr lang="es-MX" sz="2000" dirty="0"/>
              <a:t>Diseñar un algoritmo que permita encontrar y dar a conocer la suma  y el promedio de tres números.</a:t>
            </a:r>
            <a:endParaRPr lang="es-ES" sz="2000" dirty="0"/>
          </a:p>
          <a:p>
            <a:pPr marL="624078" indent="-514350">
              <a:buNone/>
            </a:pPr>
            <a:endParaRPr lang="es-MX" sz="2000" dirty="0"/>
          </a:p>
          <a:p>
            <a:pPr marL="624078" indent="-514350">
              <a:buNone/>
            </a:pPr>
            <a:endParaRPr lang="es-MX" sz="2000" dirty="0"/>
          </a:p>
          <a:p>
            <a:pPr marL="624078" indent="-514350">
              <a:buNone/>
            </a:pPr>
            <a:r>
              <a:rPr lang="es-MX" sz="2000" dirty="0"/>
              <a:t>INICIO</a:t>
            </a:r>
          </a:p>
          <a:p>
            <a:pPr marL="624078" indent="-514350">
              <a:buNone/>
            </a:pPr>
            <a:endParaRPr lang="es-MX" sz="2000" dirty="0"/>
          </a:p>
          <a:p>
            <a:pPr marL="916686" lvl="1" indent="-514350">
              <a:buFont typeface="+mj-lt"/>
              <a:buAutoNum type="arabicPeriod"/>
            </a:pPr>
            <a:r>
              <a:rPr lang="es-MX" sz="2000" dirty="0"/>
              <a:t>Leer Numero1, Numero2, Numero3</a:t>
            </a:r>
          </a:p>
          <a:p>
            <a:pPr marL="916686" lvl="1" indent="-514350">
              <a:buFont typeface="+mj-lt"/>
              <a:buAutoNum type="arabicPeriod"/>
            </a:pPr>
            <a:r>
              <a:rPr lang="es-MX" sz="2000" dirty="0"/>
              <a:t>Hacer que Suma=Numero1 + Numero2 + Numero3</a:t>
            </a:r>
          </a:p>
          <a:p>
            <a:pPr marL="916686" lvl="1" indent="-514350">
              <a:buFont typeface="+mj-lt"/>
              <a:buAutoNum type="arabicPeriod"/>
            </a:pPr>
            <a:r>
              <a:rPr lang="es-MX" sz="2000" dirty="0"/>
              <a:t>Hacer que Promedio=Suma / 3</a:t>
            </a:r>
          </a:p>
          <a:p>
            <a:pPr marL="916686" lvl="1" indent="-514350">
              <a:buFont typeface="+mj-lt"/>
              <a:buAutoNum type="arabicPeriod"/>
            </a:pPr>
            <a:r>
              <a:rPr lang="es-MX" sz="2000" dirty="0"/>
              <a:t>Imprimir Suma, Promedio</a:t>
            </a:r>
          </a:p>
          <a:p>
            <a:pPr marL="624078" indent="-514350">
              <a:buNone/>
            </a:pPr>
            <a:endParaRPr lang="es-MX" sz="2000" dirty="0"/>
          </a:p>
          <a:p>
            <a:pPr marL="624078" indent="-514350">
              <a:buNone/>
            </a:pPr>
            <a:r>
              <a:rPr lang="es-MX" sz="2000" dirty="0"/>
              <a:t>FIN</a:t>
            </a:r>
            <a:endParaRPr lang="es-ES" sz="2000" dirty="0"/>
          </a:p>
        </p:txBody>
      </p:sp>
      <p:sp>
        <p:nvSpPr>
          <p:cNvPr id="8194" name="AutoShape 2" descr="data:image/jpeg;base64,/9j/4AAQSkZJRgABAQAAAQABAAD/2wCEAAkGBhMSEBUUEhMVFRUWGBgVFxQYFBUWFxcYGBYVFhUUGhYYHCYeFxkjHBQXHzAgIycpLC4uFx8xNTAqNSYrLCkBCQoKDgwOGg8PGiwlHCQsKikpKSwtLCwqLCwsLCwsLCwsLCwpLCwpLCwsLSwsLCwsKSwsLCwsKSwsLCwsLCwsLP/AABEIAK4BIQMBIgACEQEDEQH/xAAcAAABBQEBAQAAAAAAAAAAAAAAAwQFBgcCAQj/xABFEAACAQIDBAcEBQsDBAMBAAABAgMAEQQSIQUxQVEGBxNhcYGRFCIyoUJSscHRFSMzU2JygpOi4fCSssJDY9LxJDREF//EABoBAAIDAQEAAAAAAAAAAAAAAAACAQMEBQb/xAAsEQACAgEDAwQBBAIDAAAAAAAAAQIRAxIhMQRBURMiYXGBMpGhwZKxBhVC/9oADAMBAAIRAxEAPwDcaKKKACiiigAooooAKSxWFWRGRxdWFj/Y8D30rVQ6e9MThU7KEjtnF77+zX61vrHgPPxSclGNy4GhFydIgOk228Xs9xH7aGU/CCI2lA4Zwyk+e41BnrDxh3YwfyoP/CqxLFmYs5LsxuWYkknmSd9ednbhXKeR37W0vs6Sxqt0v2LHJ07xx/8A2ekcY+xajsV0xxrH/wC3MfBsn+21RZWuCtCnLu2Toj4FMVtjESfHPK3jK5++mxxcn6yT/W3410VrgrU6iKH+zelWLw5BixEgt9EsWU+KtcVsHQLp2uOQpIAk6C7KPhdd2db6jXeOFxzrDStSXRfahw2MhlBtlcBu9G91x6E1djyuL+CrJjUkfR1FFFdEwBRSWJxKxozuwVVBZmOgAAuSe61YV05625sUWiwhaGDdnBIlkHeR8CnkNeZ4UspKPI8YOXBq/SHrBwODJWaYFx/0k99/MD4fO1UbaPX6mogwrHkzuB/Sv41j3Z10I6zvKzSsMVyaWevnFfqIv6v/ACp1h+viW/v4eO3cWH3mstEVdiKl9R+RvTj4Ny2X1zYaTSSN071Icehyt8quOyukeGxP6GZXP1b2YfwGx+VfL6x1M7PxBIvc5l47j3G/OhZpLkR4Yvg+maKx7o91mYiCyzXnj7z+cA7m+l4N6itR2Lt6HFR54XDDiNzKeTLvH+WrRDJGXBRPG48khRRRVhWFFFFABRRRQAUUUUAFFFFABRRRQAUUUUAFFFFAHLvYEncNa+f9v7XMkryvqzsSByHAeAFh5V9AOtwQdx0rMtgdCuzxDyTrcxMUiBGmmva246EW86xdUm68Gvpmlfkq2yOhOLxADuRDGdbsDmI5hBr62p1i9g4LDj32xE79wMSf6iN3gTWnUXrIX6vJiGIkjLEqqoOCh2b5sxJNN2nXnW6tGDvAPlXnYr9UegqKG1mFRhnNkRnP7Kk/ZenWN2DiIoe1mQxqSFUNozE3Pw7wAATc1twqk9aqn2aI8BLr5o1vspqI1WZzlrkrSkJuPCvStLY9GwdWHS5sTEYJmvLEAQx3vHuBPNlNgT3jvq81gPQfaBg2hA3AuI2/df3T6Eg+Vb1POqKXchVUFmYmwAAuSTwArpYJ6o7nPzQ0y2KD12bQZNnrGpsJpVVu9VVnt5lVrDBFVz6zOsY49xDCMuHjbMrEe/IwBXPr8K2Y2G/W55CjrI3Oq8jt7F+ONR3FxFXYjrrCEu6r7oLELcmwFza5PAVK7S2BicP+mw8ij6wGZP8AUtxVLHtEWIq7EVAxK99dDFL3+lLuGpHoip9hIrDxpCJxvsfA0t7V3VFMYcU62ZtSXDyCSFyjDiNxHIjcR3Go32ru+dISbTG4A+NTTIbXc3vod05ixy5dEnUe9HwPN05r8x86s1fMODx5jdXjco6m6sNCDzrcOgfTpcamSSy4hR7y7g4+uv3jh4VrxZb2lyZMmOt1wW6iiitBSFFFFABRRRQAUUUUAFFFFABRRRQAUUUUAJYvFLFG0jmyopZjyAFyaxfafWhM+IzIAsN/0ZAzMu7V96tbdl3HnWpdK8Is8PYszBXIzBTYlQb5b8ASB6VWMPh8BhzkUQIw01ylr95a5v51h6jJvpNWGG1jzortPt8JG+bMdVJO8lCVue8gAnxqWpHDIACAABfcABvA5UtWb6LimbZx2Lwy+5fWWYs2UPmzOWj3g2GQqPIjhUZH1j4iP9NErDwaM+uo+VX6fHohsxN+QV2I8coNq4w+PhmBCsr81Op81OvyqO5N7EZ0e6Z4fFnKpKSfq3tc8ypGjDw17q86c7O7bAygC7JaQfwan+nNTbbHV/BKwkhJw8ykMrx/DmGoJTd6WqyopygNYm1m00Jtrpy30xCMKwWHzAlTqOB3EeNKvGRvFqd7a2WcLi5Ix8IN1/cbVT5Xt5UnJISLGqpXZfHdCeB0mjPJ0P8AUKtvXP0wLP7DE3urZpiPpNvWPwGjHvI5VWMDpNGeTqx8FYE/ZUBj8U00skrm7SOzk97Et99aMUqi0VTjckxiI66EdLiOlEw5O4U1gNxHW69DdpmfAwuTdsuRjzZCUJ88t/Osci2f9bStU6tAPYLDd2sn/H7/ALKqyboVnvSLF7LjbLihAX3lezzPrxOQXHnUDhodhyuFQhGJsLmdBc7gC3uj5VoGHwaRghABclmPFmOpZjvJPM0zxWysNMwMkUTsDcMyAm43a21qpSryRTIk9X2D+o/8xq9//nuD+o/8xqshFerSKUvIxVJurzBk6o9rfrWqpbVw2x45DAHdH1UyZndI2ANs3PUAEDnwrTNqlhFIU+Ls3Kn9oKbH1tVK6pukHaWgGHDYfSNpGhTV2195x8TG9yGvp4VfhTk3qbFm6WxnEjZCAwIuMwNiAyn4XF9cp30+2Zj2jdZIXKuhurDeD/nCtD6T9XeHaKQYSMK6uzobn3h+quT8PBeAsOZrKOzKnS4I/wAsRVikpXXYFHY+luh3ShcdhxILLIvuyJ9VuY/ZO8enCp2sA6vOkxw+KRr2VyI5V4ZWOjeR19Rxrf63Yp6lvyZMkNLCiiirSsKKKKACiiigAooooAKKKKACiiuXewJO4C/pQBCY20sjBnyqPduL3sN+Xkb3F+FZ90t6DO0qSYN2UiYXjFhH2W8t9YsLAW1vfhqavgf3BfeRfzOp+2k7cq5Pq2+Deo7cnUPHxPysPupSvFWwtXtKiWK4qEthJVRsrurAG9jutYHgfxrO8H1dTJjBKk5EWVCyOxLCS/vhcgAC2Gmt/etwvV/rtWp5z2qvgVJo8aMcL27yCfXjXJFdmQc64Ml6rUm2SjN+sOK2NjP1odf4Xa321XclW7pVgziNpRxJvEagnlmZmJPgoB8xVng6MYZY8nZK2lizC7HvzbwfClatl6kooz/o5ssytM9tIYJZD45GCD1N/wCGq+Il5D0Fbj0d6MRQ4eZEJPalgSd4BBVV7wAfmawPB4wnMhFmQlSL8jb7QRWn09MEyn1FKTQ8EQ5D0rxn1A865zmo6G7YsjUnLYAXJ0AO6lW4zdD7ET6G3I61rPV9hcmzYP2lLn+N2NZFtFCqEEEHQWIsfStu6Mx2wWGH/Zi+aKfvpJfpElyVvp9tXFLliwoKmQHM/unKqkXkUhrj4gpJXeRY3rOejsCTYsKfaSQ9mlDstyPiAcXytYEi/Ktvj2NCjSOkMatKMsjZBdxe9iRbjr461zsnZscGbJGoDP2pUE2MlrFyOdgPSnhKKVC7jqLYjwR2aVpgNzuAHtwzkaMf2rDv5nin820mIIsBfSmRFU5tDlcAhqr3HMiA793G2+3GmGB2PBAGEEaxq7Z2toCfrWvYHwp/SU7HgtzzvoDzIqvW6pFlbjiJ0UA2JPyrKOsbYwXE9sq2Wa5IG4OPi9bg+JNagE0tVZ6eYUNhL8VdSPO6n5GnhPsMordlD6H7GE0k6kfDhpZAeTJlKn108zX0FsqUtBEx3mNCfEqCay3q22KxixUgGroMMh731c+AGQnwrUsFOLZLZWUAZe4aAjurbiyRjJRls5ceHXb7MmXd/QrDPmLDdlNv70TT5So35jb+9IopWY6GzKDfhcG32Gh1LTjQ2VSb8Lk2t6Cl9XL6df8ArVp47auf8dyvTv8Aix3RTfE4qxCrq53Dl3nupZAbC5ueJrVHNGU3CPbl9vr7EqjqiiiriAoopntUfmj4rfwzC9LJ0myUrdC2KxORb2vuAHMmjC4oOLjQjQjkd9Q/a+4ynhZ17rMAw9D8zTrZRs7DmoPoSPvFZ45nKaXZlzx1FkpTXab2hkP7LfZTqm20oy0Lgb8pt6Von+llUeUQIFeMDwNjz/tQj3APPWmW1UksGjdgFN3VVQll45cwPvDeBx3VxkrOklY8gBze81zbTSwHPSnNJ7N2cJVDx4oSAjeI00vY2Njoddxp7+Q34zHyjQfbetK6eZRLJFPcY4nEBFLG9hvsLm3O1c4bFpKgeNgyncR/fUGkdrdGUMkbNNI2Q5jGSCrEWK3AsBYjcBTmHDKgIRQoJJsBbU7z40k46dh000mhJzXUZrto69VKoUXY1jNNlxxzSYjXOw1JNwAABYD+EUrgsQXuToNwFvnfjT1MEZBa1xxvu/vUlhcAE1Op+Q8K0Qwym/grlkUV8neChyoAd51r596ydhNgdqO9vzU5MqngcxvKnirG/gy86+iqr/Tfokm0MK0TWDj3on+o4Gn8J3Ecj3CuhLGtOkyxnUrMMjUEAjUHUVsHQzBQQ4SN4UUNIoaSS13ZvpAnfYEWt3ViGHd8NK+HnBVkYqQfosOF+Knffvvxqz7L6azYAghe0hY+/GTYgnc6NwPyOnjXOWqEqNUvcjTdv7Nw2OTsp1F96tYrIh1sykj5bjS2yMEYcPFExuY0VL88oyg24XAB86reH6f7PnXtHzqdxDIxItw9wkVObB6SYbFq3s8mfJoQQVcDgbNqR31EnJ8kUlwP/a8u8XFJtjFO5fOuZo6QSHWosujCNWOw2l65EqkAgixFwb6EcweIruNaWwkwjBXLdSScvK+psDpv1t30qjFupOhG64GhkHMetc5rgkfCBdmOiqBvJNSn5Qw/FQDyMev2VGbSft3WxYRJrk0Cs17hjbfa2g3X15Vc8GOKtuwi23uqOISSoJFidbbrcge+1qrPTTEl+zw0YzPIwNh4kKPM/wC2rDtLHpBG0jnQcOJPBR3mk+hHR9mc43ED87JrGp+ghFge4kaDu8az4cTyTCc1FWS+wMNHhMOkJBBXVmK6M51Zr+J9LVJTdmwEl/g1zKfkfwpy5FtbW791RuPZDC/Z5d4zZbcxyq3qHPDjkpuMkk2lVPZWu+/7IzQ9z7kdidrSOdCVHAD7zRBtaVTqcw4g/jwpCNaJFrwP/ZdT6mv1Hf3/AFx+DdcP00iwYd4wO0vbPrdjr+75cq6XaKk2UM3eBp6mmWzSghHaZbZjlzW+/wA6lUYEaWt3bq970k8mbHBwlGNpNpK3vu++1/TMORJN8nVFFFdcoOJlJUgGxIIB5G2hqIgmK3R7lTowJJI52v8A5xHfNU0x+DzDMPiHzHKqcsW/dHlFkJJbMhJzZTrcrcX5i33g3pXC4whsyi/ukXOguSDfmdxpMQqTmte/p4250CcXsbg8jx8DuNc5Np2jY1ao67K5JsWbeWsSdeNxup9s7HHMEJzA313kW593DXWutlyqoYEgEm+ptplA+401SW8ocby4HK65rAeFqvj7KknyVP3WqEMXhuyky/QY3Q/alc1YcThVkUqwuD8u8cjVfxOGaE2fVeD/AHNyNJnwuDtcf6GxZNSp8nWy37EMsaqoLFzpvZtWO+njbRcjeB4Co+M2PjS9JHJKqseUU3bAmiiioAKUghLGw/8AVLQbPZt+g+fpUlDCFFgKvx4XLd8FU8iXB7FEFAAruiit6VGQKKKKkCgdaHV4MbH28AHtKDdu7VR9A/tjgfLlbEosWygxyAkaqQdGUjeNeIPA8q+rKzzrH6shi74jDALiAPeXQLNb7Htx47jzFGXHq3RbCdbMxCGUodNR9tOcJj3hlEsLlHBuCN45gjcQeR0NN5YGRirAqykgqRYgjQgg7jXgWsxoNp6G9PI8aBHJaPEAfD9GS29kv813jvFWvsa+bQCLEEgg3DA2II3EEbjWrdXvT5sQPZ8QbzILhjp2ijf/ABjjzGvOqpqlaBN8F9tXJFJnGrxvXM+LVELsQqjUsxtaqNSfA1MUK1HbW25Dh1vI2vBBqx8BwHedKq+2+nzG64fQbu0I1/hU7vE+lNOiPRd8fMXlLdkp/OOSbud+QE8eZ4DyqYxc3SJeytlg6ObLk2jMMTiFth4z+bi4Ow4n6wHE8TpuvWi0nBAqKFQBVUAADQADcBSaYwE21GpAJ3Eg2+0V1ccY4kkY5Sc3Z4dnITdgW8STSvYLlK2AB0talKbbRxGSJmG+1h4nQfM1EOmxY70xSvnbn7E1MrQe1PMFs9pddy8+fcKDgF7IMb5jyI/9VPwxBVCjcBavJ9J/x2SzX1FaV4fP9mzJnjVw5G8DIbx5bZNMrAajgw5ivRs1AbqCp/ZJFd4nC5rEGzDc33HupVL2F7X423V6SOCM3oywTr9LpcePhr+eV3SzOXhnVFFFbysKK4aUA2vQJl5j1oAh8Zh8j2+i1yvjvK/f4eFISRhhYi4qeliV1sdQf8vfgag8WhjfLmBHC5ynvHI7x61z82LT7lwa8eS9u5xGlhYm/eflfvp7szD5mzn4V3d53E+A3evKmkPvEDUi/vZTewsfpcNbd9WBVAFgLAaAVPT47epkZZ1se14ygixFweBr2it5lIyTYKfRLJ3A3Ho164OyiqkmS9hfVbfO9ScsoVSzGwAJJO4Aak1SNkYxtqSyTm4wsDZYYdR2kgAbtZOdrghdwJ7taJYYc0WLLLiyTklYUpgttRQtaZsubc7A5BbgX+FCb6XIvRMtxTeIy3tDbMdCCAVI45r8K5+J6cqs15FcGWpHBAIIIOoI1BHOvapnSDFnZWSeNb4d2yTQLoqsQSJYgfgOhuu43G461Z9lbWixMSywuHRtxHzBHAjiDXXMA8ooooAKKKKACiiigDPus/q/GJjOJgX8+guygfpVH2uBu57uVsPdra2JA1JAvlGmp7td9fWNZLhej8a9IJ0Cr2AjkkmBsEVJYvfVuAW7+nhWfJBWmXQk6oy1a03or1eJAkOMxRk7Q2aNFOUILXUyG1ySD8OgsbG9ZcMTHh8UyKe2gSY5WB+ONX4XGt1Hzr6owGNSaJJImDI6hlYbiCLiohi3dj5NSSdFYwsed7cBqfwrrEYfC4wiGVSTrlYOQQbHUAabhxvS8+PRMY0QUKCFN/29SR3aEed6iF2fJhcYJ0OaEk5l4pm3jvHLyHfWbp8CxNxnyNkk5U4lS2P0NknxkkAPuQuUllA0FibAc3YWNuF7ngDsWz9npBEscS5UUWA+8niTvJqqdKukx2fkxUarJhHcLOiBQ6M+qzqRvJ3Mrb/dtbWrXs/aEc8SSxOHjcBlYbiD/m6tuPHGHBTkcpJN8Dio7ExANbeGubcjx8jf1qRqGm2lH7W0BYdqI0kCcTGS65hz95Wvy050nUL2EY+R3HjgotIT3NYm477DQ10+MicFSwseen20jIgIsaQOBHM1lXUzW3JZoixzhsCNPzmcLYj4eB4kb6kKgzgLahvPd8xT/ZszEEMb2tZufdfiR99aMXUa3paEljpWmPaKKK1FQUUUUAJxDf4muyK5Te3kfl/au70AcGFeQ9K5OGXl8zSl6M1ADbEbPDrlLOBcH3XZdxvvWxt3bqWyN9b1X8LV1mrzNQBz7/7J9R+NIY6Sbs27JUz293Mxy379L04L1yZhQBjm39q4tWkTESyXscy5rKQeSjSx8KvHVSFGzUtvLyFvHOwB9FA8qqvXEn52BhuZWB7ypB/5U/6r9okYUgb0kYEdzWYfMml4F4Y26TdZNp2XDRoUUlS7XOcg2JABFl7+O+r10Q2rHicKssa5Sbq63uQy7xfiNxHcRWKdItmez4mSMG6g3X91veUHvANvKtQ6Dr7Ps+NRq0l5WPAZ7WA5nKF871jwt+o2zu9diww6eLh3qvnYadcW0QMIkQ3vICe4KpP2kVkmzds4rDhxh5pIgx94K1r23G3Pvq29Zu0M+ISO9+zW5/ec3+wL61Ta2HBbLl0L61MRFMkeLk7WFyFLvbPHfQPmG9Qd4PDdW318rYpN3pX0X0E2kZ9nYeRjdsgVjzZCYyfValDJk9RRRUkhRRRQAhi0dhaNghP0iuYjwXQX7z6Gsv628mA2cYYS3a4yT89KxvJIqjM5ZuVyi2FgAxFq1esJ6+sfnx0UV9Ioc1v2pHa/yjX1pX5NHTx1ZEjLjWj9V3WZ7CfZ8QScMxuG1JhY7zbeUO8gbjqON84IrqI0iOpKCn7ZG14DpZBisbPGWUP2riNgfdlQMQhVvrWA048OQvMF2TK/K1+f96+YkNaT0N623gtHjFM0Y0Eg/SqO++kg9D3molFTW5Tk6VpXD9hPrb2aY5oyCQsseU2JAJje4uOPxj0pDqi6dnBz+zTt+YlawJOkUh0DdytuPfY86tPWjicPjNnR4jDSLIIpRex1VZAVIZTqpzBN/KscxUXHyNP8l2PGsuCpLjY+uqwzrymkj2nh5YWZHSBSrKbMD2suoNXbqj6Ze14TsZWvPAApJOrx7kfvItlPeAeNUXrrxQfaSqP+nCinxLSP9jLTPgw9PhfraJEt1bdZeIx2KjwuIjjY2ZjKAVJyKT7yfDcm263hWt+xp9RfQViXUlhM20He3wQtr3syKPlf0rc6SMIrhCdVD08mlMRGET6i+gpUCvaKdJLgy2FFFFSQFFFFACTH3vL7D/evc1cz7x50nmoAVzV5mpLNScs4WgBcyWpF8Typm+IvXBlpbGodmauDLTUy1yZaWyaKf1tJfDwv9WQr/qU/eoqvdW+1BHiGiY6SjT99bkDzBYelWvrEiz7Pk/ZKN/UF/wCVQvQ3oAVVJsUSGFmWMEjLbUM5Gt+4edLOairYuhylsVnpFiM+Lmb/ALjDyU5R9lXfontpY9m55T7sJZe8jRlUd5zWFWVtkwkEGJCDe/ujW+pN+Z51Wdq9XQkGWGcxJcv2bKXTMRa+hB3C2t7VjxSqds7HVZ45cCxpbqq/Gxm+0seZZXlc6uxY919wHgNPKmkZuSeHCp3pB0GxODGeVRJH+uQ5kH7wtdPMW76hL33Gt5wnsJ4rd51tnU1Nm2YB9WWRfXK//OsPxDHcfWts6lkts5u+aQ/0xj7qlDIv1FFFMMFFFFABXzd1rzZ9r4n9kxp/piT7719I1829ZsJG1sVfi6nyMcZH21DN3Qq8j+imutJRtY06daZkUqOhl9rTHq0qtMY5yO+nsZ7rUUX45qXAshonPumha0ror1VLjdmGV2KTSNmhbXKFW62ZeIY313gBSOIMlmXLHFC5fRnOx9rzYaUSwSNG4uMwtuO8EHQjuNe4zHSTyNLKxd3N2Y7yf80tRtTZEuFmaGdCjrvB4jgwP0lPAinfR3YEuMnWGFbsd5+ii8XY8APnuGpqBY6V7/5NV6jdlFYJ5yP0jCNfCMEsfDM9v4TWn0x2HshMLh44I/hjULfiTvZj3kknzp9Tnns+T1MjkFFFFBSFFFFABRRRQAjid3nTbNTvED3TUa8thc8KAOpsQFH2VHvPc3NN58VmN/SkjLVTlZYkOjLXJlpqZa5MtLZNDoy1yZaamWuTLRYUcbdcnDTZdWCMygi4zKM66cdVFU/YvTbEY7FwwtljS+Z1S93ygtYkm9rgaVdYZveHjUpiiCL5VLaWawuDw130soqUW2CbUlR3RUbtJyzBBw1NufD/ADvoGMkjAEiHuJ0+fGsF962Nldu5LQzBbhrFDowIuCDv0rHOszokuBxQMWkMwLIPqEH30HcLgjuNuFanhcQZ3CKpAJux5KDr+HnVZ65MTAZsJHMzBQJXYooZgCFCCxI0LLY91bOmbcX4MvUJJ/JkRa++tz6q8dDFsyIPNGrFpGKmRQReRgLgnTQA1jOIiEsrNHH2UZN1TMzZRyDNq3iafYfZrG1hYcz/AJrWtGZH0QNswfrov5ifjR+WIP10X8xPxrC4sLlAA4V12NSTZuX5Yg/XRfzE/Gufy5h/18P81PxrD+xpGfZwbhY87UBZu35dw/6+H+an41inXJho/bkmidHWaMA5XVrPH7pvY6XQp/pNQ0uzWXhccxTaTChhYi4qGX4M3pTUivutN5FqXxGymHw+8OX0vwNRsqWNiLHkRY+hpGjtRy48q9r/AALbB2HNiphHAhdt/IKPrMToBrWlbM6l3IBxGIC81jXN/U1h8qf9SGCQYKWQD33mKseNkVCq/wBZPnWhyTBd5ArHlzSUqRkeaUdomb7S6nFCf/HnbP8AVkC2buuoBXxsa0bozioocFh4ndI3SKNWRnUEMFAa4vzBqF6W4tkhzI2VgylSN9+Pjpeqdtna5xKpnjUSLoXH0hwFqs6ec5bvdGbPmlOOmT+TUsccFPbtvZpLbs5ia3hfdXeDnwcIyxNh4xyQxqPQVivY0djWwx6nVG5fliD9dF/MT8aPyxB+ui/mJ+NYb2NHY0EWbzBikf4HVv3WB+ylawjBYiSFw8bFWXcR9neO6tQ6LdNExFo5bJN/S/7vI/s+l6ALPRRRQSFFFFAHjC9VTbGPVXMedLg6+8BrwGprrpH0hcM0Ud1toz8fBeXjv8KqZw4O+oasE6JsSX3a+Gv2VyZKrz7IQ8LeGlejAMPhmkH8Rt6XpNA+snjLXJlqGEc43TE+IB+29D4mdd5jbxW3+21LoZOtEx2leZqg128/FFPmRSg6QDih8mv9wqNDJ1ImFbWrIYQy6mwtvqlQ7ZRuDDyH40+x/SMnLHGPesNW0Uachvpox5TFk/BMz7Siw6kra/F2P+E+VVbaPSCWY+5e3B2H+1PvNcNhCzZpGLtzO4eA3ClOwplBJUQ5PkhxhpL37aW54hyPspObZec3dnY82a59TU52FHYU1UKQibLQfR9daW9mqV7CjsKkgivZqPZqlewo7CgKIr2aj2apXsKOwoCiK9mrl8CDvAPlUv2FHYUAQTbIQ8LeFNsR0eDC2h7mANWbsKOwoArmxcHNhS3YMYg2rAG6kjjlNxfvtS+PhnlN3lL23AkgDwA0FTnYUdhS6I3dbjOUnyxLHbRaaCJJB76XzHgdwB8dKj/Zqlewo7CiMVFUiG292RXs1Hs1SvYUdhTEURXs1Hs1SvYUdhQFEV7NQMPUr2FHYUBRPdG+mRW0eJNxuEvEdzcx3+vOrsrAi4NwdQRuNZX2FS+xNuvh9D70fFeXevLw3UEl+opl+Vk5N6D8a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8196" name="Picture 4" descr="http://t3.gstatic.com/images?q=tbn:ANd9GcQXfFNkhZpmKP7fikFBqWFPWDi8j5F9Tzgktdjo55WSI1fCzMGI"/>
          <p:cNvPicPr>
            <a:picLocks noChangeAspect="1" noChangeArrowheads="1"/>
          </p:cNvPicPr>
          <p:nvPr/>
        </p:nvPicPr>
        <p:blipFill>
          <a:blip r:embed="rId2" cstate="print"/>
          <a:srcRect/>
          <a:stretch>
            <a:fillRect/>
          </a:stretch>
        </p:blipFill>
        <p:spPr bwMode="auto">
          <a:xfrm>
            <a:off x="5796136" y="5013176"/>
            <a:ext cx="2752725" cy="1657351"/>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29</a:t>
            </a:fld>
            <a:endParaRPr lang="es-MX"/>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Actividad #4:</a:t>
            </a:r>
            <a:endParaRPr lang="es-ES" b="1" dirty="0"/>
          </a:p>
        </p:txBody>
      </p:sp>
      <p:sp>
        <p:nvSpPr>
          <p:cNvPr id="3" name="2 Marcador de contenido"/>
          <p:cNvSpPr>
            <a:spLocks noGrp="1"/>
          </p:cNvSpPr>
          <p:nvPr>
            <p:ph idx="1"/>
          </p:nvPr>
        </p:nvSpPr>
        <p:spPr>
          <a:xfrm>
            <a:off x="457200" y="1500174"/>
            <a:ext cx="8229600" cy="1856818"/>
          </a:xfrm>
        </p:spPr>
        <p:txBody>
          <a:bodyPr/>
          <a:lstStyle/>
          <a:p>
            <a:pPr algn="just"/>
            <a:r>
              <a:rPr lang="es-ES" dirty="0"/>
              <a:t>Diseñe un algoritmo para desplazarse desde el punto D al B, moviéndose de a un punto por la cuadrícula.</a:t>
            </a:r>
          </a:p>
        </p:txBody>
      </p:sp>
      <p:pic>
        <p:nvPicPr>
          <p:cNvPr id="30722" name="Picture 2"/>
          <p:cNvPicPr>
            <a:picLocks noChangeAspect="1" noChangeArrowheads="1"/>
          </p:cNvPicPr>
          <p:nvPr/>
        </p:nvPicPr>
        <p:blipFill>
          <a:blip r:embed="rId2" cstate="print"/>
          <a:srcRect/>
          <a:stretch>
            <a:fillRect/>
          </a:stretch>
        </p:blipFill>
        <p:spPr bwMode="auto">
          <a:xfrm>
            <a:off x="2411760" y="3645024"/>
            <a:ext cx="3981450" cy="2400300"/>
          </a:xfrm>
          <a:prstGeom prst="rect">
            <a:avLst/>
          </a:prstGeom>
          <a:noFill/>
          <a:ln w="9525">
            <a:noFill/>
            <a:miter lim="800000"/>
            <a:headEnd/>
            <a:tailEnd/>
          </a:ln>
        </p:spPr>
      </p:pic>
      <p:pic>
        <p:nvPicPr>
          <p:cNvPr id="5" name="Picture 6" descr="http://t2.gstatic.com/images?q=tbn:ANd9GcT-rWmqxSgEAXt8BhC-0M1qMpwCOywDoaRB1W7FsBaZWpgO-P-X"/>
          <p:cNvPicPr>
            <a:picLocks noChangeAspect="1" noChangeArrowheads="1"/>
          </p:cNvPicPr>
          <p:nvPr/>
        </p:nvPicPr>
        <p:blipFill>
          <a:blip r:embed="rId3" cstate="print"/>
          <a:srcRect/>
          <a:stretch>
            <a:fillRect/>
          </a:stretch>
        </p:blipFill>
        <p:spPr bwMode="auto">
          <a:xfrm>
            <a:off x="7200900" y="4914899"/>
            <a:ext cx="1943100" cy="1943101"/>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30</a:t>
            </a:fld>
            <a:endParaRPr lang="es-MX"/>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de Solución #1:</a:t>
            </a:r>
            <a:endParaRPr lang="es-ES" b="1" dirty="0"/>
          </a:p>
        </p:txBody>
      </p:sp>
      <p:sp>
        <p:nvSpPr>
          <p:cNvPr id="3" name="2 Marcador de contenido"/>
          <p:cNvSpPr>
            <a:spLocks noGrp="1"/>
          </p:cNvSpPr>
          <p:nvPr>
            <p:ph idx="1"/>
          </p:nvPr>
        </p:nvSpPr>
        <p:spPr/>
        <p:txBody>
          <a:bodyPr>
            <a:normAutofit/>
          </a:bodyPr>
          <a:lstStyle/>
          <a:p>
            <a:pPr marL="624078" indent="-514350">
              <a:buNone/>
            </a:pPr>
            <a:r>
              <a:rPr lang="es-MX" sz="2000" b="1" dirty="0"/>
              <a:t>Objetivo: </a:t>
            </a:r>
            <a:r>
              <a:rPr lang="es-MX" sz="2000" dirty="0"/>
              <a:t>Diseñar un </a:t>
            </a:r>
            <a:r>
              <a:rPr lang="es-ES" sz="2000" dirty="0"/>
              <a:t>algoritmo para desplazarse desde el punto D al B, moviéndose de a un punto por la cuadrícula</a:t>
            </a:r>
            <a:r>
              <a:rPr lang="es-MX" sz="2000" dirty="0"/>
              <a:t>.</a:t>
            </a:r>
            <a:endParaRPr lang="es-ES" sz="2000" dirty="0"/>
          </a:p>
          <a:p>
            <a:pPr marL="624078" indent="-514350">
              <a:buNone/>
            </a:pPr>
            <a:endParaRPr lang="es-MX" sz="2000" dirty="0"/>
          </a:p>
          <a:p>
            <a:pPr marL="624078" indent="-514350">
              <a:buNone/>
            </a:pPr>
            <a:endParaRPr lang="es-MX" sz="2000" dirty="0"/>
          </a:p>
          <a:p>
            <a:pPr marL="624078" indent="-514350">
              <a:buNone/>
            </a:pPr>
            <a:r>
              <a:rPr lang="es-MX" sz="2000" dirty="0"/>
              <a:t>INICIO</a:t>
            </a:r>
          </a:p>
          <a:p>
            <a:pPr marL="624078" indent="-514350">
              <a:buNone/>
            </a:pPr>
            <a:endParaRPr lang="es-MX" sz="2000" dirty="0"/>
          </a:p>
          <a:p>
            <a:pPr marL="916686" lvl="1" indent="-514350">
              <a:buFont typeface="+mj-lt"/>
              <a:buAutoNum type="arabicPeriod"/>
            </a:pPr>
            <a:r>
              <a:rPr lang="es-ES" dirty="0"/>
              <a:t>Moverse al punto E</a:t>
            </a:r>
          </a:p>
          <a:p>
            <a:pPr marL="916686" lvl="1" indent="-514350">
              <a:buFont typeface="+mj-lt"/>
              <a:buAutoNum type="arabicPeriod"/>
            </a:pPr>
            <a:r>
              <a:rPr lang="es-ES" dirty="0"/>
              <a:t>Moverse al punto B</a:t>
            </a:r>
          </a:p>
          <a:p>
            <a:pPr marL="916686" lvl="1" indent="-514350">
              <a:buFont typeface="+mj-lt"/>
              <a:buAutoNum type="arabicPeriod"/>
            </a:pPr>
            <a:endParaRPr lang="es-MX" sz="4200" dirty="0"/>
          </a:p>
          <a:p>
            <a:pPr marL="624078" indent="-514350">
              <a:buNone/>
            </a:pPr>
            <a:r>
              <a:rPr lang="es-MX" sz="2000" dirty="0"/>
              <a:t>FIN</a:t>
            </a:r>
            <a:endParaRPr lang="es-ES" sz="2000" dirty="0"/>
          </a:p>
        </p:txBody>
      </p:sp>
      <p:pic>
        <p:nvPicPr>
          <p:cNvPr id="6150" name="Picture 6" descr="http://juanmenesesnohales.files.wordpress.com/2011/08/idea1.jpg?w=510"/>
          <p:cNvPicPr>
            <a:picLocks noChangeAspect="1" noChangeArrowheads="1"/>
          </p:cNvPicPr>
          <p:nvPr/>
        </p:nvPicPr>
        <p:blipFill>
          <a:blip r:embed="rId2" cstate="print"/>
          <a:srcRect/>
          <a:stretch>
            <a:fillRect/>
          </a:stretch>
        </p:blipFill>
        <p:spPr bwMode="auto">
          <a:xfrm>
            <a:off x="5994581" y="4509120"/>
            <a:ext cx="3041915" cy="2281436"/>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31</a:t>
            </a:fld>
            <a:endParaRPr lang="es-MX"/>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Propuesta de Solución #2:</a:t>
            </a:r>
            <a:endParaRPr lang="es-ES" b="1" dirty="0"/>
          </a:p>
        </p:txBody>
      </p:sp>
      <p:sp>
        <p:nvSpPr>
          <p:cNvPr id="3" name="2 Marcador de contenido"/>
          <p:cNvSpPr>
            <a:spLocks noGrp="1"/>
          </p:cNvSpPr>
          <p:nvPr>
            <p:ph idx="1"/>
          </p:nvPr>
        </p:nvSpPr>
        <p:spPr/>
        <p:txBody>
          <a:bodyPr>
            <a:normAutofit fontScale="92500" lnSpcReduction="10000"/>
          </a:bodyPr>
          <a:lstStyle/>
          <a:p>
            <a:pPr marL="624078" indent="-514350">
              <a:buNone/>
            </a:pPr>
            <a:r>
              <a:rPr lang="es-MX" sz="2000" b="1" dirty="0"/>
              <a:t>Objetivo: </a:t>
            </a:r>
            <a:r>
              <a:rPr lang="es-MX" sz="2000" dirty="0"/>
              <a:t>Diseñar un </a:t>
            </a:r>
            <a:r>
              <a:rPr lang="es-ES" sz="2000" dirty="0"/>
              <a:t>algoritmo para desplazarse desde el punto D al B, moviéndose de a un punto por la cuadrícula</a:t>
            </a:r>
            <a:r>
              <a:rPr lang="es-MX" sz="2000" dirty="0"/>
              <a:t>.</a:t>
            </a:r>
            <a:endParaRPr lang="es-ES" sz="2000" dirty="0"/>
          </a:p>
          <a:p>
            <a:pPr marL="624078" indent="-514350">
              <a:buNone/>
            </a:pPr>
            <a:endParaRPr lang="es-MX" sz="2000" dirty="0"/>
          </a:p>
          <a:p>
            <a:pPr marL="624078" indent="-514350">
              <a:buNone/>
            </a:pPr>
            <a:endParaRPr lang="es-MX" sz="2000" dirty="0"/>
          </a:p>
          <a:p>
            <a:pPr marL="624078" indent="-514350">
              <a:buNone/>
            </a:pPr>
            <a:r>
              <a:rPr lang="es-MX" sz="2000" dirty="0"/>
              <a:t>INICIO</a:t>
            </a:r>
          </a:p>
          <a:p>
            <a:pPr marL="624078" indent="-514350">
              <a:buNone/>
            </a:pPr>
            <a:endParaRPr lang="es-MX" sz="2000" dirty="0"/>
          </a:p>
          <a:p>
            <a:pPr lvl="1"/>
            <a:r>
              <a:rPr lang="es-ES" dirty="0"/>
              <a:t>Moverse al punto G</a:t>
            </a:r>
          </a:p>
          <a:p>
            <a:pPr lvl="1"/>
            <a:r>
              <a:rPr lang="es-ES" dirty="0"/>
              <a:t>Moverse al punto H</a:t>
            </a:r>
          </a:p>
          <a:p>
            <a:pPr lvl="1"/>
            <a:r>
              <a:rPr lang="es-ES" dirty="0"/>
              <a:t>Moverse al punto I</a:t>
            </a:r>
          </a:p>
          <a:p>
            <a:pPr lvl="1"/>
            <a:r>
              <a:rPr lang="es-ES" dirty="0"/>
              <a:t>Moverse al punto F</a:t>
            </a:r>
          </a:p>
          <a:p>
            <a:pPr lvl="1"/>
            <a:r>
              <a:rPr lang="es-ES" dirty="0"/>
              <a:t>Moverse al punto C</a:t>
            </a:r>
          </a:p>
          <a:p>
            <a:pPr lvl="1"/>
            <a:r>
              <a:rPr lang="es-ES" dirty="0"/>
              <a:t>Moverse al punto B</a:t>
            </a:r>
          </a:p>
          <a:p>
            <a:pPr lvl="1"/>
            <a:endParaRPr lang="es-MX" dirty="0"/>
          </a:p>
          <a:p>
            <a:pPr marL="624078" indent="-514350">
              <a:buNone/>
            </a:pPr>
            <a:r>
              <a:rPr lang="es-MX" sz="2000" dirty="0"/>
              <a:t>FIN</a:t>
            </a:r>
            <a:endParaRPr lang="es-ES" sz="2000" dirty="0"/>
          </a:p>
        </p:txBody>
      </p:sp>
      <p:pic>
        <p:nvPicPr>
          <p:cNvPr id="5122" name="Picture 2" descr="http://t2.gstatic.com/images?q=tbn:ANd9GcQRD0MnuRSHSi7PYb-auSybgSQHaJhWPtpYWtyCFDWXylpXPNZR"/>
          <p:cNvPicPr>
            <a:picLocks noChangeAspect="1" noChangeArrowheads="1"/>
          </p:cNvPicPr>
          <p:nvPr/>
        </p:nvPicPr>
        <p:blipFill>
          <a:blip r:embed="rId2" cstate="print"/>
          <a:srcRect/>
          <a:stretch>
            <a:fillRect/>
          </a:stretch>
        </p:blipFill>
        <p:spPr bwMode="auto">
          <a:xfrm>
            <a:off x="7308304" y="4036268"/>
            <a:ext cx="1685925" cy="2705100"/>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32</a:t>
            </a:fld>
            <a:endParaRPr lang="es-MX"/>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Actividades</a:t>
            </a:r>
          </a:p>
        </p:txBody>
      </p:sp>
      <p:sp>
        <p:nvSpPr>
          <p:cNvPr id="5" name="4 Marcador de texto"/>
          <p:cNvSpPr>
            <a:spLocks noGrp="1"/>
          </p:cNvSpPr>
          <p:nvPr>
            <p:ph type="body" idx="1"/>
          </p:nvPr>
        </p:nvSpPr>
        <p:spPr/>
        <p:txBody>
          <a:bodyPr>
            <a:normAutofit/>
          </a:bodyPr>
          <a:lstStyle/>
          <a:p>
            <a:r>
              <a:rPr lang="es-MX" sz="2800" b="1" dirty="0" err="1"/>
              <a:t>ExtraClases</a:t>
            </a:r>
            <a:r>
              <a:rPr lang="es-MX" sz="2800" b="1" dirty="0"/>
              <a:t> #1:</a:t>
            </a:r>
          </a:p>
        </p:txBody>
      </p:sp>
      <p:pic>
        <p:nvPicPr>
          <p:cNvPr id="1026" name="Picture 2" descr="http://2.bp.blogspot.com/_kqkHLdIVyAU/TOf1qmg4WfI/AAAAAAAAAjI/dCXhzWbtXuQ/s1600/4U114OCAAKXT50CAGAK4A1CARDSTF6CAOGZJLYCAN7OZJRCADCVXE6CAZHS177CADLWX8SCA1V663VCASKKQ9HCACSR8RICAI09BSWCATAEBA0CAEI7BPHCAX2N2C1CA74ZLRMCAV1DXLU.jpg"/>
          <p:cNvPicPr>
            <a:picLocks noChangeAspect="1" noChangeArrowheads="1"/>
          </p:cNvPicPr>
          <p:nvPr/>
        </p:nvPicPr>
        <p:blipFill>
          <a:blip r:embed="rId2" cstate="print"/>
          <a:srcRect/>
          <a:stretch>
            <a:fillRect/>
          </a:stretch>
        </p:blipFill>
        <p:spPr bwMode="auto">
          <a:xfrm>
            <a:off x="5508104" y="2060848"/>
            <a:ext cx="2352675" cy="1943101"/>
          </a:xfrm>
          <a:prstGeom prst="rect">
            <a:avLst/>
          </a:prstGeom>
          <a:noFill/>
        </p:spPr>
      </p:pic>
      <p:sp>
        <p:nvSpPr>
          <p:cNvPr id="6" name="5 CuadroTexto"/>
          <p:cNvSpPr txBox="1"/>
          <p:nvPr/>
        </p:nvSpPr>
        <p:spPr>
          <a:xfrm>
            <a:off x="2339752" y="3995678"/>
            <a:ext cx="6192688" cy="2031325"/>
          </a:xfrm>
          <a:prstGeom prst="rect">
            <a:avLst/>
          </a:prstGeom>
          <a:noFill/>
        </p:spPr>
        <p:txBody>
          <a:bodyPr wrap="square" rtlCol="0">
            <a:spAutoFit/>
          </a:bodyPr>
          <a:lstStyle/>
          <a:p>
            <a:r>
              <a:rPr lang="es-MX" dirty="0"/>
              <a:t>Descripción de la tarea en  el Material de Apoyo Educativo</a:t>
            </a:r>
          </a:p>
          <a:p>
            <a:endParaRPr lang="es-MX" dirty="0"/>
          </a:p>
          <a:p>
            <a:r>
              <a:rPr lang="es-MX" b="1" dirty="0"/>
              <a:t>ANEXO – Elaboración de Algoritmos</a:t>
            </a:r>
          </a:p>
          <a:p>
            <a:endParaRPr lang="es-MX" b="1" dirty="0"/>
          </a:p>
          <a:p>
            <a:r>
              <a:rPr lang="es-MX" b="1" dirty="0"/>
              <a:t>Objetivo .-</a:t>
            </a:r>
            <a:r>
              <a:rPr lang="es-MX" dirty="0"/>
              <a:t>El alumno demostrará la habilidad alcanzada en clases, para proponer solución algorítmica a diversos problemas.</a:t>
            </a:r>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33</a:t>
            </a:fld>
            <a:endParaRPr lang="es-MX"/>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Descripción de problemas</a:t>
            </a:r>
          </a:p>
        </p:txBody>
      </p:sp>
      <p:sp>
        <p:nvSpPr>
          <p:cNvPr id="5" name="4 Marcador de contenido"/>
          <p:cNvSpPr>
            <a:spLocks noGrp="1"/>
          </p:cNvSpPr>
          <p:nvPr>
            <p:ph idx="1"/>
          </p:nvPr>
        </p:nvSpPr>
        <p:spPr/>
        <p:txBody>
          <a:bodyPr>
            <a:noAutofit/>
          </a:bodyPr>
          <a:lstStyle/>
          <a:p>
            <a:pPr algn="just"/>
            <a:r>
              <a:rPr lang="es-MX" sz="2000" dirty="0"/>
              <a:t>Diseñar un </a:t>
            </a:r>
            <a:r>
              <a:rPr lang="es-ES" sz="2000" dirty="0"/>
              <a:t>algoritmo que permita calcular y dar a conocer el total que una persona debe pagar por la compra de un Mouse Óptico. Se sabe que el cliente tiene que pagar el 16% por concepto de IVA.</a:t>
            </a:r>
          </a:p>
          <a:p>
            <a:pPr algn="just"/>
            <a:endParaRPr lang="es-MX" sz="2000" dirty="0"/>
          </a:p>
          <a:p>
            <a:pPr algn="just"/>
            <a:r>
              <a:rPr lang="es-MX" sz="2000" dirty="0"/>
              <a:t>Diseñar un </a:t>
            </a:r>
            <a:r>
              <a:rPr lang="es-ES" sz="2000" dirty="0"/>
              <a:t>algoritmo que permita calcular y dar a conocer el total que una persona debe pagar por la compra de un Mouse Óptico. Se sabe que el cliente  recibe un Porcentaje  por concepto de descuento.</a:t>
            </a:r>
          </a:p>
          <a:p>
            <a:pPr algn="just"/>
            <a:endParaRPr lang="es-ES" sz="2000" dirty="0"/>
          </a:p>
          <a:p>
            <a:pPr algn="just"/>
            <a:r>
              <a:rPr lang="es-ES_tradnl" sz="2000" dirty="0"/>
              <a:t>Suponga que una persona desea invertir su capital en un banco y desea saber cuánto dinero ganará después de un mes si el banco paga a una razón de 2% mensual. Elabore un algoritmo que de a conocer cuanto dinero ganara la persona.</a:t>
            </a:r>
            <a:endParaRPr lang="es-ES" sz="2000" dirty="0"/>
          </a:p>
          <a:p>
            <a:pPr algn="just"/>
            <a:endParaRPr lang="es-ES" sz="2000" dirty="0"/>
          </a:p>
          <a:p>
            <a:pPr algn="just"/>
            <a:endParaRPr lang="es-ES" sz="2000" dirty="0"/>
          </a:p>
          <a:p>
            <a:pPr algn="just"/>
            <a:endParaRPr lang="es-MX" sz="2000" dirty="0"/>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34</a:t>
            </a:fld>
            <a:endParaRPr lang="es-MX"/>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lgn="ctr"/>
            <a:r>
              <a:rPr lang="es-MX" dirty="0"/>
              <a:t>Revisión de Soluciones de Actividades</a:t>
            </a:r>
          </a:p>
        </p:txBody>
      </p:sp>
      <p:sp>
        <p:nvSpPr>
          <p:cNvPr id="5" name="4 Marcador de texto"/>
          <p:cNvSpPr>
            <a:spLocks noGrp="1"/>
          </p:cNvSpPr>
          <p:nvPr>
            <p:ph type="body" idx="1"/>
          </p:nvPr>
        </p:nvSpPr>
        <p:spPr/>
        <p:txBody>
          <a:bodyPr>
            <a:normAutofit/>
          </a:bodyPr>
          <a:lstStyle/>
          <a:p>
            <a:r>
              <a:rPr lang="es-MX" sz="2800" b="1" dirty="0" err="1"/>
              <a:t>ExtraClases</a:t>
            </a:r>
            <a:endParaRPr lang="es-MX" sz="2800" b="1" dirty="0"/>
          </a:p>
        </p:txBody>
      </p:sp>
      <p:pic>
        <p:nvPicPr>
          <p:cNvPr id="1026" name="Picture 2" descr="http://2.bp.blogspot.com/_kqkHLdIVyAU/TOf1qmg4WfI/AAAAAAAAAjI/dCXhzWbtXuQ/s1600/4U114OCAAKXT50CAGAK4A1CARDSTF6CAOGZJLYCAN7OZJRCADCVXE6CAZHS177CADLWX8SCA1V663VCASKKQ9HCACSR8RICAI09BSWCATAEBA0CAEI7BPHCAX2N2C1CA74ZLRMCAV1DXLU.jpg"/>
          <p:cNvPicPr>
            <a:picLocks noChangeAspect="1" noChangeArrowheads="1"/>
          </p:cNvPicPr>
          <p:nvPr/>
        </p:nvPicPr>
        <p:blipFill>
          <a:blip r:embed="rId2" cstate="print"/>
          <a:srcRect/>
          <a:stretch>
            <a:fillRect/>
          </a:stretch>
        </p:blipFill>
        <p:spPr bwMode="auto">
          <a:xfrm>
            <a:off x="6516216" y="4509120"/>
            <a:ext cx="2352675" cy="1943101"/>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35</a:t>
            </a:fld>
            <a:endParaRPr lang="es-MX"/>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 #1:</a:t>
            </a:r>
            <a:endParaRPr lang="es-ES" b="1" dirty="0"/>
          </a:p>
        </p:txBody>
      </p:sp>
      <p:sp>
        <p:nvSpPr>
          <p:cNvPr id="3" name="2 Marcador de contenido"/>
          <p:cNvSpPr>
            <a:spLocks noGrp="1"/>
          </p:cNvSpPr>
          <p:nvPr>
            <p:ph idx="1"/>
          </p:nvPr>
        </p:nvSpPr>
        <p:spPr/>
        <p:txBody>
          <a:bodyPr>
            <a:normAutofit fontScale="92500" lnSpcReduction="20000"/>
          </a:bodyPr>
          <a:lstStyle/>
          <a:p>
            <a:pPr marL="624078" indent="-514350" algn="just">
              <a:buNone/>
            </a:pPr>
            <a:r>
              <a:rPr lang="es-MX" sz="2000" b="1" dirty="0"/>
              <a:t>Objetivo: </a:t>
            </a:r>
            <a:r>
              <a:rPr lang="es-MX" sz="2000" dirty="0"/>
              <a:t>Diseñar un </a:t>
            </a:r>
            <a:r>
              <a:rPr lang="es-ES" sz="2000" dirty="0"/>
              <a:t>algoritmo que permita calcular y dar a conocer el total que una persona debe pagar por la compra de un Mouse Óptico. Se sabe que el cliente tiene que pagar el 16% por concepto de IVA.</a:t>
            </a:r>
          </a:p>
          <a:p>
            <a:pPr marL="624078" indent="-514350">
              <a:buNone/>
            </a:pPr>
            <a:endParaRPr lang="es-MX" sz="2000" dirty="0"/>
          </a:p>
          <a:p>
            <a:pPr marL="624078" indent="-514350">
              <a:buNone/>
            </a:pPr>
            <a:r>
              <a:rPr lang="es-MX" sz="2000" dirty="0"/>
              <a:t>INICIO</a:t>
            </a:r>
          </a:p>
          <a:p>
            <a:pPr marL="624078" indent="-514350">
              <a:buNone/>
            </a:pPr>
            <a:endParaRPr lang="es-MX" sz="2000" dirty="0"/>
          </a:p>
          <a:p>
            <a:pPr marL="925830" lvl="1" indent="-514350">
              <a:buFont typeface="+mj-lt"/>
              <a:buAutoNum type="arabicPeriod"/>
            </a:pPr>
            <a:r>
              <a:rPr lang="es-MX" sz="2200" b="1" dirty="0"/>
              <a:t>Solicitar el precio unitario </a:t>
            </a:r>
            <a:r>
              <a:rPr lang="es-MX" sz="2200" dirty="0"/>
              <a:t>del articulo.</a:t>
            </a:r>
          </a:p>
          <a:p>
            <a:pPr marL="925830" lvl="1" indent="-514350">
              <a:buFont typeface="+mj-lt"/>
              <a:buAutoNum type="arabicPeriod"/>
            </a:pPr>
            <a:r>
              <a:rPr lang="es-MX" sz="2200" b="1" dirty="0"/>
              <a:t>Calcular el IVA,</a:t>
            </a:r>
            <a:r>
              <a:rPr lang="es-MX" sz="2200" dirty="0"/>
              <a:t> dividiendo el valor del porcentaje  entre 100 y multiplicando el resultado por el precio unitario del articulo.</a:t>
            </a:r>
          </a:p>
          <a:p>
            <a:pPr marL="925830" lvl="1" indent="-514350">
              <a:buFont typeface="+mj-lt"/>
              <a:buAutoNum type="arabicPeriod"/>
            </a:pPr>
            <a:r>
              <a:rPr lang="es-MX" sz="2200" b="1" dirty="0"/>
              <a:t>Obtener el Total a Pagar</a:t>
            </a:r>
            <a:r>
              <a:rPr lang="es-MX" sz="2200" dirty="0"/>
              <a:t>, sumando el precio del articulo y  el IVA calculado en el paso 2.</a:t>
            </a:r>
          </a:p>
          <a:p>
            <a:pPr marL="925830" lvl="1" indent="-514350">
              <a:buFont typeface="+mj-lt"/>
              <a:buAutoNum type="arabicPeriod"/>
            </a:pPr>
            <a:r>
              <a:rPr lang="es-MX" sz="2200" b="1" dirty="0"/>
              <a:t>Dar a conocer el Total a Pagar, </a:t>
            </a:r>
            <a:r>
              <a:rPr lang="es-MX" sz="2200" dirty="0"/>
              <a:t>obtenido en el paso 3</a:t>
            </a:r>
          </a:p>
          <a:p>
            <a:pPr lvl="1"/>
            <a:endParaRPr lang="es-MX" dirty="0"/>
          </a:p>
          <a:p>
            <a:pPr marL="624078" indent="-514350">
              <a:buNone/>
            </a:pPr>
            <a:r>
              <a:rPr lang="es-MX" sz="2000" dirty="0"/>
              <a:t>FIN</a:t>
            </a:r>
            <a:endParaRPr lang="es-ES" sz="2000" dirty="0"/>
          </a:p>
        </p:txBody>
      </p:sp>
      <p:pic>
        <p:nvPicPr>
          <p:cNvPr id="8" name="Picture 6" descr="http://juanmenesesnohales.files.wordpress.com/2011/08/idea1.jpg?w=510"/>
          <p:cNvPicPr>
            <a:picLocks noChangeAspect="1" noChangeArrowheads="1"/>
          </p:cNvPicPr>
          <p:nvPr/>
        </p:nvPicPr>
        <p:blipFill>
          <a:blip r:embed="rId2" cstate="print"/>
          <a:srcRect/>
          <a:stretch>
            <a:fillRect/>
          </a:stretch>
        </p:blipFill>
        <p:spPr bwMode="auto">
          <a:xfrm>
            <a:off x="6804248" y="5116370"/>
            <a:ext cx="2232248" cy="1674186"/>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36</a:t>
            </a:fld>
            <a:endParaRPr lang="es-MX"/>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Algoritmo #2:</a:t>
            </a:r>
            <a:endParaRPr lang="es-ES" b="1" dirty="0"/>
          </a:p>
        </p:txBody>
      </p:sp>
      <p:sp>
        <p:nvSpPr>
          <p:cNvPr id="3" name="2 Marcador de contenido"/>
          <p:cNvSpPr>
            <a:spLocks noGrp="1"/>
          </p:cNvSpPr>
          <p:nvPr>
            <p:ph idx="1"/>
          </p:nvPr>
        </p:nvSpPr>
        <p:spPr/>
        <p:txBody>
          <a:bodyPr>
            <a:normAutofit fontScale="85000" lnSpcReduction="20000"/>
          </a:bodyPr>
          <a:lstStyle/>
          <a:p>
            <a:pPr marL="624078" indent="-514350" algn="just">
              <a:buNone/>
            </a:pPr>
            <a:r>
              <a:rPr lang="es-MX" sz="2000" b="1" dirty="0"/>
              <a:t>Objetivo: </a:t>
            </a:r>
            <a:r>
              <a:rPr lang="es-MX" sz="2000" dirty="0"/>
              <a:t>Diseñar un </a:t>
            </a:r>
            <a:r>
              <a:rPr lang="es-ES" sz="2000" dirty="0"/>
              <a:t>algoritmo que permita calcular y dar a conocer el total que una persona debe pagar por la compra de un Mouse Óptico. Se sabe que el cliente  recibe un Porcentaje  por concepto de descuento.</a:t>
            </a:r>
          </a:p>
          <a:p>
            <a:pPr marL="624078" indent="-514350">
              <a:buNone/>
            </a:pPr>
            <a:endParaRPr lang="es-MX" sz="2000" dirty="0"/>
          </a:p>
          <a:p>
            <a:pPr marL="624078" indent="-514350">
              <a:buNone/>
            </a:pPr>
            <a:r>
              <a:rPr lang="es-MX" sz="2000" dirty="0"/>
              <a:t>INICIO</a:t>
            </a:r>
          </a:p>
          <a:p>
            <a:pPr marL="624078" indent="-514350">
              <a:buNone/>
            </a:pPr>
            <a:endParaRPr lang="es-MX" sz="2000" dirty="0"/>
          </a:p>
          <a:p>
            <a:pPr marL="925830" lvl="1" indent="-514350">
              <a:buFont typeface="+mj-lt"/>
              <a:buAutoNum type="arabicPeriod"/>
            </a:pPr>
            <a:r>
              <a:rPr lang="es-MX" sz="2200" dirty="0"/>
              <a:t>Solicitar el precio unitario del articulo y el porcentaje a descontar</a:t>
            </a:r>
          </a:p>
          <a:p>
            <a:pPr marL="925830" lvl="1" indent="-514350">
              <a:buFont typeface="+mj-lt"/>
              <a:buAutoNum type="arabicPeriod"/>
            </a:pPr>
            <a:r>
              <a:rPr lang="es-MX" sz="2200" dirty="0"/>
              <a:t>Calcular el descuento, dividiendo el valor del porcentaje  entre 100 y multiplicando el resultado por el precio unitario del articulo</a:t>
            </a:r>
          </a:p>
          <a:p>
            <a:pPr marL="925830" lvl="1" indent="-514350">
              <a:buFont typeface="+mj-lt"/>
              <a:buAutoNum type="arabicPeriod"/>
            </a:pPr>
            <a:r>
              <a:rPr lang="es-MX" sz="2200" dirty="0"/>
              <a:t>Obtener el Total a Pagar, Restando al precio unitario del articulo  el descuento calculado en el paso 2.</a:t>
            </a:r>
          </a:p>
          <a:p>
            <a:pPr marL="925830" lvl="1" indent="-514350">
              <a:buFont typeface="+mj-lt"/>
              <a:buAutoNum type="arabicPeriod"/>
            </a:pPr>
            <a:r>
              <a:rPr lang="es-MX" sz="2200" dirty="0"/>
              <a:t>Dar a conocer el Total a Pagar obtenido en el paso anterior.</a:t>
            </a:r>
          </a:p>
          <a:p>
            <a:pPr lvl="1"/>
            <a:endParaRPr lang="es-MX" dirty="0"/>
          </a:p>
          <a:p>
            <a:pPr marL="624078" indent="-514350">
              <a:buNone/>
            </a:pPr>
            <a:r>
              <a:rPr lang="es-MX" sz="2000" dirty="0"/>
              <a:t>FIN</a:t>
            </a:r>
            <a:endParaRPr lang="es-ES" sz="2000" dirty="0"/>
          </a:p>
        </p:txBody>
      </p:sp>
      <p:pic>
        <p:nvPicPr>
          <p:cNvPr id="8" name="Picture 6" descr="http://juanmenesesnohales.files.wordpress.com/2011/08/idea1.jpg?w=510"/>
          <p:cNvPicPr>
            <a:picLocks noChangeAspect="1" noChangeArrowheads="1"/>
          </p:cNvPicPr>
          <p:nvPr/>
        </p:nvPicPr>
        <p:blipFill>
          <a:blip r:embed="rId2" cstate="print"/>
          <a:srcRect/>
          <a:stretch>
            <a:fillRect/>
          </a:stretch>
        </p:blipFill>
        <p:spPr bwMode="auto">
          <a:xfrm>
            <a:off x="7164288" y="5386400"/>
            <a:ext cx="1872208" cy="1404156"/>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37</a:t>
            </a:fld>
            <a:endParaRPr lang="es-MX"/>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s-ES" b="1" dirty="0"/>
              <a:t>Algoritmo #3: </a:t>
            </a:r>
            <a:endParaRPr lang="es-ES" sz="3200" b="1" dirty="0"/>
          </a:p>
        </p:txBody>
      </p:sp>
      <p:sp>
        <p:nvSpPr>
          <p:cNvPr id="77827" name="Rectangle 3"/>
          <p:cNvSpPr>
            <a:spLocks noGrp="1" noChangeArrowheads="1"/>
          </p:cNvSpPr>
          <p:nvPr>
            <p:ph type="body" idx="1"/>
          </p:nvPr>
        </p:nvSpPr>
        <p:spPr>
          <a:xfrm>
            <a:off x="395537" y="1484784"/>
            <a:ext cx="8215064" cy="1368152"/>
          </a:xfrm>
        </p:spPr>
        <p:txBody>
          <a:bodyPr>
            <a:normAutofit/>
          </a:bodyPr>
          <a:lstStyle/>
          <a:p>
            <a:pPr algn="just">
              <a:buFont typeface="Wingdings" pitchFamily="2" charset="2"/>
              <a:buNone/>
            </a:pPr>
            <a:r>
              <a:rPr lang="es-ES_tradnl" sz="1800" dirty="0"/>
              <a:t>Suponga que una persona desea invertir su capital en un banco y desea saber cuánto dinero ganará después de un mes si el banco paga a una razón de 2% mensual. Elabore un algoritmo que de a conocer cuanto dinero ganara la persona.</a:t>
            </a:r>
            <a:endParaRPr lang="es-ES" sz="1800" dirty="0"/>
          </a:p>
        </p:txBody>
      </p:sp>
      <p:pic>
        <p:nvPicPr>
          <p:cNvPr id="50178" name="Picture 2" descr="http://us.cdn1.123rf.com/168nwm/coramax/coramax1208/coramax120801611/14814943-3d-people--man-person-with-magnifying-glass-and-word-idea.jpg"/>
          <p:cNvPicPr>
            <a:picLocks noChangeAspect="1" noChangeArrowheads="1"/>
          </p:cNvPicPr>
          <p:nvPr/>
        </p:nvPicPr>
        <p:blipFill>
          <a:blip r:embed="rId2" cstate="print"/>
          <a:srcRect/>
          <a:stretch>
            <a:fillRect/>
          </a:stretch>
        </p:blipFill>
        <p:spPr bwMode="auto">
          <a:xfrm>
            <a:off x="8028384" y="5755665"/>
            <a:ext cx="1115616" cy="1102336"/>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38</a:t>
            </a:fld>
            <a:endParaRPr lang="es-MX"/>
          </a:p>
        </p:txBody>
      </p:sp>
      <p:sp>
        <p:nvSpPr>
          <p:cNvPr id="6" name="2 Marcador de contenido"/>
          <p:cNvSpPr txBox="1">
            <a:spLocks/>
          </p:cNvSpPr>
          <p:nvPr/>
        </p:nvSpPr>
        <p:spPr>
          <a:xfrm>
            <a:off x="471016" y="2852936"/>
            <a:ext cx="8229600" cy="3822184"/>
          </a:xfrm>
          <a:prstGeom prst="rect">
            <a:avLst/>
          </a:prstGeom>
        </p:spPr>
        <p:txBody>
          <a:bodyPr vert="horz">
            <a:normAutofit/>
          </a:bodyPr>
          <a:lstStyle>
            <a:lvl1pPr marL="365760" indent="-256032" algn="l" rtl="0" eaLnBrk="1" latinLnBrk="0" hangingPunct="1">
              <a:spcBef>
                <a:spcPts val="300"/>
              </a:spcBef>
              <a:buClr>
                <a:srgbClr val="0070C0"/>
              </a:buClr>
              <a:buFont typeface="Georgia"/>
              <a:buChar char="•"/>
              <a:defRPr kumimoji="0" sz="2800" kern="1200">
                <a:solidFill>
                  <a:schemeClr val="tx1"/>
                </a:solidFill>
                <a:latin typeface="Verdana" pitchFamily="34" charset="0"/>
                <a:ea typeface="+mn-ea"/>
                <a:cs typeface="Arial" pitchFamily="34" charset="0"/>
              </a:defRPr>
            </a:lvl1pPr>
            <a:lvl2pPr marL="658368" indent="-246888" algn="l" rtl="0" eaLnBrk="1" latinLnBrk="0" hangingPunct="1">
              <a:spcBef>
                <a:spcPts val="300"/>
              </a:spcBef>
              <a:buClr>
                <a:schemeClr val="accent2"/>
              </a:buClr>
              <a:buFont typeface="Georgia"/>
              <a:buChar char="▫"/>
              <a:defRPr kumimoji="0" sz="2600" kern="1200">
                <a:solidFill>
                  <a:srgbClr val="002060"/>
                </a:solidFill>
                <a:latin typeface="Verdana" pitchFamily="34" charset="0"/>
                <a:ea typeface="+mn-ea"/>
                <a:cs typeface="Arial" pitchFamily="34" charset="0"/>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Verdana" pitchFamily="34" charset="0"/>
                <a:ea typeface="+mn-ea"/>
                <a:cs typeface="Arial" pitchFamily="34" charset="0"/>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Verdana" pitchFamily="34" charset="0"/>
                <a:ea typeface="+mn-ea"/>
                <a:cs typeface="Arial" pitchFamily="34" charset="0"/>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Verdana" pitchFamily="34" charset="0"/>
                <a:ea typeface="+mn-ea"/>
                <a:cs typeface="Arial"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624078" indent="-514350" algn="just">
              <a:buFont typeface="Georgia"/>
              <a:buNone/>
            </a:pPr>
            <a:r>
              <a:rPr lang="es-MX" sz="1600" b="1" dirty="0"/>
              <a:t>Objetivo: </a:t>
            </a:r>
            <a:r>
              <a:rPr lang="es-MX" sz="1600" dirty="0"/>
              <a:t>Calcular</a:t>
            </a:r>
            <a:r>
              <a:rPr lang="es-MX" sz="1600" b="1" dirty="0"/>
              <a:t> </a:t>
            </a:r>
            <a:r>
              <a:rPr lang="es-ES_tradnl" sz="1600" dirty="0"/>
              <a:t>cuanto dinero ganara una persona que invierta su capital en un banco durante un mes, a una razón del 2%</a:t>
            </a:r>
            <a:r>
              <a:rPr lang="es-ES" sz="1600" dirty="0"/>
              <a:t>.</a:t>
            </a:r>
          </a:p>
          <a:p>
            <a:pPr marL="624078" indent="-514350">
              <a:buFont typeface="Georgia"/>
              <a:buNone/>
            </a:pPr>
            <a:endParaRPr lang="es-MX" sz="1600" dirty="0"/>
          </a:p>
          <a:p>
            <a:pPr marL="624078" indent="-514350">
              <a:buFont typeface="Georgia"/>
              <a:buNone/>
            </a:pPr>
            <a:r>
              <a:rPr lang="es-MX" sz="1600" dirty="0"/>
              <a:t>INICIO</a:t>
            </a:r>
          </a:p>
          <a:p>
            <a:pPr marL="624078" indent="-514350">
              <a:buFont typeface="Georgia"/>
              <a:buNone/>
            </a:pPr>
            <a:endParaRPr lang="es-MX" sz="1600" dirty="0"/>
          </a:p>
          <a:p>
            <a:pPr marL="925830" lvl="1" indent="-514350">
              <a:buFont typeface="+mj-lt"/>
              <a:buAutoNum type="arabicPeriod"/>
            </a:pPr>
            <a:r>
              <a:rPr lang="es-MX" sz="1800" dirty="0"/>
              <a:t>Solicitar el capital de inversión </a:t>
            </a:r>
          </a:p>
          <a:p>
            <a:pPr marL="925830" lvl="1" indent="-514350">
              <a:buFont typeface="+mj-lt"/>
              <a:buAutoNum type="arabicPeriod"/>
            </a:pPr>
            <a:r>
              <a:rPr lang="es-MX" sz="1800" dirty="0"/>
              <a:t>Calcular el interés mensual, dividiendo la tasa de interés(2%) entre 100 y el resultado multiplicándolo por el capital de inversión.</a:t>
            </a:r>
          </a:p>
          <a:p>
            <a:pPr marL="925830" lvl="1" indent="-514350">
              <a:buFont typeface="+mj-lt"/>
              <a:buAutoNum type="arabicPeriod"/>
            </a:pPr>
            <a:r>
              <a:rPr lang="es-MX" sz="1800" dirty="0"/>
              <a:t>Dar a conocer el interés mensual, obtenido el paso anterior.</a:t>
            </a:r>
          </a:p>
          <a:p>
            <a:pPr lvl="1"/>
            <a:endParaRPr lang="es-MX" sz="2000" dirty="0"/>
          </a:p>
          <a:p>
            <a:pPr marL="624078" indent="-514350">
              <a:buFont typeface="Georgia"/>
              <a:buNone/>
            </a:pPr>
            <a:r>
              <a:rPr lang="es-MX" sz="1600" dirty="0"/>
              <a:t>FIN</a:t>
            </a:r>
            <a:endParaRPr lang="es-E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MX" dirty="0"/>
              <a:t>Conclusión Final en </a:t>
            </a:r>
            <a:endParaRPr lang="es-ES" dirty="0"/>
          </a:p>
        </p:txBody>
      </p:sp>
      <p:sp>
        <p:nvSpPr>
          <p:cNvPr id="5" name="4 Marcador de texto"/>
          <p:cNvSpPr>
            <a:spLocks noGrp="1"/>
          </p:cNvSpPr>
          <p:nvPr>
            <p:ph type="body" idx="1"/>
          </p:nvPr>
        </p:nvSpPr>
        <p:spPr/>
        <p:txBody>
          <a:bodyPr>
            <a:normAutofit/>
          </a:bodyPr>
          <a:lstStyle/>
          <a:p>
            <a:pPr algn="ctr"/>
            <a:r>
              <a:rPr lang="es-MX" sz="4400" b="1" dirty="0"/>
              <a:t>la Elaboración de Algoritmo</a:t>
            </a:r>
            <a:endParaRPr lang="es-ES" sz="4400" b="1" dirty="0"/>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39</a:t>
            </a:fld>
            <a:endParaRPr lang="es-MX"/>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a:t>Forma de describir algoritmos</a:t>
            </a:r>
            <a:endParaRPr lang="es-ES" b="1" dirty="0"/>
          </a:p>
        </p:txBody>
      </p:sp>
      <p:sp>
        <p:nvSpPr>
          <p:cNvPr id="3" name="2 Marcador de contenido"/>
          <p:cNvSpPr>
            <a:spLocks noGrp="1"/>
          </p:cNvSpPr>
          <p:nvPr>
            <p:ph idx="1"/>
          </p:nvPr>
        </p:nvSpPr>
        <p:spPr>
          <a:xfrm>
            <a:off x="251520" y="1500174"/>
            <a:ext cx="5760640" cy="4753740"/>
          </a:xfrm>
        </p:spPr>
        <p:txBody>
          <a:bodyPr>
            <a:normAutofit fontScale="92500" lnSpcReduction="20000"/>
          </a:bodyPr>
          <a:lstStyle/>
          <a:p>
            <a:pPr algn="just"/>
            <a:r>
              <a:rPr lang="es-MX" b="1" dirty="0"/>
              <a:t>Explicarlos en español?</a:t>
            </a:r>
          </a:p>
          <a:p>
            <a:pPr algn="just"/>
            <a:endParaRPr lang="es-MX" dirty="0"/>
          </a:p>
          <a:p>
            <a:pPr lvl="1" algn="just"/>
            <a:r>
              <a:rPr lang="es-MX" sz="2200" b="1" dirty="0"/>
              <a:t>Problema: </a:t>
            </a:r>
            <a:r>
              <a:rPr lang="es-MX" sz="2200" dirty="0">
                <a:solidFill>
                  <a:schemeClr val="tx1"/>
                </a:solidFill>
              </a:rPr>
              <a:t>Los lenguajes naturales no están en absoluto adaptados para este tipo de cosas, por todo lo comentado anteriormente.</a:t>
            </a:r>
          </a:p>
          <a:p>
            <a:pPr lvl="1" algn="just"/>
            <a:endParaRPr lang="es-MX" sz="2200" dirty="0"/>
          </a:p>
          <a:p>
            <a:pPr lvl="1" algn="just"/>
            <a:r>
              <a:rPr lang="es-MX" sz="2200" b="1" dirty="0"/>
              <a:t>Sugerencia:</a:t>
            </a:r>
            <a:r>
              <a:rPr lang="es-MX" sz="400" b="1" dirty="0"/>
              <a:t> </a:t>
            </a:r>
            <a:r>
              <a:rPr lang="es-MX" sz="2200" dirty="0">
                <a:solidFill>
                  <a:schemeClr val="tx1"/>
                </a:solidFill>
              </a:rPr>
              <a:t>Para evitar confusión, se debe </a:t>
            </a:r>
            <a:r>
              <a:rPr lang="es-MX" sz="2200" b="1" dirty="0">
                <a:solidFill>
                  <a:schemeClr val="tx1"/>
                </a:solidFill>
              </a:rPr>
              <a:t>apegar a un estándar</a:t>
            </a:r>
            <a:r>
              <a:rPr lang="es-MX" sz="2200" dirty="0">
                <a:solidFill>
                  <a:schemeClr val="tx1"/>
                </a:solidFill>
              </a:rPr>
              <a:t>, sin limitar a ningún lenguaje de programación, con lo cual, se cuidan los aspectos esenciales del algoritmo, evitando con ello que resulte oscurecido por detalles de programación relativamente poco importantes. </a:t>
            </a:r>
            <a:endParaRPr lang="es-ES" sz="2200" dirty="0">
              <a:solidFill>
                <a:schemeClr val="tx1"/>
              </a:solidFill>
            </a:endParaRPr>
          </a:p>
        </p:txBody>
      </p:sp>
      <p:pic>
        <p:nvPicPr>
          <p:cNvPr id="5" name="Picture 4" descr="https://encrypted-tbn3.google.com/images?q=tbn:ANd9GcR2uTa6PxcMVfkcsIEDmiEE9XYBtTRsyra1lNoibss5L_mZD49cnQ"/>
          <p:cNvPicPr>
            <a:picLocks noChangeAspect="1" noChangeArrowheads="1"/>
          </p:cNvPicPr>
          <p:nvPr/>
        </p:nvPicPr>
        <p:blipFill>
          <a:blip r:embed="rId2" cstate="print"/>
          <a:srcRect/>
          <a:stretch>
            <a:fillRect/>
          </a:stretch>
        </p:blipFill>
        <p:spPr bwMode="auto">
          <a:xfrm>
            <a:off x="6372200" y="4221088"/>
            <a:ext cx="2638425" cy="1733551"/>
          </a:xfrm>
          <a:prstGeom prst="rect">
            <a:avLst/>
          </a:prstGeom>
          <a:noFill/>
        </p:spPr>
      </p:pic>
      <p:pic>
        <p:nvPicPr>
          <p:cNvPr id="6" name="Picture 10" descr="http://t2.gstatic.com/images?q=tbn:ANd9GcSOxayBt_b_DT5OPOFFJre5SWd1PXlP9yyIl24_ZXD4LWqhx8_j"/>
          <p:cNvPicPr>
            <a:picLocks noChangeAspect="1" noChangeArrowheads="1"/>
          </p:cNvPicPr>
          <p:nvPr/>
        </p:nvPicPr>
        <p:blipFill>
          <a:blip r:embed="rId3" cstate="print"/>
          <a:srcRect/>
          <a:stretch>
            <a:fillRect/>
          </a:stretch>
        </p:blipFill>
        <p:spPr bwMode="auto">
          <a:xfrm>
            <a:off x="6588224" y="1556792"/>
            <a:ext cx="1943100" cy="2352675"/>
          </a:xfrm>
          <a:prstGeom prst="rect">
            <a:avLst/>
          </a:prstGeom>
          <a:noFill/>
        </p:spPr>
      </p:pic>
      <p:sp>
        <p:nvSpPr>
          <p:cNvPr id="4" name="3 Marcador de número de diapositiva"/>
          <p:cNvSpPr>
            <a:spLocks noGrp="1"/>
          </p:cNvSpPr>
          <p:nvPr>
            <p:ph type="sldNum" sz="quarter" idx="12"/>
          </p:nvPr>
        </p:nvSpPr>
        <p:spPr/>
        <p:txBody>
          <a:bodyPr/>
          <a:lstStyle/>
          <a:p>
            <a:fld id="{4CFDDD3D-82E2-4F13-8BAB-E983EDACCF62}" type="slidenum">
              <a:rPr lang="es-MX" smtClean="0"/>
              <a:pPr/>
              <a:t>40</a:t>
            </a:fld>
            <a:endParaRPr lang="es-MX"/>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4400" dirty="0"/>
              <a:t>Herramientas para representar algoritmos</a:t>
            </a:r>
            <a:endParaRPr lang="es-MX" b="1" dirty="0"/>
          </a:p>
        </p:txBody>
      </p:sp>
      <p:sp>
        <p:nvSpPr>
          <p:cNvPr id="3" name="2 Marcador de contenido"/>
          <p:cNvSpPr>
            <a:spLocks noGrp="1"/>
          </p:cNvSpPr>
          <p:nvPr>
            <p:ph type="body" idx="1"/>
          </p:nvPr>
        </p:nvSpPr>
        <p:spPr/>
        <p:txBody>
          <a:bodyPr>
            <a:normAutofit/>
          </a:bodyPr>
          <a:lstStyle/>
          <a:p>
            <a:pPr marL="624078" indent="-514350" algn="just">
              <a:buFont typeface="+mj-lt"/>
              <a:buAutoNum type="arabicPeriod"/>
            </a:pPr>
            <a:endParaRPr lang="es-MX" sz="2400" dirty="0"/>
          </a:p>
          <a:p>
            <a:pPr marL="916686" lvl="1" indent="-514350" algn="just">
              <a:buFont typeface="+mj-lt"/>
              <a:buAutoNum type="arabicPeriod"/>
            </a:pPr>
            <a:r>
              <a:rPr lang="es-MX" sz="2200" dirty="0"/>
              <a:t>Diagramas de Flujo</a:t>
            </a:r>
          </a:p>
          <a:p>
            <a:pPr marL="916686" lvl="1" indent="-514350" algn="just">
              <a:buFont typeface="+mj-lt"/>
              <a:buAutoNum type="arabicPeriod"/>
            </a:pPr>
            <a:r>
              <a:rPr lang="es-MX" sz="2200" dirty="0"/>
              <a:t>Pseudocódigo</a:t>
            </a:r>
          </a:p>
        </p:txBody>
      </p:sp>
      <p:pic>
        <p:nvPicPr>
          <p:cNvPr id="4" name="Picture 10" descr="http://t2.gstatic.com/images?q=tbn:ANd9GcSOxayBt_b_DT5OPOFFJre5SWd1PXlP9yyIl24_ZXD4LWqhx8_j"/>
          <p:cNvPicPr>
            <a:picLocks noChangeAspect="1" noChangeArrowheads="1"/>
          </p:cNvPicPr>
          <p:nvPr/>
        </p:nvPicPr>
        <p:blipFill>
          <a:blip r:embed="rId2" cstate="print"/>
          <a:srcRect/>
          <a:stretch>
            <a:fillRect/>
          </a:stretch>
        </p:blipFill>
        <p:spPr bwMode="auto">
          <a:xfrm>
            <a:off x="6372200" y="3933056"/>
            <a:ext cx="2081527" cy="2520280"/>
          </a:xfrm>
          <a:prstGeom prst="rect">
            <a:avLst/>
          </a:prstGeom>
          <a:noFill/>
        </p:spPr>
      </p:pic>
      <p:sp>
        <p:nvSpPr>
          <p:cNvPr id="5" name="4 Marcador de número de diapositiva"/>
          <p:cNvSpPr>
            <a:spLocks noGrp="1"/>
          </p:cNvSpPr>
          <p:nvPr>
            <p:ph type="sldNum" sz="quarter" idx="12"/>
          </p:nvPr>
        </p:nvSpPr>
        <p:spPr/>
        <p:txBody>
          <a:bodyPr/>
          <a:lstStyle/>
          <a:p>
            <a:fld id="{4CFDDD3D-82E2-4F13-8BAB-E983EDACCF62}" type="slidenum">
              <a:rPr lang="es-MX" smtClean="0"/>
              <a:pPr/>
              <a:t>41</a:t>
            </a:fld>
            <a:endParaRPr lang="es-MX"/>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s-ES_tradnl" sz="3600" b="1"/>
              <a:t>Competencias </a:t>
            </a:r>
            <a:r>
              <a:rPr lang="es-ES_tradnl" sz="3600" b="1" dirty="0"/>
              <a:t>del Tema</a:t>
            </a:r>
            <a:endParaRPr lang="es-ES" sz="3600" b="1" dirty="0"/>
          </a:p>
        </p:txBody>
      </p:sp>
      <p:sp>
        <p:nvSpPr>
          <p:cNvPr id="4099" name="Rectangle 3"/>
          <p:cNvSpPr>
            <a:spLocks noGrp="1" noChangeArrowheads="1"/>
          </p:cNvSpPr>
          <p:nvPr>
            <p:ph type="body" idx="1"/>
          </p:nvPr>
        </p:nvSpPr>
        <p:spPr/>
        <p:txBody>
          <a:bodyPr/>
          <a:lstStyle/>
          <a:p>
            <a:pPr algn="just" eaLnBrk="1" hangingPunct="1">
              <a:lnSpc>
                <a:spcPct val="80000"/>
              </a:lnSpc>
            </a:pPr>
            <a:endParaRPr lang="es-ES_tradnl" sz="2400" dirty="0"/>
          </a:p>
          <a:p>
            <a:pPr algn="just" eaLnBrk="1" hangingPunct="1">
              <a:lnSpc>
                <a:spcPct val="80000"/>
              </a:lnSpc>
              <a:buFont typeface="Wingdings" pitchFamily="2" charset="2"/>
              <a:buNone/>
            </a:pPr>
            <a:r>
              <a:rPr lang="es-ES_tradnl" dirty="0"/>
              <a:t>El alumno:</a:t>
            </a:r>
          </a:p>
          <a:p>
            <a:pPr algn="just" eaLnBrk="1" hangingPunct="1">
              <a:lnSpc>
                <a:spcPct val="80000"/>
              </a:lnSpc>
            </a:pPr>
            <a:endParaRPr lang="es-ES_tradnl" dirty="0"/>
          </a:p>
          <a:p>
            <a:pPr algn="just">
              <a:lnSpc>
                <a:spcPct val="80000"/>
              </a:lnSpc>
            </a:pPr>
            <a:r>
              <a:rPr lang="es-ES_tradnl" sz="2400" dirty="0"/>
              <a:t>Conocerá las características de las herramientas, más apropiadas para la construcción de algoritmos.</a:t>
            </a:r>
          </a:p>
          <a:p>
            <a:pPr algn="just" eaLnBrk="1" hangingPunct="1">
              <a:lnSpc>
                <a:spcPct val="80000"/>
              </a:lnSpc>
            </a:pPr>
            <a:endParaRPr lang="es-ES_tradnl" sz="2400" dirty="0"/>
          </a:p>
          <a:p>
            <a:pPr algn="just" eaLnBrk="1" hangingPunct="1">
              <a:lnSpc>
                <a:spcPct val="80000"/>
              </a:lnSpc>
            </a:pPr>
            <a:endParaRPr lang="es-ES_tradnl" sz="2400" dirty="0"/>
          </a:p>
          <a:p>
            <a:pPr algn="just" eaLnBrk="1" hangingPunct="1">
              <a:lnSpc>
                <a:spcPct val="80000"/>
              </a:lnSpc>
            </a:pPr>
            <a:r>
              <a:rPr lang="es-ES_tradnl" sz="2400" dirty="0"/>
              <a:t>Aplicará al menos  una de las herramientas algorítmicas en la construcción de algoritmos como solución de problemas.</a:t>
            </a:r>
          </a:p>
        </p:txBody>
      </p:sp>
      <p:sp>
        <p:nvSpPr>
          <p:cNvPr id="2" name="1 Marcador de número de diapositiva"/>
          <p:cNvSpPr>
            <a:spLocks noGrp="1"/>
          </p:cNvSpPr>
          <p:nvPr>
            <p:ph type="sldNum" sz="quarter" idx="12"/>
          </p:nvPr>
        </p:nvSpPr>
        <p:spPr/>
        <p:txBody>
          <a:bodyPr/>
          <a:lstStyle/>
          <a:p>
            <a:fld id="{4CFDDD3D-82E2-4F13-8BAB-E983EDACCF62}" type="slidenum">
              <a:rPr lang="es-MX" smtClean="0"/>
              <a:pPr/>
              <a:t>42</a:t>
            </a:fld>
            <a:endParaRPr lang="es-MX"/>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Algoritmos y programas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785818637"/>
              </p:ext>
            </p:extLst>
          </p:nvPr>
        </p:nvGraphicFramePr>
        <p:xfrm>
          <a:off x="457200" y="1500188"/>
          <a:ext cx="8229600"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número de diapositiva"/>
          <p:cNvSpPr>
            <a:spLocks noGrp="1"/>
          </p:cNvSpPr>
          <p:nvPr>
            <p:ph type="sldNum" sz="quarter" idx="12"/>
          </p:nvPr>
        </p:nvSpPr>
        <p:spPr/>
        <p:txBody>
          <a:bodyPr/>
          <a:lstStyle/>
          <a:p>
            <a:fld id="{4CFDDD3D-82E2-4F13-8BAB-E983EDACCF62}" type="slidenum">
              <a:rPr lang="es-MX" smtClean="0"/>
              <a:pPr/>
              <a:t>43</a:t>
            </a:fld>
            <a:endParaRPr lang="es-MX"/>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Algoritmos y programas</a:t>
            </a:r>
          </a:p>
        </p:txBody>
      </p:sp>
      <p:graphicFrame>
        <p:nvGraphicFramePr>
          <p:cNvPr id="4" name="3 Marcador de contenido"/>
          <p:cNvGraphicFramePr>
            <a:graphicFrameLocks noGrp="1"/>
          </p:cNvGraphicFramePr>
          <p:nvPr>
            <p:ph idx="1"/>
          </p:nvPr>
        </p:nvGraphicFramePr>
        <p:xfrm>
          <a:off x="457200" y="1500188"/>
          <a:ext cx="6419056"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cstate="print"/>
          <a:srcRect/>
          <a:stretch>
            <a:fillRect/>
          </a:stretch>
        </p:blipFill>
        <p:spPr bwMode="auto">
          <a:xfrm>
            <a:off x="6948264" y="2348880"/>
            <a:ext cx="1981200" cy="2305050"/>
          </a:xfrm>
          <a:prstGeom prst="rect">
            <a:avLst/>
          </a:prstGeom>
          <a:noFill/>
          <a:ln w="9525">
            <a:noFill/>
            <a:miter lim="800000"/>
            <a:headEnd/>
            <a:tailEnd/>
          </a:ln>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44</a:t>
            </a:fld>
            <a:endParaRPr lang="es-MX"/>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Programa</a:t>
            </a:r>
          </a:p>
        </p:txBody>
      </p:sp>
      <p:sp>
        <p:nvSpPr>
          <p:cNvPr id="3" name="Marcador de contenido 2"/>
          <p:cNvSpPr>
            <a:spLocks noGrp="1"/>
          </p:cNvSpPr>
          <p:nvPr>
            <p:ph idx="1"/>
          </p:nvPr>
        </p:nvSpPr>
        <p:spPr>
          <a:xfrm>
            <a:off x="457200" y="1500174"/>
            <a:ext cx="8229600" cy="3194573"/>
          </a:xfrm>
        </p:spPr>
        <p:txBody>
          <a:bodyPr>
            <a:normAutofit fontScale="92500" lnSpcReduction="10000"/>
          </a:bodyPr>
          <a:lstStyle/>
          <a:p>
            <a:pPr algn="just"/>
            <a:r>
              <a:rPr lang="es-MX" sz="2100" dirty="0"/>
              <a:t>Un programa, es un concepto desarrollado por Von Neumann en 1946,</a:t>
            </a:r>
          </a:p>
          <a:p>
            <a:pPr algn="just"/>
            <a:endParaRPr lang="es-MX" sz="2100" dirty="0"/>
          </a:p>
          <a:p>
            <a:pPr algn="just"/>
            <a:r>
              <a:rPr lang="es-MX" sz="2100" dirty="0"/>
              <a:t>Es un conjunto de instrucciones que sigue la computadora para alcanzar un resultado específico.</a:t>
            </a:r>
          </a:p>
          <a:p>
            <a:pPr algn="just"/>
            <a:endParaRPr lang="es-MX" sz="2100" dirty="0"/>
          </a:p>
          <a:p>
            <a:pPr algn="just"/>
            <a:r>
              <a:rPr lang="es-MX" sz="2100" dirty="0"/>
              <a:t>Lista de instrucciones escritas en un lenguaje de programación utilizadas para controlar las tareas de una máquina. </a:t>
            </a:r>
          </a:p>
          <a:p>
            <a:pPr algn="just"/>
            <a:endParaRPr lang="es-MX" sz="2100" dirty="0"/>
          </a:p>
          <a:p>
            <a:pPr algn="just"/>
            <a:r>
              <a:rPr lang="es-MX" sz="2100" dirty="0"/>
              <a:t>Programa informático, secuencia de instrucciones que una computadora puede interpretar y ejecutar.</a:t>
            </a:r>
          </a:p>
        </p:txBody>
      </p:sp>
      <p:sp>
        <p:nvSpPr>
          <p:cNvPr id="4" name="Marcador de número de diapositiva 3"/>
          <p:cNvSpPr>
            <a:spLocks noGrp="1"/>
          </p:cNvSpPr>
          <p:nvPr>
            <p:ph type="sldNum" sz="quarter" idx="12"/>
          </p:nvPr>
        </p:nvSpPr>
        <p:spPr/>
        <p:txBody>
          <a:bodyPr/>
          <a:lstStyle/>
          <a:p>
            <a:fld id="{4CFDDD3D-82E2-4F13-8BAB-E983EDACCF62}" type="slidenum">
              <a:rPr lang="es-MX" smtClean="0"/>
              <a:pPr/>
              <a:t>45</a:t>
            </a:fld>
            <a:endParaRPr lang="es-MX"/>
          </a:p>
        </p:txBody>
      </p:sp>
      <p:pic>
        <p:nvPicPr>
          <p:cNvPr id="1028" name="Picture 4" descr="Resultado de imagen para programa computado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4465672"/>
            <a:ext cx="2026568" cy="2026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799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Lenguaje de programación</a:t>
            </a:r>
          </a:p>
        </p:txBody>
      </p:sp>
      <p:sp>
        <p:nvSpPr>
          <p:cNvPr id="3" name="2 Marcador de contenido"/>
          <p:cNvSpPr>
            <a:spLocks noGrp="1"/>
          </p:cNvSpPr>
          <p:nvPr>
            <p:ph idx="1"/>
          </p:nvPr>
        </p:nvSpPr>
        <p:spPr>
          <a:xfrm>
            <a:off x="457200" y="1500174"/>
            <a:ext cx="5410944" cy="4753740"/>
          </a:xfrm>
        </p:spPr>
        <p:txBody>
          <a:bodyPr>
            <a:normAutofit fontScale="85000" lnSpcReduction="10000"/>
          </a:bodyPr>
          <a:lstStyle/>
          <a:p>
            <a:pPr algn="just"/>
            <a:r>
              <a:rPr lang="es-MX" dirty="0"/>
              <a:t> Es un lenguaje formal diseñado para expresar procesos que pueden ser llevados a cabo por máquinas (computadoras).</a:t>
            </a:r>
          </a:p>
          <a:p>
            <a:pPr algn="just"/>
            <a:endParaRPr lang="es-MX" dirty="0"/>
          </a:p>
          <a:p>
            <a:pPr algn="just"/>
            <a:r>
              <a:rPr lang="es-MX" dirty="0"/>
              <a:t>Pueden usarse:</a:t>
            </a:r>
          </a:p>
          <a:p>
            <a:pPr lvl="1" algn="just"/>
            <a:r>
              <a:rPr lang="es-MX" dirty="0"/>
              <a:t>Para crear programas que controlen el comportamiento físico y lógico de una máquina,</a:t>
            </a:r>
          </a:p>
          <a:p>
            <a:pPr lvl="1" algn="just"/>
            <a:r>
              <a:rPr lang="es-MX" dirty="0"/>
              <a:t>Para expresar algoritmos con precisión, o</a:t>
            </a:r>
          </a:p>
          <a:p>
            <a:pPr lvl="1" algn="just"/>
            <a:r>
              <a:rPr lang="es-MX" dirty="0"/>
              <a:t>Como </a:t>
            </a:r>
            <a:r>
              <a:rPr lang="es-MX" b="1" dirty="0"/>
              <a:t>modo de comunicación humana.</a:t>
            </a:r>
          </a:p>
        </p:txBody>
      </p:sp>
      <p:pic>
        <p:nvPicPr>
          <p:cNvPr id="1026" name="Picture 2" descr="http://unviciomas.com/FORO/Capturas/Para_Libros/lenguajes.png"/>
          <p:cNvPicPr>
            <a:picLocks noChangeAspect="1" noChangeArrowheads="1"/>
          </p:cNvPicPr>
          <p:nvPr/>
        </p:nvPicPr>
        <p:blipFill>
          <a:blip r:embed="rId2" cstate="print"/>
          <a:srcRect/>
          <a:stretch>
            <a:fillRect/>
          </a:stretch>
        </p:blipFill>
        <p:spPr bwMode="auto">
          <a:xfrm>
            <a:off x="6012160" y="1556792"/>
            <a:ext cx="2946301" cy="2584376"/>
          </a:xfrm>
          <a:prstGeom prst="rect">
            <a:avLst/>
          </a:prstGeom>
          <a:noFill/>
        </p:spPr>
      </p:pic>
      <p:pic>
        <p:nvPicPr>
          <p:cNvPr id="1028" name="Picture 4" descr="http://blog.uchceu.es/informatica/files/2013/02/lenguajes.png"/>
          <p:cNvPicPr>
            <a:picLocks noChangeAspect="1" noChangeArrowheads="1"/>
          </p:cNvPicPr>
          <p:nvPr/>
        </p:nvPicPr>
        <p:blipFill>
          <a:blip r:embed="rId3" cstate="print"/>
          <a:srcRect/>
          <a:stretch>
            <a:fillRect/>
          </a:stretch>
        </p:blipFill>
        <p:spPr bwMode="auto">
          <a:xfrm>
            <a:off x="6199580" y="4437112"/>
            <a:ext cx="2692900" cy="1872208"/>
          </a:xfrm>
          <a:prstGeom prst="rect">
            <a:avLst/>
          </a:prstGeom>
          <a:noFill/>
        </p:spPr>
      </p:pic>
    </p:spTree>
    <p:extLst>
      <p:ext uri="{BB962C8B-B14F-4D97-AF65-F5344CB8AC3E}">
        <p14:creationId xmlns:p14="http://schemas.microsoft.com/office/powerpoint/2010/main" val="293408337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Lenguajes de Programación</a:t>
            </a:r>
          </a:p>
        </p:txBody>
      </p:sp>
      <p:sp>
        <p:nvSpPr>
          <p:cNvPr id="3" name="2 Marcador de contenido"/>
          <p:cNvSpPr>
            <a:spLocks noGrp="1"/>
          </p:cNvSpPr>
          <p:nvPr>
            <p:ph idx="1"/>
          </p:nvPr>
        </p:nvSpPr>
        <p:spPr/>
        <p:txBody>
          <a:bodyPr>
            <a:normAutofit lnSpcReduction="10000"/>
          </a:bodyPr>
          <a:lstStyle/>
          <a:p>
            <a:pPr algn="just"/>
            <a:r>
              <a:rPr lang="es-MX" dirty="0"/>
              <a:t>“Es un sistema </a:t>
            </a:r>
            <a:r>
              <a:rPr lang="es-MX" dirty="0" err="1"/>
              <a:t>notacional</a:t>
            </a:r>
            <a:r>
              <a:rPr lang="es-MX" dirty="0"/>
              <a:t> para describir computaciones en una forma legible tanto para la máquina como para el ser humano”.</a:t>
            </a:r>
          </a:p>
          <a:p>
            <a:pPr algn="just"/>
            <a:endParaRPr lang="es-MX" dirty="0"/>
          </a:p>
          <a:p>
            <a:pPr algn="just"/>
            <a:endParaRPr lang="es-MX" dirty="0"/>
          </a:p>
          <a:p>
            <a:pPr algn="just"/>
            <a:r>
              <a:rPr lang="es-MX" dirty="0"/>
              <a:t>Referencia:</a:t>
            </a:r>
          </a:p>
          <a:p>
            <a:pPr algn="just"/>
            <a:endParaRPr lang="es-MX" dirty="0"/>
          </a:p>
          <a:p>
            <a:pPr lvl="2" algn="just">
              <a:buNone/>
            </a:pPr>
            <a:r>
              <a:rPr lang="es-MX" sz="1600" b="1" dirty="0"/>
              <a:t>Kenneth C. </a:t>
            </a:r>
            <a:r>
              <a:rPr lang="es-MX" sz="1600" b="1" dirty="0" err="1"/>
              <a:t>Louden</a:t>
            </a:r>
            <a:endParaRPr lang="es-MX" sz="1600" b="1" dirty="0"/>
          </a:p>
          <a:p>
            <a:pPr lvl="2" algn="just">
              <a:buNone/>
            </a:pPr>
            <a:r>
              <a:rPr lang="es-MX" sz="1600" b="1" dirty="0"/>
              <a:t>Lenguajes de programación</a:t>
            </a:r>
          </a:p>
          <a:p>
            <a:pPr lvl="2" algn="just">
              <a:buNone/>
            </a:pPr>
            <a:r>
              <a:rPr lang="es-MX" sz="1600" b="1" dirty="0"/>
              <a:t>Segunda Edición</a:t>
            </a:r>
          </a:p>
          <a:p>
            <a:pPr lvl="2" algn="just">
              <a:buNone/>
            </a:pPr>
            <a:r>
              <a:rPr lang="es-MX" sz="1600" b="1" dirty="0" err="1"/>
              <a:t>Thomson</a:t>
            </a:r>
            <a:r>
              <a:rPr lang="es-MX" sz="1600" b="1" dirty="0"/>
              <a:t> </a:t>
            </a:r>
          </a:p>
        </p:txBody>
      </p:sp>
      <p:pic>
        <p:nvPicPr>
          <p:cNvPr id="51202" name="Picture 2" descr="http://t0.gstatic.com/images?q=tbn:ANd9GcRSiIxpxf9Z8J99C6FT9TiQrz4U-WSVKMAD4TaSxNuAInoiQUrb"/>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6012160" y="3790640"/>
            <a:ext cx="2503165" cy="24920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306702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Herramientas para representar algoritmos</a:t>
            </a:r>
            <a:br>
              <a:rPr lang="es-MX" dirty="0"/>
            </a:br>
            <a:endParaRPr lang="es-MX" dirty="0"/>
          </a:p>
        </p:txBody>
      </p:sp>
      <p:sp>
        <p:nvSpPr>
          <p:cNvPr id="3" name="2 Marcador de contenido"/>
          <p:cNvSpPr>
            <a:spLocks noGrp="1"/>
          </p:cNvSpPr>
          <p:nvPr>
            <p:ph idx="1"/>
          </p:nvPr>
        </p:nvSpPr>
        <p:spPr/>
        <p:txBody>
          <a:bodyPr/>
          <a:lstStyle/>
          <a:p>
            <a:pPr algn="just"/>
            <a:r>
              <a:rPr lang="es-MX" dirty="0"/>
              <a:t>Cuando se desarrollan algoritmos computacionales, el objetivo es que posteriormente se pueda escribir un programa a partir de ese algoritmo.</a:t>
            </a:r>
          </a:p>
          <a:p>
            <a:pPr algn="just"/>
            <a:endParaRPr lang="es-MX" dirty="0"/>
          </a:p>
          <a:p>
            <a:pPr algn="just"/>
            <a:r>
              <a:rPr lang="es-MX" dirty="0"/>
              <a:t>Existen dos formas de representar este tipo de algoritmos:</a:t>
            </a:r>
          </a:p>
          <a:p>
            <a:pPr algn="just"/>
            <a:endParaRPr lang="es-MX" dirty="0"/>
          </a:p>
          <a:p>
            <a:pPr lvl="1" algn="just"/>
            <a:r>
              <a:rPr lang="es-MX" dirty="0"/>
              <a:t>Pseudocódigo.	</a:t>
            </a:r>
          </a:p>
          <a:p>
            <a:pPr lvl="1" algn="just"/>
            <a:r>
              <a:rPr lang="es-MX" dirty="0"/>
              <a:t>Diagrama de flujo.</a:t>
            </a: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48</a:t>
            </a:fld>
            <a:endParaRPr lang="es-MX"/>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Pseudocódigo</a:t>
            </a:r>
          </a:p>
        </p:txBody>
      </p:sp>
      <p:graphicFrame>
        <p:nvGraphicFramePr>
          <p:cNvPr id="4" name="3 Marcador de contenido"/>
          <p:cNvGraphicFramePr>
            <a:graphicFrameLocks noGrp="1"/>
          </p:cNvGraphicFramePr>
          <p:nvPr>
            <p:ph idx="1"/>
          </p:nvPr>
        </p:nvGraphicFramePr>
        <p:xfrm>
          <a:off x="457200" y="1500188"/>
          <a:ext cx="5842992"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cstate="print"/>
          <a:srcRect/>
          <a:stretch>
            <a:fillRect/>
          </a:stretch>
        </p:blipFill>
        <p:spPr bwMode="auto">
          <a:xfrm>
            <a:off x="6267450" y="3068960"/>
            <a:ext cx="2876550" cy="933450"/>
          </a:xfrm>
          <a:prstGeom prst="rect">
            <a:avLst/>
          </a:prstGeom>
          <a:noFill/>
          <a:ln w="9525">
            <a:noFill/>
            <a:miter lim="800000"/>
            <a:headEnd/>
            <a:tailEnd/>
          </a:ln>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49</a:t>
            </a:fld>
            <a:endParaRPr lang="es-MX"/>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Pseudocódigo.</a:t>
            </a:r>
          </a:p>
        </p:txBody>
      </p:sp>
      <p:sp>
        <p:nvSpPr>
          <p:cNvPr id="3" name="2 Marcador de contenido"/>
          <p:cNvSpPr>
            <a:spLocks noGrp="1"/>
          </p:cNvSpPr>
          <p:nvPr>
            <p:ph idx="1"/>
          </p:nvPr>
        </p:nvSpPr>
        <p:spPr/>
        <p:txBody>
          <a:bodyPr>
            <a:normAutofit fontScale="70000" lnSpcReduction="20000"/>
          </a:bodyPr>
          <a:lstStyle/>
          <a:p>
            <a:pPr algn="just">
              <a:buNone/>
            </a:pPr>
            <a:r>
              <a:rPr lang="es-MX" b="1" dirty="0"/>
              <a:t>No existe un estándar </a:t>
            </a:r>
            <a:r>
              <a:rPr lang="es-MX" dirty="0"/>
              <a:t>para escribir pseudocódigos; sin embargo, se pueden </a:t>
            </a:r>
            <a:r>
              <a:rPr lang="es-MX" b="1" dirty="0"/>
              <a:t>establecer mejores prácticas </a:t>
            </a:r>
            <a:r>
              <a:rPr lang="es-MX" dirty="0"/>
              <a:t>para su escritura:</a:t>
            </a:r>
          </a:p>
          <a:p>
            <a:pPr algn="just"/>
            <a:endParaRPr lang="es-MX" dirty="0"/>
          </a:p>
          <a:p>
            <a:pPr lvl="1" algn="just"/>
            <a:r>
              <a:rPr lang="es-MX" dirty="0"/>
              <a:t>Verbos en infinitivo para indicar órdenes (</a:t>
            </a:r>
            <a:r>
              <a:rPr lang="es-MX" i="1" dirty="0" err="1"/>
              <a:t>psudoinstrucciones</a:t>
            </a:r>
            <a:r>
              <a:rPr lang="es-MX" i="1" dirty="0"/>
              <a:t>).</a:t>
            </a:r>
          </a:p>
          <a:p>
            <a:pPr lvl="1" algn="just"/>
            <a:endParaRPr lang="es-MX" dirty="0"/>
          </a:p>
          <a:p>
            <a:pPr lvl="1" algn="just"/>
            <a:r>
              <a:rPr lang="es-MX" dirty="0"/>
              <a:t>Enumerar las instrucciones.</a:t>
            </a:r>
          </a:p>
          <a:p>
            <a:pPr lvl="1" algn="just"/>
            <a:endParaRPr lang="es-MX" dirty="0"/>
          </a:p>
          <a:p>
            <a:pPr lvl="1" algn="just"/>
            <a:r>
              <a:rPr lang="es-MX" dirty="0"/>
              <a:t>Distinguir órdenes, y </a:t>
            </a:r>
            <a:r>
              <a:rPr lang="es-MX" i="1" dirty="0"/>
              <a:t>estructuras de control tipo lenguaje de programación </a:t>
            </a:r>
            <a:r>
              <a:rPr lang="es-MX" dirty="0"/>
              <a:t>del resto de los elementos del algoritmo, usando mayúsculas o negritas.</a:t>
            </a:r>
          </a:p>
          <a:p>
            <a:pPr lvl="1" algn="just"/>
            <a:endParaRPr lang="es-MX" dirty="0"/>
          </a:p>
          <a:p>
            <a:pPr lvl="1" algn="just"/>
            <a:r>
              <a:rPr lang="es-MX" dirty="0"/>
              <a:t>Establecer distinción clara entre asignación y comparación, usualmente se utiliza ‘=' para la primera y '==' para la segunda.</a:t>
            </a:r>
          </a:p>
          <a:p>
            <a:pPr lvl="1" algn="just"/>
            <a:endParaRPr lang="es-MX" dirty="0"/>
          </a:p>
          <a:p>
            <a:pPr lvl="1" algn="just"/>
            <a:r>
              <a:rPr lang="es-MX" dirty="0"/>
              <a:t>Utilizar </a:t>
            </a:r>
            <a:r>
              <a:rPr lang="es-MX" i="1" dirty="0" err="1"/>
              <a:t>indentación</a:t>
            </a:r>
            <a:r>
              <a:rPr lang="es-MX" i="1" dirty="0"/>
              <a:t> para bloques de código que se encuentran anidados.</a:t>
            </a:r>
            <a:endParaRPr lang="es-MX"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50</a:t>
            </a:fld>
            <a:endParaRPr lang="es-MX"/>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Pseudocódigo</a:t>
            </a:r>
          </a:p>
        </p:txBody>
      </p:sp>
      <p:sp>
        <p:nvSpPr>
          <p:cNvPr id="3" name="2 Marcador de contenido"/>
          <p:cNvSpPr>
            <a:spLocks noGrp="1"/>
          </p:cNvSpPr>
          <p:nvPr>
            <p:ph idx="1"/>
          </p:nvPr>
        </p:nvSpPr>
        <p:spPr/>
        <p:txBody>
          <a:bodyPr>
            <a:normAutofit fontScale="70000" lnSpcReduction="20000"/>
          </a:bodyPr>
          <a:lstStyle/>
          <a:p>
            <a:pPr algn="just">
              <a:buNone/>
            </a:pPr>
            <a:r>
              <a:rPr lang="es-ES" dirty="0"/>
              <a:t>Su estructura es similar a la de un programa. Es un punto intermedio entre el lenguaje natural y el lenguaje de alto nivel:</a:t>
            </a:r>
            <a:endParaRPr lang="es-MX" dirty="0"/>
          </a:p>
          <a:p>
            <a:pPr>
              <a:buNone/>
            </a:pPr>
            <a:r>
              <a:rPr lang="es-ES" dirty="0"/>
              <a:t> </a:t>
            </a:r>
            <a:endParaRPr lang="es-MX" dirty="0"/>
          </a:p>
          <a:p>
            <a:pPr>
              <a:buNone/>
            </a:pPr>
            <a:r>
              <a:rPr lang="es-ES" dirty="0"/>
              <a:t> </a:t>
            </a:r>
            <a:endParaRPr lang="es-MX" dirty="0"/>
          </a:p>
          <a:p>
            <a:pPr>
              <a:buNone/>
            </a:pPr>
            <a:r>
              <a:rPr lang="es-ES" dirty="0"/>
              <a:t>Objetivo: Calcular la Superficie de una Circunferencia</a:t>
            </a:r>
          </a:p>
          <a:p>
            <a:pPr>
              <a:buNone/>
            </a:pPr>
            <a:r>
              <a:rPr lang="es-ES" dirty="0"/>
              <a:t>Programador:__________________</a:t>
            </a:r>
          </a:p>
          <a:p>
            <a:pPr>
              <a:buNone/>
            </a:pPr>
            <a:r>
              <a:rPr lang="es-ES" dirty="0"/>
              <a:t>Fecha:________________________</a:t>
            </a:r>
            <a:br>
              <a:rPr lang="es-ES" dirty="0"/>
            </a:br>
            <a:endParaRPr lang="es-ES" dirty="0"/>
          </a:p>
          <a:p>
            <a:pPr>
              <a:buNone/>
            </a:pPr>
            <a:r>
              <a:rPr lang="es-ES" b="1" dirty="0"/>
              <a:t>INICIO</a:t>
            </a:r>
            <a:r>
              <a:rPr lang="es-ES" dirty="0"/>
              <a:t/>
            </a:r>
            <a:br>
              <a:rPr lang="es-ES" dirty="0"/>
            </a:br>
            <a:r>
              <a:rPr lang="es-ES" dirty="0"/>
              <a:t>	</a:t>
            </a:r>
            <a:r>
              <a:rPr lang="es-ES" b="1" dirty="0"/>
              <a:t>CONST</a:t>
            </a:r>
            <a:r>
              <a:rPr lang="es-ES" dirty="0"/>
              <a:t> </a:t>
            </a:r>
            <a:r>
              <a:rPr lang="es-ES" b="1" dirty="0"/>
              <a:t>REAL</a:t>
            </a:r>
            <a:r>
              <a:rPr lang="es-ES" dirty="0"/>
              <a:t>  PI = 3.1416</a:t>
            </a:r>
            <a:br>
              <a:rPr lang="es-ES" dirty="0"/>
            </a:br>
            <a:r>
              <a:rPr lang="es-ES" dirty="0"/>
              <a:t>	</a:t>
            </a:r>
            <a:r>
              <a:rPr lang="es-ES" b="1" dirty="0"/>
              <a:t>ENTERO</a:t>
            </a:r>
            <a:r>
              <a:rPr lang="es-ES" dirty="0"/>
              <a:t>  Radio, Superficie</a:t>
            </a:r>
            <a:br>
              <a:rPr lang="es-ES" dirty="0"/>
            </a:br>
            <a:r>
              <a:rPr lang="es-ES" dirty="0"/>
              <a:t>	</a:t>
            </a:r>
            <a:r>
              <a:rPr lang="es-ES" b="1" dirty="0"/>
              <a:t>LEER</a:t>
            </a:r>
            <a:r>
              <a:rPr lang="es-ES" dirty="0"/>
              <a:t>  Radio</a:t>
            </a:r>
            <a:endParaRPr lang="es-MX" dirty="0"/>
          </a:p>
          <a:p>
            <a:pPr>
              <a:buNone/>
            </a:pPr>
            <a:r>
              <a:rPr lang="es-ES" dirty="0"/>
              <a:t>		Superficie = PI*Radio*Radio</a:t>
            </a:r>
            <a:br>
              <a:rPr lang="es-ES" dirty="0"/>
            </a:br>
            <a:r>
              <a:rPr lang="es-ES" dirty="0"/>
              <a:t>	</a:t>
            </a:r>
            <a:r>
              <a:rPr lang="es-ES" b="1" dirty="0"/>
              <a:t>IMPRIMIR</a:t>
            </a:r>
            <a:r>
              <a:rPr lang="es-ES" dirty="0"/>
              <a:t> “La superficie de la 	circunferencia de 			radio ”,Radio, “es igual a “, Superficie</a:t>
            </a:r>
            <a:br>
              <a:rPr lang="es-ES" dirty="0"/>
            </a:br>
            <a:r>
              <a:rPr lang="es-ES" b="1" dirty="0"/>
              <a:t>FIN</a:t>
            </a:r>
            <a:endParaRPr lang="es-MX" dirty="0"/>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51</a:t>
            </a:fld>
            <a:endParaRPr lang="es-MX"/>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thumbs.dreamstime.com/z/algoritmo-con-el-hombre-3d-23460065.jpg"/>
          <p:cNvPicPr>
            <a:picLocks noChangeAspect="1" noChangeArrowheads="1"/>
          </p:cNvPicPr>
          <p:nvPr/>
        </p:nvPicPr>
        <p:blipFill>
          <a:blip r:embed="rId2" cstate="print"/>
          <a:srcRect/>
          <a:stretch>
            <a:fillRect/>
          </a:stretch>
        </p:blipFill>
        <p:spPr bwMode="auto">
          <a:xfrm>
            <a:off x="6804248" y="5219818"/>
            <a:ext cx="2016224" cy="1638182"/>
          </a:xfrm>
          <a:prstGeom prst="rect">
            <a:avLst/>
          </a:prstGeom>
          <a:noFill/>
        </p:spPr>
      </p:pic>
      <p:sp>
        <p:nvSpPr>
          <p:cNvPr id="2" name="1 Título"/>
          <p:cNvSpPr>
            <a:spLocks noGrp="1"/>
          </p:cNvSpPr>
          <p:nvPr>
            <p:ph type="title"/>
          </p:nvPr>
        </p:nvSpPr>
        <p:spPr/>
        <p:txBody>
          <a:bodyPr/>
          <a:lstStyle/>
          <a:p>
            <a:r>
              <a:rPr lang="es-MX" dirty="0"/>
              <a:t>Diagrama de flujo.</a:t>
            </a:r>
          </a:p>
        </p:txBody>
      </p:sp>
      <p:sp>
        <p:nvSpPr>
          <p:cNvPr id="3" name="2 Marcador de contenido"/>
          <p:cNvSpPr>
            <a:spLocks noGrp="1"/>
          </p:cNvSpPr>
          <p:nvPr>
            <p:ph idx="1"/>
          </p:nvPr>
        </p:nvSpPr>
        <p:spPr/>
        <p:txBody>
          <a:bodyPr>
            <a:normAutofit/>
          </a:bodyPr>
          <a:lstStyle/>
          <a:p>
            <a:pPr algn="just"/>
            <a:r>
              <a:rPr lang="es-MX" sz="2400" dirty="0"/>
              <a:t>Un diagrama de flujo (</a:t>
            </a:r>
            <a:r>
              <a:rPr lang="es-MX" sz="2400" i="1" dirty="0" err="1"/>
              <a:t>flowchart</a:t>
            </a:r>
            <a:r>
              <a:rPr lang="es-MX" sz="2400" i="1" dirty="0"/>
              <a:t> en inglés), es la </a:t>
            </a:r>
            <a:r>
              <a:rPr lang="es-MX" sz="2400" b="1" i="1" dirty="0"/>
              <a:t>representación </a:t>
            </a:r>
            <a:r>
              <a:rPr lang="es-MX" sz="2400" b="1" dirty="0"/>
              <a:t>gráfica de un algoritmo</a:t>
            </a:r>
            <a:r>
              <a:rPr lang="es-MX" sz="2400" dirty="0"/>
              <a:t>; se compone de símbolos estandarizados que representan acciones específicas.</a:t>
            </a:r>
          </a:p>
          <a:p>
            <a:pPr algn="just"/>
            <a:endParaRPr lang="es-MX" sz="2400" dirty="0"/>
          </a:p>
          <a:p>
            <a:pPr algn="just"/>
            <a:r>
              <a:rPr lang="es-MX" sz="2400" b="1" dirty="0"/>
              <a:t>Existen</a:t>
            </a:r>
            <a:r>
              <a:rPr lang="es-MX" sz="2400" dirty="0"/>
              <a:t> diversos </a:t>
            </a:r>
            <a:r>
              <a:rPr lang="es-MX" sz="2400" b="1" dirty="0"/>
              <a:t>estándares</a:t>
            </a:r>
            <a:r>
              <a:rPr lang="es-MX" sz="2400" dirty="0"/>
              <a:t> para la simbología utilizada en diagramas de flujo, el más utilizado está definido por la </a:t>
            </a:r>
            <a:r>
              <a:rPr lang="es-MX" sz="2400" i="1" dirty="0"/>
              <a:t>International </a:t>
            </a:r>
            <a:r>
              <a:rPr lang="es-MX" sz="2400" i="1" dirty="0" err="1"/>
              <a:t>Organization</a:t>
            </a:r>
            <a:r>
              <a:rPr lang="es-MX" sz="2400" i="1" dirty="0"/>
              <a:t> </a:t>
            </a:r>
            <a:r>
              <a:rPr lang="es-MX" sz="2400" i="1" dirty="0" err="1"/>
              <a:t>for</a:t>
            </a:r>
            <a:r>
              <a:rPr lang="es-MX" sz="2400" i="1" dirty="0"/>
              <a:t> </a:t>
            </a:r>
            <a:r>
              <a:rPr lang="es-MX" sz="2400" i="1" dirty="0" err="1"/>
              <a:t>Standardization</a:t>
            </a:r>
            <a:r>
              <a:rPr lang="es-MX" sz="2400" i="1" dirty="0"/>
              <a:t> (Organización internacional para la </a:t>
            </a:r>
            <a:r>
              <a:rPr lang="es-MX" sz="2400" dirty="0"/>
              <a:t>estandarización), en su estándar ISO 5807:1985.</a:t>
            </a:r>
          </a:p>
        </p:txBody>
      </p:sp>
      <p:sp>
        <p:nvSpPr>
          <p:cNvPr id="4" name="3 Marcador de número de diapositiva"/>
          <p:cNvSpPr>
            <a:spLocks noGrp="1"/>
          </p:cNvSpPr>
          <p:nvPr>
            <p:ph type="sldNum" sz="quarter" idx="12"/>
          </p:nvPr>
        </p:nvSpPr>
        <p:spPr/>
        <p:txBody>
          <a:bodyPr/>
          <a:lstStyle/>
          <a:p>
            <a:fld id="{4CFDDD3D-82E2-4F13-8BAB-E983EDACCF62}" type="slidenum">
              <a:rPr lang="es-MX" smtClean="0"/>
              <a:pPr/>
              <a:t>52</a:t>
            </a:fld>
            <a:endParaRPr lang="es-MX"/>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Diagrama de Flujo</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1763688" y="1214422"/>
            <a:ext cx="5256584" cy="5557917"/>
          </a:xfrm>
          <a:prstGeom prst="rect">
            <a:avLst/>
          </a:prstGeom>
          <a:noFill/>
          <a:ln w="9525">
            <a:noFill/>
            <a:miter lim="800000"/>
            <a:headEnd/>
            <a:tailEnd/>
          </a:ln>
        </p:spPr>
      </p:pic>
      <p:sp>
        <p:nvSpPr>
          <p:cNvPr id="3" name="2 Marcador de número de diapositiva"/>
          <p:cNvSpPr>
            <a:spLocks noGrp="1"/>
          </p:cNvSpPr>
          <p:nvPr>
            <p:ph type="sldNum" sz="quarter" idx="12"/>
          </p:nvPr>
        </p:nvSpPr>
        <p:spPr/>
        <p:txBody>
          <a:bodyPr/>
          <a:lstStyle/>
          <a:p>
            <a:fld id="{4CFDDD3D-82E2-4F13-8BAB-E983EDACCF62}" type="slidenum">
              <a:rPr lang="es-MX" smtClean="0"/>
              <a:pPr/>
              <a:t>53</a:t>
            </a:fld>
            <a:endParaRPr lang="es-MX"/>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Diagrama de Flujo</a:t>
            </a:r>
          </a:p>
        </p:txBody>
      </p:sp>
      <p:sp>
        <p:nvSpPr>
          <p:cNvPr id="3" name="2 Marcador de contenido"/>
          <p:cNvSpPr>
            <a:spLocks noGrp="1"/>
          </p:cNvSpPr>
          <p:nvPr>
            <p:ph idx="1"/>
          </p:nvPr>
        </p:nvSpPr>
        <p:spPr>
          <a:xfrm>
            <a:off x="457200" y="1500174"/>
            <a:ext cx="4546848" cy="4753740"/>
          </a:xfrm>
        </p:spPr>
        <p:txBody>
          <a:bodyPr>
            <a:normAutofit/>
          </a:bodyPr>
          <a:lstStyle/>
          <a:p>
            <a:r>
              <a:rPr lang="es-ES" sz="2400" dirty="0"/>
              <a:t>Indica el orden en que deben ejecutarse las acciones.</a:t>
            </a:r>
          </a:p>
          <a:p>
            <a:endParaRPr lang="es-ES" sz="2400" dirty="0"/>
          </a:p>
          <a:p>
            <a:r>
              <a:rPr lang="es-ES" sz="2400" dirty="0"/>
              <a:t>Ventaja:</a:t>
            </a:r>
          </a:p>
          <a:p>
            <a:pPr lvl="1"/>
            <a:r>
              <a:rPr lang="es-ES" sz="2200" dirty="0"/>
              <a:t>Ofrece mucha claridad y facilidad para diseñar el algoritmo</a:t>
            </a:r>
          </a:p>
          <a:p>
            <a:r>
              <a:rPr lang="es-ES" sz="2400" dirty="0"/>
              <a:t>Desventaja: </a:t>
            </a:r>
          </a:p>
          <a:p>
            <a:pPr lvl="1"/>
            <a:r>
              <a:rPr lang="es-ES" sz="2200" dirty="0"/>
              <a:t>Al momento de realizar tareas de actualización dificulta el proceso.</a:t>
            </a:r>
            <a:endParaRPr lang="es-MX" sz="2200" dirty="0"/>
          </a:p>
        </p:txBody>
      </p:sp>
      <p:sp>
        <p:nvSpPr>
          <p:cNvPr id="5" name="4 Marcador de número de diapositiva"/>
          <p:cNvSpPr>
            <a:spLocks noGrp="1"/>
          </p:cNvSpPr>
          <p:nvPr>
            <p:ph type="sldNum" sz="quarter" idx="12"/>
          </p:nvPr>
        </p:nvSpPr>
        <p:spPr/>
        <p:txBody>
          <a:bodyPr/>
          <a:lstStyle/>
          <a:p>
            <a:fld id="{4CFDDD3D-82E2-4F13-8BAB-E983EDACCF62}" type="slidenum">
              <a:rPr lang="es-MX" smtClean="0"/>
              <a:pPr/>
              <a:t>54</a:t>
            </a:fld>
            <a:endParaRPr lang="es-MX"/>
          </a:p>
        </p:txBody>
      </p:sp>
      <p:pic>
        <p:nvPicPr>
          <p:cNvPr id="1131" name="1130 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04048" y="836711"/>
            <a:ext cx="3606512" cy="5316287"/>
          </a:xfrm>
          <a:prstGeom prst="rect">
            <a:avLst/>
          </a:prstGeom>
        </p:spPr>
        <p:style>
          <a:lnRef idx="1">
            <a:schemeClr val="accent6"/>
          </a:lnRef>
          <a:fillRef idx="2">
            <a:schemeClr val="accent6"/>
          </a:fillRef>
          <a:effectRef idx="1">
            <a:schemeClr val="accent6"/>
          </a:effectRef>
          <a:fontRef idx="minor">
            <a:schemeClr val="dk1"/>
          </a:fontRef>
        </p:style>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MX" dirty="0"/>
              <a:t>Actividad </a:t>
            </a:r>
            <a:r>
              <a:rPr lang="es-MX" dirty="0" err="1"/>
              <a:t>Extraclase</a:t>
            </a:r>
            <a:r>
              <a:rPr lang="es-MX" dirty="0"/>
              <a:t> #2</a:t>
            </a:r>
          </a:p>
        </p:txBody>
      </p:sp>
      <p:sp>
        <p:nvSpPr>
          <p:cNvPr id="6" name="5 Marcador de contenido"/>
          <p:cNvSpPr>
            <a:spLocks noGrp="1"/>
          </p:cNvSpPr>
          <p:nvPr>
            <p:ph idx="1"/>
          </p:nvPr>
        </p:nvSpPr>
        <p:spPr>
          <a:xfrm>
            <a:off x="2195736" y="1700808"/>
            <a:ext cx="6336704" cy="4968552"/>
          </a:xfrm>
        </p:spPr>
        <p:txBody>
          <a:bodyPr>
            <a:normAutofit/>
          </a:bodyPr>
          <a:lstStyle/>
          <a:p>
            <a:pPr marL="109728" indent="0" algn="just">
              <a:buNone/>
            </a:pPr>
            <a:r>
              <a:rPr lang="es-MX" sz="1800" b="1" dirty="0"/>
              <a:t>ANEXO 02 – Resolución de Problemas Lógicos</a:t>
            </a:r>
          </a:p>
          <a:p>
            <a:pPr marL="109728" indent="0" algn="just">
              <a:buNone/>
            </a:pPr>
            <a:endParaRPr lang="es-MX" sz="1800" b="1" dirty="0"/>
          </a:p>
          <a:p>
            <a:pPr marL="109728" indent="0" algn="just">
              <a:buNone/>
            </a:pPr>
            <a:r>
              <a:rPr lang="es-MX" sz="1800" b="1" dirty="0"/>
              <a:t>Objetivo:</a:t>
            </a:r>
          </a:p>
          <a:p>
            <a:pPr marL="109728" indent="0" algn="just">
              <a:buNone/>
            </a:pPr>
            <a:endParaRPr lang="es-MX" sz="1800" b="1" dirty="0"/>
          </a:p>
          <a:p>
            <a:pPr marL="109728" indent="0" algn="just">
              <a:buNone/>
            </a:pPr>
            <a:r>
              <a:rPr lang="es-MX" sz="1800" dirty="0"/>
              <a:t>El alumno planteara la solución de problemas que exigen razonamiento lógico.</a:t>
            </a:r>
            <a:endParaRPr lang="es-MX" sz="1800" b="1" dirty="0"/>
          </a:p>
        </p:txBody>
      </p:sp>
      <p:pic>
        <p:nvPicPr>
          <p:cNvPr id="7" name="Picture 5" descr="Demonstation"/>
          <p:cNvPicPr>
            <a:picLocks noChangeAspect="1" noChangeArrowheads="1"/>
          </p:cNvPicPr>
          <p:nvPr/>
        </p:nvPicPr>
        <p:blipFill>
          <a:blip r:embed="rId2" cstate="print"/>
          <a:srcRect r="862" b="562"/>
          <a:stretch>
            <a:fillRect/>
          </a:stretch>
        </p:blipFill>
        <p:spPr bwMode="auto">
          <a:xfrm>
            <a:off x="251520" y="1124744"/>
            <a:ext cx="1656184" cy="5636899"/>
          </a:xfrm>
          <a:prstGeom prst="rect">
            <a:avLst/>
          </a:prstGeom>
          <a:noFill/>
          <a:ln w="9525">
            <a:noFill/>
            <a:miter lim="800000"/>
            <a:headEnd/>
            <a:tailEnd/>
          </a:ln>
        </p:spPr>
      </p:pic>
      <p:sp>
        <p:nvSpPr>
          <p:cNvPr id="1026" name="AutoShape 2" descr="data:image/jpeg;base64,/9j/4AAQSkZJRgABAQAAAQABAAD/2wCEAAkGBhIQEBUUEhIVFRUWFBUUFhQXFBcVFxcYFxYVFxUUGBUXHSYeGBwjGRQXHy8gIykpLCwtFx4yNTAqNSYrLCkBCQoKDgwOGg8PGi0cHyQpLCwsLCksKSwpLCopKSkqLCwpLCwpLCkpLCwsLC8pLDApLCwsLCwpKSwpLCksKSksLP/AABEIAMIBAwMBIgACEQEDEQH/xAAcAAEAAgIDAQAAAAAAAAAAAAAABQYEBwECAwj/xABQEAACAQMCAQgFBgkHCgcAAAABAgMABBEFEiEGBxMiMUFRYTJxgZGhFCMzUmJyFkJDgpKTsbLBJDZTdMLS8AgVJTRjZKLD0dNEVHOUo7Ph/8QAGwEBAAMBAQEBAAAAAAAAAAAAAAECAwQFBgf/xAAqEQEBAAIBAwMCBQUAAAAAAAAAAQIRAwQhMRJBUQVxEyJhwdEGgaGx8P/aAAwDAQACEQMRAD8A3jSlKBSlKBSlKBSlKBSlKBSlKBSlKBSlKBSlKBSlKBSlKBSlKBSlR9/q4jO0Dc3f3Aeupk2JClQa8oG70HlgmsCS+kY5Lt7CQPcKtMKnS1FsVWrDlTJJq9xZlU6OK3jmVxncS5AIPHGOPhXjPdu4AZicf4yfE14KoDFgAGK7S2BnbkHbntxkA4qfwzS4q4PYQfbXaqfHIVOVOCO8VZbDUVlH2scR+0jyqMsdGmXSlKogpSlApSlApSlApXnNcogy7BR4sQo95qGu+XenRenfWwPh08ZP6IJNBO0qjXfPVo8f/i958Eilb47MfGoqfn/sfyVteS+BESge8vn4UGzqVp+fn3nP0Wlt65Jwv/Ds/jUdPzv6u/oQWcQ+10jke5sfCqXkxnujbeNM18+T8utak7b5Ix4R28f7WXPxqOnvr6X6XUrxvELM0Y/RU4ql58J7m4+knkAGSQB4ngPfUTd8sbCH6S9tkPg08YPu3Zr5zk0KNzmQySHxeRmP7a9Y9GgXsiT2jP7c1S9Tij1N2XfPFo8fA3isfBElk+KoR8aip+fawH0cN3L5pAAPe7D9laxSFV7FA9QA/ZXc1S9V8Q9S9T8+ch+i0yQ+ck6R/AK1Rtxzwao30dvaRD7bSyEfokCqvQiqXqckepurm45QzX1l0txsMgmljYopVeo5AwCT3Yq01QeZlv5DKPC7m+Ijb+1V+ruxu5KuUpXBNSPO4uVQZY4H+O6qpK+5ifEk++s/WJg7BkYMmMAqQwyCcjI4Z7Kjq2wmptaFK9YItxPkrN7hmu6225VxgE78k9nV4/sq+0sesu5UdFEQBkh8nxwR20jsDxzx4AgLgls54jj2cK6SZ6JeHAMwz68HHwNRtDHrK0wnpkx4/wAONYtdkzkY7cjHr7qmpXClKVzKOksoVSx7ACT6gMmtW3H+ULZ/kbW6lP3EUH27ifhW03XIIPYeB9tfLXJ1CkTIe2OWRD7DWfJn6Mdot02BPz9XTfQ6WR4GSY/s2L+2o6fnd1qT0YbSIeOGY/FyPhUHXOK5L1OSvqZM3LPW5fS1AIPCOGMfHYD8ajp3vZfptSvHHh0zqPduIrIxQCqXnzvubqJ/BqEnL73Pizkn4Yr3j0O3XsiX2jd+3NSFKpeTK+6NvKO2RfRRR6lA/ZXpiuaVQcYpiuaUHGKYrmlAxSlKBSpSWwUWMcwHWNzJGTk8VEcbKMdnA7vfWDe2EsOBLG6Fl3AOpXI8RmpssHk6EHBBB8CMH3Gupq3ahoS3N9IpuIomPQqivuLOzQxbQAOwEkDPn2VUyMcDU5Y6GxuafVYbexuWmljiUXj9Z3VBxgtj2sR417a5z7aXb5EbvcMO6JOrn774HtGa1Rbc191qnTzWzx/NyLGY3YqxPRRtlTgr+NjiR2VVOUHIy9sCBdW7xgnAY4ZGPbhXUlScccZr1eOfkn2XbB1z/KLu5Mi1gigH1mzM/r44Ue41r7W+W19e5+UXUsgP4m7an6tcL8KhcVxVtpbN5jUQ3FwS3XES7VzwwWw7be8jqj86tx18s6bqcttKssLlHXsYfEeBB8DwNbR5F875dzHqDKAcbJlTaAe8OF7j9YDh38OI0xy9qmNu2MgVxu7CCD7QRWTAyZiQNnDOCcY9IAcM1D2l9HMAYpEkB7Njq+fVtJzWVJEyEZBU9ozwq9iXr8sIIIA4ABcjJXHYQfHjnNeJc4xk47cfxrrWJp9+Zr+WzC4aOCOcuTwO9sbcY8MHPmadoMwDNTtho2whnIJHYB2Dz864sdF2MGcgkdgHZnx86lazyz9oi0pSlZoK+Z5Yejv9Qj+rezEepnYj4CvpivnblbD0euagv1jDIPzokY/Fqx55+SovhjUpXvNZOiI7LhZNxQ8Ottba3uNeao8KVJ6Jo4uBOdxHQ27zAAZ3FMdU+A41GVOvcKUrLk0qVYFnZCI2fYrHhuOC3Ad4wDx7KaGJWdpGmfKGdd23ZDLL2Zz0a7tvaMZ8akY+RFyV/JiTZ0nycyDp9uM56Pu4dxOa7chU3XZX68E6e+M/9KtjjdyUV6pXkrGrX1urAMDKgIIyCM9hB7am+RcNtPshaxMrHhLOZSAgYnaQvYOGO/JIOM1D6GnRajCp/EukT3ShamY61RiajpMsLHdE6r0jorFGAYqxGFJHH2VmXnJSeKNnYxno9vSxrIGki3HA3qOzj5mrHNrzSLcPKS6walDKAeOE3um0Z7sJ2edYmqlIPl0gnikF0GWFUcOxEkgkLuB6G0cOPaavcMfKdMbUNAtLO7MU0ks4xkJCoV8sR0aMWOCSpz1fLxrG1fQo479IF3pHIYCN/posoXIbzUkj2V2PKVRftclC6lSuM7GGYRHuVsHaw8awNd1Rbh0ZUKBYY4tpbd9GCB1sDPDHHHjVbcddvkW8TKsgilVY4bfU4kRMABUKS7WJ7WyUVixznJqu8rbm5LiO4iWLa0jqqg8d7dd9xZi24rnOaj7nXbiWIRSSu6AqwDndgqGAwTx7GPDNYFMs9zURtdLXlFaJOlwWfpDFbZxGGMbRFVlTrEDDog6w4gZ8cVT7lgXYjsLMR6iTj4V50quWdyGxuZVuF6P9tEffCo/s1G/5SH+o239YP/1vWdzLt85ejztj71lH9mrRzj2Mcunyb0RmUoYyyK5Vi6jKKwOWxkYHb2d9elxX8s+y88PkgSH1+vjTI8Mer/8Aa+odF5DW2/ezWtwgypT5BaR4bhjJRNwI8D41L3HJHTwjE2lomFJ3m3hwvA9Y5XHDt4+FT+LF/RXyPwHifhTpPAY/x419H/gSg6zMip/SNpFmq+s5Tcg82AHnVt/A6w/8ja/+2i/u1N5JETG189cy8xXWIm7SI5z/APC9fR1hcmdikgDDGQcYx2eFQLaJBBqCm3t4ImW0kOUijTi80SA8AOO1XH5xHfVu02Aqg3KAx7cAD1Zx5VeZS47PDrHpMSnIX3kn4GqZpH85r3+o2/7y1f6oOkfzmvf6jB+8tRvaF+pSlQFKUoFaF50Lfo9eY/0tpG/6LFP+XW+q0rz1wbdUspPrwSx/oMW/5lZ8s3hUXwq9WbU4t2k2j/UmnjP5xLD92qzWweTWhm/0d4VZVdLkspbOM7VODjJGQzV5/HN7k+FIh+b5d01wn17Odfftr05L6NALOS6nMWd4iiE27ow2AzMypxc4JwvkfZ30+BNIvIXknilzvSRYiWKKRjJ9pzj7Jrq2s2cImtevcWjuJUZfm3jfHEDcOOAAM8O/gc1eak7+20pLSrCwudQzAqsEt2kMWxlieZSoG1X47etnHl66j01eSWyZrlmcxX8DsG7VUq25Av4o4Hq1W5btUm323SRAY2Evlxw4ksoHbx4Va9c1Cb/NYF2R008yugKqsnRIODPgDv7M8etSZbl/v9hIyWDw6o1+zD5LxlE29SGDRFQijOS2eGPKqVoWs/JrtJ9uQrklfFWBDAexjUbmuKplnu7n3Rta4uVdvBuSG3ZoxcrcxF32MrBQMMFB3AHOBnwzVfvb7fcPMmV3StKviuXLLx8RwrErnFVuVo7NKxzknrHLce08Tk+PEn310rmlVHFKUoFKUoFKUoL9zMN8/ej/AGdofjdD+FXzWbgQypKwyqxyhewASHZtGWIVSyhlDEgcSMjdx19zNv8Ayy7HjBbn3SXA/jV/u5/lEzwj6KPAl+27KGEOfqhCrN470HZuFenx3XHK0xm0PyS1We7CyzxrHIEkSTZxU/OIYQcEjcF6Q4ydu/u3ipnV+EYJ9FZInf7iupYnyGNx8lNZiIAAAAABgAcAB4Ad1c1nbu7bSdtIbRtankN213CIbeNwIXbGZIyOsSFZgwz2EekGHfwrP0qNlgiVshhGgIPaCFAwfMdlcR6TCrBliQEHIwowD4qOxT5jjWXU5ZepGOOkRYKsmo3GcHZb2qYPiXuJG4epo6sdU3k2nTzvOqHrXc0nSlCB0UcZtYkVyOuG6MScMgcc4OKuVbY+Gd8lUHSP5zXv9Rg/eWr9VB0j+c17/UYP3lqyF+pSlApSlArUnP1BhtOl+rPJH+sVD/YNbbrWfP7DnTYn/o7yFs+RWRT8SKjKblg1zWXHqkqwtCrkRs4dgOGSBt4nwx3eQrFpXkbZuKVzXFB2jcqQQcEEEHwIOQa9by9kmcvK7Ox7WY5Pq9XlXnHEWIVQSScAAEknwAHbUnb8mLhphE6dCxUvmb5tQowC2T6+6rSW+BFUqb5QcmTaJG4njmSQsu+M5AZcZXOTnt+BqEqLLO1Cle0Fo8gcopYIu9yB6K5A3Hy416XGnlIopCyES78KGyy7CFJYd2SeHqpoYtcVya4qApSlApSlApSlBc+aFv8ASE48bVD+jM396r5yWbdA7973N2x9YupkHuVFX80Vr7mlP+k3HjZv8Jof71XnTrgWlzLbSnaJZpJ7Zm4LIJj0ksSk8OkSVpDt7SrqRnDY78e/HGuFT9CcV1nlVFLOQqgZLMQqgeJJ4CqvqHK1JTsiSZ4QcSzpDJIh4KwjXowWIZWBMmNu04BJOVjTbazyzqgyxABKjJ8WYKo9ZZgPbUdyivnjh2RH5+Zuhg8ncH5zHhGgaQ+SHxFQ0/KKBd02Ly6MQeRV+TNGiYUlm3PHFHkLkZZiQM44k5ndH0eTpTc3JUzFSiIhJjgjJBKISAWZiAWcgbtqgAAAVfHHdUuST06wSCGOKMYSNFjUfZUBRnzwKyaUrdmVQdI/nNe/1GD95anuUfL2w0/hcXCK/dEvXlPh82uSM+JwPOtfWHLMQatJqF1aXVtaXMMdvHNLFgKyFSGkAyUVu7t9vHAbhpXla3SSorxurowyrKQysD2EEcCK9aBSlKBVG56rbfolz4r0Tj82aPPwJq81XucO16TSb1f91mI9aoWHxWg0ZA+5VPioPvANWTkVyc+WTkMhMSo+5uIAbadgLDvyQceVVPSJN0ER+wvwGP4Vbub6+MWoQ9YhXLIRngdysFyPvba8vGT16vyz93Wx5MxBnF3eRQ7G2FVPSuTtBOAvDAzjPHiCMcKldO5PQwanboGE8E8TMhYDrK8cgwR7PLtrG0rQ44r2dLrZGyJI8ImIWN23ERsxPBl78d/sxWTr2vIslhMJUneEES9H1QSjJkAYGAQSAcAHurSSSbs9/wB0srQpYenvpILcAwQskUcbMHI3OryBzkhyAOI7Bw8zBSat8tktreVUhgWTAOWZlDHrEySEk+s8M+qoez1SWGTpYpGR+PWB8eJBHYR5GudS1Wa5ffNI0jYwCe4eAA4AeqqXPto2tPKro1seiQwAxXjbUiYMRGyOEZ2ydzHbkn1dnZVek1KKK5SW2i2qmwhJDvyygbiePYTx/wCnYIzFKrlnu7Q9jevlyGK9JneF6oYFt2CB3Z7q8KUqg4NK5pQcUoxAGTwHieyse2u+mfo7aOS4f6sKF8eZYcAPPNWxxuXiDIrq8gUZYgDxJwPeas2k81Wp3ODM0Vmh7vp5vcCEHvq7aNzO6dAQ8qNdSD8a4bePZEMJj1g10Y9NlfPZPpai0/pbpttpBLcnOCY0OwH7UrYRffVv0nmhv58G5njtV4dSIdNL5gucIp8xurccMCooVFCqBgKoAAHgAOArvXRjwYY/qtpWuSnN9aaaxeEO0rLsaaSRndlyDt7lAyAeAHYKnb7T4p0Mc0aSIe1HUOp9asCK9zVb07XLg7mZQ4DdaEDZNFwHcxwwznGdpIwQTnaNtHh01HkzY2cLzJZwl0UmPKBuv2Rqu7O0lyo4Y7a8LfQQgyJpxIcGSQTyZkcKFLspYrnCju4AADgAKydX1FLh7eNHBQu8jjBDboDGURlOCmHdGIIz1V8azK+H/qX6jy8XNhxcOVx1N3V158f6/wAurhxlm6hNU0kMgR5ZpOkbo8PM+zBDM+UQqrdRW4EEE4rO0u7+RsY5rgmIo0iyTyDMe0oGQyNgFcMCM8RhuJGAPLlBGTbyMDgopcHwZOspB7iCKxNe0aC8e0W5jWSLpslWyBuMUmzOCMjdgYPDjXH9J+o9Reo4vXyWzK2WW79u3/T91uTCavZ53nOzC7mLToJtQlHA9CpWFT9udhgDzAI868Pwb1nUON7eLZQntt7P6Qjwe4PYfu5B8KvdnYxwoEijSNB2IihVHqVeAr3r9EciucnOb6w0/jBbr0nfM/zkpPeekbJGfs4FT1xbJIhR1V1YEMrAMrA9oIPAivWlBrq55FXelO02jvuiJ3SadKxMbeJgc/Rt5E+0gBan+SXL631DMY3Q3KcJbWUbJUI7eqfSHmPLIGcVZqjrnk7bSXEdy8KGeLISXHWAIIIyO0YJxnOM8MUEjSlKBWLqlr0sEsf143T9JSP41lUoPlvk0+bVPLcPcxqVBxxFYGmQdE1xF/RXU8f6LYrOry+SazrOvSe4aRizszMe1mYsT7TxrzpSswpSlApSsKbV4lYKG3uTgIgLsT4AL31MlvgZlCaktJ5DareYKWy2qH8pcnDeyFcsD6xirppPMbbDDXs8t031M9DD+ghyf0vZXRj0+V89k6auGpoz9HEHmkPZHCpkY+xas2k82+q3WCyR2cZ/GlPSS48REnAHyYit06Volvapst4Y4l8ERVz5nA4nzNZtdGPBhP1W017o/MpZRkNdNJeOOPzrbYwfKJMDHkS1XqysIoECRRpGg7ERQij1KoxWRSt9aSUpSgUrHvb+KBDJLIkaDtd2CKPWzHFUq552I5XMemW01/IOBMalIFP25nGB68Y86C+1VeWHKfTbXBurhY5V9Dozm4Ge5VTLYPDgw2nvzUP+DOsahxvb0WcR7bey9Mjwa4bJB8cZBqf5O83thYdaC3XpO0zP85KT3ne2SM/ZwKCoabyuhkkM11HLESnRw9JaSK8kOQ3SsEDDrOuAM4HRZAG4ipheXNkPyj/qLj/t1Ecsbhnu5jwJj2xoD2YVFfBPm0j8fV4VCxRJIittxuAPgRkdnDhXxf1LoeHqOoy5OS5edeZ7T404M/qeXDlcccZqXSya5y1tHtpVWR8mNgPmJx3eJjqT1ETTRho4zGI8TBpBgkx9dFCZyuSACWwQO491LjtQjBkOHUhlJAYBlOVJU8CMj/BrNOuyEJbKvUKmJmeVpXYzyIZHZtqgsRuA4DbvJHYFrToPp3R4ZY5bu5dzd+3xJ8NuH6njy7mXatsRSBlDDsIBHqPEV3rpFGFUKvAAAAeAHACu9fYOkpSlApSlApSlAoaUoPnDVoOj1XUU/wB6aT9Zl/41xUhy7h2a9d/7SOCT3Roh+INQt3qcUXpuoPhnJ/RHGvO5sb+JdKXyyqVzpWlahfY+SWTlD+Wm+ajx4gt6Q+7n1VctK5jZJOOoXrEd8NsNi+oyMMsPzR66nHp8r57GlAutXhi4M4z9UdZvVgVK6TyX1S9x0FmYkP5a5PRL6wnpkeYBrdPJ/kLYWGPk1tGjD8oRvk/WPlvjip6ujHp8Z57raar0nmMRsNf3ck/jFF8zF6iR1mHn1av+h8lrSxXbbW8cXcSq9Y/ec9ZvaTUrSt5JPCSlKVIUpWFqutW9onSXE0cSfWdgoPkM9p8hQZtK1/JzovdEppNjNeHOOnYdBbA/+o+C2PDga6/gPqV/x1PUCkZ7bWyzEmPqtKes48QQfXQTXKHnJ0+yOyScPLnAghHSyk/V2r6J+8RUL/nvW9Q/1W1TT4T+WuuvMR4rbj0T5OCPOrRye5GWWnjFrbxxnGC+MyH1yNlj6s4qaoKLY80tuziXUJptQmHHM7HolP2IVO0DyJIq621qkSBI0VFXgFVQqj1KOAr1pQKj+UN4YbSaQNtKxOVbhwbadp48PSxXtqGpxwLukbaO4dpPkAOJrWHKHl1HcXJxno4+qiuGUbwSHkBAK5z1ePEBTjG45DB1CWAl/wCWrklmIaWIscnJ6zZJz/g130iw6SFSkp4FlPBXXquy54YPd41j3PKVG7Qp8tskn7oGK8rRoJ36QqyquANoYHeAN2WTrgDOAOAPHPcK48ukwsv8OTLpcLv+Ev8A5rk/pE/VN/3KwNQ0l+BaTy6qbT7yzV6XDr3TXG0efZ+dIN3xNY14luQN14x7yBIzkjw2oc/Cs8eixxu5Ipj0eON3JGzuRF60tqNxZtrsgZiWLDgfSbJO3cUzntQ99WCqlyJ5U28ltDEG2lVEQyuA2wlBjzO3vx21ba754dsKUpUpKUpQKUpQKUpQUDllzTLqd8ty11JEvQrE6RqA7bWds9ITgDDAY2nsqW5Pc2Wm2ODDbIXH5WT518+IL52n7oFWmlApSlApSlApUXrnKe0sV3XVxHEO0Bm6zfdQdZvYDVRPOLd33DStPkkU9l1c/MQfeUelIPUQfKg2CTiqhrXOpYW79EjtdTngILZemcnwyvVB8s58qjhzbXN7x1bUJJlPH5Lb/MW/3TjrSDzOD51b9E5N2tkmy2gjiHftUAn7zek3tJoKf8o17UfQSLS4T+M+J7kjxCeivqOCPGs3SuaayjfpbnpL2fvlunMvujPVA8AQceNXWlB1jjCgBQAAMAAYAHgB3V2pSgUpSgUpSgwNX0WO5UB85GdrA4Iz2+R7BwNU+/5r1ZiymNie8qUY+tk7av8ASg1g3No6n6CNvz93wc1HvzWzg5RGTyBiIHkDkHHlk1t+lBqFeau4Pp5Pti/juqTs+aph6QT892k/4Mba2XSgrelciYoWVnYuVwQAAqgjs4d+KslKUClKUClKUClKUClKUClKg+UXLex08fym4RG7RHndIfVGuW9uMUE5XSWVVBZiFAGSScADxJPZVA/DTU7/AIabp5ijPZdXuY1x9ZYV6zeR4jyrvFzVm5IfVb2a9Oc9CD0Fup8okxnHjkZ7xQZOp87VmjmG0WS+n7o7ZDIPW0nogeYzisP5Hruo/SyxaZCfxIsT3JHgZPRX1rgjwq7aZpEFqnRwRJEn1UQKPWcdp8zWZQVHQ+a3T7V+kMZuJu0z3LdNIT49bqg+YGfOraBXNKBSlKBSlKBSlKBSlKBSlKBSlKBSlKBSlKBSlKBSlKBSlKBSlKBVY5VcsZLSRIYLK4upnXeojXbEBkr15jwTiPDvHjVnpQa9/B/WtQ/1y8WxiP5C04ykeDXB9E/dJHlU5yd5udPsTuigDS9pmk+dlJ723t6JP2cVZqUClKUClKUClKUClKUClKUClKUClKUClKUClKUClKUClKUClKUClKUClKUClKUClKUClKUClKUClKUClKUClKUClKUClKUClKUClKUClKUClKUClKUClKUClKUClKUClK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028" name="Picture 4" descr="http://t0.gstatic.com/images?q=tbn:ANd9GcT3TJNmLM4qujVIxnMiHKJPyjHadMRJ-NpVdMUVxdH2wBRUlFFr"/>
          <p:cNvPicPr>
            <a:picLocks noChangeAspect="1" noChangeArrowheads="1"/>
          </p:cNvPicPr>
          <p:nvPr/>
        </p:nvPicPr>
        <p:blipFill>
          <a:blip r:embed="rId3" cstate="print"/>
          <a:srcRect/>
          <a:stretch>
            <a:fillRect/>
          </a:stretch>
        </p:blipFill>
        <p:spPr bwMode="auto">
          <a:xfrm>
            <a:off x="6156176" y="4797152"/>
            <a:ext cx="2466975" cy="1847851"/>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55</a:t>
            </a:fld>
            <a:endParaRPr lang="es-MX"/>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p:cNvSpPr>
          <p:nvPr>
            <p:ph type="title"/>
          </p:nvPr>
        </p:nvSpPr>
        <p:spPr bwMode="auto">
          <a:xfrm>
            <a:off x="685800" y="2130425"/>
            <a:ext cx="7772400" cy="1470025"/>
          </a:xfrm>
        </p:spPr>
        <p:txBody>
          <a:bodyPr wrap="square" lIns="91440" tIns="45720" rIns="91440" bIns="45720" numCol="1" anchorCtr="0" compatLnSpc="1">
            <a:prstTxWarp prst="textNoShape">
              <a:avLst/>
            </a:prstTxWarp>
            <a:normAutofit fontScale="90000"/>
          </a:bodyPr>
          <a:lstStyle/>
          <a:p>
            <a:pPr marL="0" indent="0" algn="ctr" eaLnBrk="1" hangingPunct="1">
              <a:defRPr/>
            </a:pPr>
            <a:r>
              <a:rPr lang="es-ES_tradnl" sz="5600" b="1" dirty="0">
                <a:ln>
                  <a:noFill/>
                </a:ln>
                <a:effectLst>
                  <a:outerShdw blurRad="38100" dist="38100" dir="2700000" algn="tl">
                    <a:srgbClr val="000000"/>
                  </a:outerShdw>
                </a:effectLst>
              </a:rPr>
              <a:t>FIN</a:t>
            </a:r>
            <a:br>
              <a:rPr lang="es-ES_tradnl" sz="5600" b="1" dirty="0">
                <a:ln>
                  <a:noFill/>
                </a:ln>
                <a:effectLst>
                  <a:outerShdw blurRad="38100" dist="38100" dir="2700000" algn="tl">
                    <a:srgbClr val="000000"/>
                  </a:outerShdw>
                </a:effectLst>
              </a:rPr>
            </a:br>
            <a:endParaRPr lang="es-ES_tradnl" sz="5600" b="1" dirty="0">
              <a:ln>
                <a:noFill/>
              </a:ln>
              <a:effectLst>
                <a:outerShdw blurRad="38100" dist="38100" dir="2700000" algn="tl">
                  <a:srgbClr val="000000"/>
                </a:outerShdw>
              </a:effectLst>
            </a:endParaRPr>
          </a:p>
        </p:txBody>
      </p:sp>
      <p:sp>
        <p:nvSpPr>
          <p:cNvPr id="49157" name="Rectangle 5"/>
          <p:cNvSpPr>
            <a:spLocks noGrp="1"/>
          </p:cNvSpPr>
          <p:nvPr>
            <p:ph sz="half" idx="1"/>
          </p:nvPr>
        </p:nvSpPr>
        <p:spPr>
          <a:xfrm>
            <a:off x="1371600" y="3886200"/>
            <a:ext cx="6400800" cy="1752600"/>
          </a:xfrm>
        </p:spPr>
        <p:txBody>
          <a:bodyPr/>
          <a:lstStyle/>
          <a:p>
            <a:pPr marL="65088" indent="0" algn="ctr" eaLnBrk="1" hangingPunct="1">
              <a:buFont typeface="Wingdings 2" pitchFamily="18" charset="2"/>
              <a:buNone/>
              <a:defRPr/>
            </a:pPr>
            <a:r>
              <a:rPr lang="es-ES_tradnl" sz="4600" b="1" dirty="0">
                <a:effectLst>
                  <a:outerShdw blurRad="38100" dist="38100" dir="2700000" algn="tl">
                    <a:srgbClr val="000000"/>
                  </a:outerShdw>
                </a:effectLst>
              </a:rPr>
              <a:t>¿Preguntas?</a:t>
            </a:r>
            <a:endParaRPr lang="es-ES_tradnl" dirty="0"/>
          </a:p>
        </p:txBody>
      </p:sp>
      <p:pic>
        <p:nvPicPr>
          <p:cNvPr id="1026" name="Picture 2" descr="http://t0.gstatic.com/images?q=tbn:ANd9GcRIAHBvkBvkiry6ZN8MDJWQ81x4wkvc3BWK8YhxIqwOktlUhORquQ"/>
          <p:cNvPicPr>
            <a:picLocks noChangeAspect="1" noChangeArrowheads="1"/>
          </p:cNvPicPr>
          <p:nvPr/>
        </p:nvPicPr>
        <p:blipFill>
          <a:blip r:embed="rId2" cstate="print"/>
          <a:srcRect/>
          <a:stretch>
            <a:fillRect/>
          </a:stretch>
        </p:blipFill>
        <p:spPr bwMode="auto">
          <a:xfrm>
            <a:off x="395536" y="4005064"/>
            <a:ext cx="2019300" cy="2019301"/>
          </a:xfrm>
          <a:prstGeom prst="rect">
            <a:avLst/>
          </a:prstGeom>
          <a:noFill/>
        </p:spPr>
      </p:pic>
      <p:sp>
        <p:nvSpPr>
          <p:cNvPr id="2" name="1 Marcador de número de diapositiva"/>
          <p:cNvSpPr>
            <a:spLocks noGrp="1"/>
          </p:cNvSpPr>
          <p:nvPr>
            <p:ph type="sldNum" sz="quarter" idx="12"/>
          </p:nvPr>
        </p:nvSpPr>
        <p:spPr/>
        <p:txBody>
          <a:bodyPr/>
          <a:lstStyle/>
          <a:p>
            <a:fld id="{4CFDDD3D-82E2-4F13-8BAB-E983EDACCF62}" type="slidenum">
              <a:rPr lang="es-MX" smtClean="0"/>
              <a:pPr/>
              <a:t>56</a:t>
            </a:fld>
            <a:endParaRPr lang="es-MX"/>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Personalizado 2">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424456"/>
      </a:hlink>
      <a:folHlink>
        <a:srgbClr val="424456"/>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Curso-FIUAS</Template>
  <TotalTime>3454</TotalTime>
  <Words>2866</Words>
  <Application>Microsoft Office PowerPoint</Application>
  <PresentationFormat>Presentación en pantalla (4:3)</PresentationFormat>
  <Paragraphs>464</Paragraphs>
  <Slides>56</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56</vt:i4>
      </vt:variant>
    </vt:vector>
  </HeadingPairs>
  <TitlesOfParts>
    <vt:vector size="66" baseType="lpstr">
      <vt:lpstr>Arial</vt:lpstr>
      <vt:lpstr>Calibri</vt:lpstr>
      <vt:lpstr>Garamond</vt:lpstr>
      <vt:lpstr>Georgia</vt:lpstr>
      <vt:lpstr>Times New Roman</vt:lpstr>
      <vt:lpstr>Trebuchet MS</vt:lpstr>
      <vt:lpstr>Verdana</vt:lpstr>
      <vt:lpstr>Wingdings</vt:lpstr>
      <vt:lpstr>Wingdings 2</vt:lpstr>
      <vt:lpstr>Urbano</vt:lpstr>
      <vt:lpstr>Conceptos de Programación Algoritmia</vt:lpstr>
      <vt:lpstr>Acerca de este material</vt:lpstr>
      <vt:lpstr>Temas: Unidad II</vt:lpstr>
      <vt:lpstr>Presentación de PowerPoint</vt:lpstr>
      <vt:lpstr>La Importancia de Aprender a Programar Computadoras</vt:lpstr>
      <vt:lpstr>Proceso a seguir para sumar:</vt:lpstr>
      <vt:lpstr>Computadora</vt:lpstr>
      <vt:lpstr>Computadora</vt:lpstr>
      <vt:lpstr>Algoritmo</vt:lpstr>
      <vt:lpstr>Algoritmo</vt:lpstr>
      <vt:lpstr>Algoritmo en Matemática</vt:lpstr>
      <vt:lpstr>Ejemplo:</vt:lpstr>
      <vt:lpstr>Partes de un Algoritmo </vt:lpstr>
      <vt:lpstr>Requisitos que debe cumplir  un algoritmo (Donald Knuth)</vt:lpstr>
      <vt:lpstr>Requisitos que debe cumplir un algoritmo (Donald Knuth)</vt:lpstr>
      <vt:lpstr>Conclusión (Donald Knuth)</vt:lpstr>
      <vt:lpstr>Algoritmo</vt:lpstr>
      <vt:lpstr>Actividad #1 (Para el Alumno)</vt:lpstr>
      <vt:lpstr>Propuesta #1: (Analizar y comentar  errores)</vt:lpstr>
      <vt:lpstr>Propuesta #2: Posible Solución Correcta</vt:lpstr>
      <vt:lpstr>Actividad #2 (Para el Alumno)</vt:lpstr>
      <vt:lpstr>Algoritmo </vt:lpstr>
      <vt:lpstr>Requisitos que debe cumplir un Algoritmo</vt:lpstr>
      <vt:lpstr>Casos en los que no se puede considerar un Algoritmo</vt:lpstr>
      <vt:lpstr>Conclusión de requisitos </vt:lpstr>
      <vt:lpstr>Concepto de Algoritmia (G. Brassard/P.Bratley)</vt:lpstr>
      <vt:lpstr>Actividades</vt:lpstr>
      <vt:lpstr>Actividad #3:</vt:lpstr>
      <vt:lpstr>Propuesta de Solución:</vt:lpstr>
      <vt:lpstr>Actividad #4:</vt:lpstr>
      <vt:lpstr>Propuesta de Solución #1:</vt:lpstr>
      <vt:lpstr>Propuesta de Solución #2:</vt:lpstr>
      <vt:lpstr>Actividades</vt:lpstr>
      <vt:lpstr>Descripción de problemas</vt:lpstr>
      <vt:lpstr>Revisión de Soluciones de Actividades</vt:lpstr>
      <vt:lpstr>Algoritmo #1:</vt:lpstr>
      <vt:lpstr>Algoritmo #2:</vt:lpstr>
      <vt:lpstr>Algoritmo #3: </vt:lpstr>
      <vt:lpstr>Conclusión Final en </vt:lpstr>
      <vt:lpstr>Forma de describir algoritmos</vt:lpstr>
      <vt:lpstr>Herramientas para representar algoritmos</vt:lpstr>
      <vt:lpstr>Competencias del Tema</vt:lpstr>
      <vt:lpstr>Algoritmos y programas</vt:lpstr>
      <vt:lpstr>Algoritmos y programas</vt:lpstr>
      <vt:lpstr>Programa</vt:lpstr>
      <vt:lpstr>Lenguaje de programación</vt:lpstr>
      <vt:lpstr>Lenguajes de Programación</vt:lpstr>
      <vt:lpstr>Herramientas para representar algoritmos </vt:lpstr>
      <vt:lpstr>Pseudocódigo</vt:lpstr>
      <vt:lpstr>Pseudocódigo.</vt:lpstr>
      <vt:lpstr>Pseudocódigo</vt:lpstr>
      <vt:lpstr>Diagrama de flujo.</vt:lpstr>
      <vt:lpstr>Diagrama de Flujo</vt:lpstr>
      <vt:lpstr>Diagrama de Flujo</vt:lpstr>
      <vt:lpstr>Actividad Extraclase #2</vt:lpstr>
      <vt:lpstr>FIN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Autónoma de Sinaloa  Facultad de Informática Culiacán  2011 Agosto-Diciembre</dc:title>
  <dc:creator>Rogelio</dc:creator>
  <cp:lastModifiedBy>Roberto Bernal Guadiana</cp:lastModifiedBy>
  <cp:revision>123</cp:revision>
  <dcterms:created xsi:type="dcterms:W3CDTF">2011-08-22T04:00:43Z</dcterms:created>
  <dcterms:modified xsi:type="dcterms:W3CDTF">2022-09-15T00:38:47Z</dcterms:modified>
</cp:coreProperties>
</file>